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0.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41.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42.xml" ContentType="application/vnd.openxmlformats-officedocument.presentationml.tags+xml"/>
  <Override PartName="/ppt/notesSlides/notesSlide23.xml" ContentType="application/vnd.openxmlformats-officedocument.presentationml.notesSlide+xml"/>
  <Override PartName="/ppt/tags/tag43.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1"/>
  </p:sldMasterIdLst>
  <p:notesMasterIdLst>
    <p:notesMasterId r:id="rId26"/>
  </p:notesMasterIdLst>
  <p:handoutMasterIdLst>
    <p:handoutMasterId r:id="rId27"/>
  </p:handoutMasterIdLst>
  <p:sldIdLst>
    <p:sldId id="256" r:id="rId2"/>
    <p:sldId id="260" r:id="rId3"/>
    <p:sldId id="261" r:id="rId4"/>
    <p:sldId id="267" r:id="rId5"/>
    <p:sldId id="281" r:id="rId6"/>
    <p:sldId id="282" r:id="rId7"/>
    <p:sldId id="279" r:id="rId8"/>
    <p:sldId id="268" r:id="rId9"/>
    <p:sldId id="262" r:id="rId10"/>
    <p:sldId id="269" r:id="rId11"/>
    <p:sldId id="266" r:id="rId12"/>
    <p:sldId id="270" r:id="rId13"/>
    <p:sldId id="259" r:id="rId14"/>
    <p:sldId id="263" r:id="rId15"/>
    <p:sldId id="272" r:id="rId16"/>
    <p:sldId id="273" r:id="rId17"/>
    <p:sldId id="264" r:id="rId18"/>
    <p:sldId id="274" r:id="rId19"/>
    <p:sldId id="275" r:id="rId20"/>
    <p:sldId id="276" r:id="rId21"/>
    <p:sldId id="284" r:id="rId22"/>
    <p:sldId id="271" r:id="rId23"/>
    <p:sldId id="278" r:id="rId24"/>
    <p:sldId id="280" r:id="rId25"/>
  </p:sldIdLst>
  <p:sldSz cx="9001125" cy="5040313"/>
  <p:notesSz cx="6858000" cy="9144000"/>
  <p:defaultTextStyle>
    <a:defPPr>
      <a:defRPr lang="zh-CN"/>
    </a:defPPr>
    <a:lvl1pPr marL="0" algn="l" defTabSz="673735" rtl="0" eaLnBrk="1" latinLnBrk="0" hangingPunct="1">
      <a:defRPr sz="1300" kern="1200">
        <a:solidFill>
          <a:schemeClr val="tx1"/>
        </a:solidFill>
        <a:latin typeface="+mn-lt"/>
        <a:ea typeface="+mn-ea"/>
        <a:cs typeface="+mn-cs"/>
      </a:defRPr>
    </a:lvl1pPr>
    <a:lvl2pPr marL="337185" algn="l" defTabSz="673735" rtl="0" eaLnBrk="1" latinLnBrk="0" hangingPunct="1">
      <a:defRPr sz="1300" kern="1200">
        <a:solidFill>
          <a:schemeClr val="tx1"/>
        </a:solidFill>
        <a:latin typeface="+mn-lt"/>
        <a:ea typeface="+mn-ea"/>
        <a:cs typeface="+mn-cs"/>
      </a:defRPr>
    </a:lvl2pPr>
    <a:lvl3pPr marL="673735" algn="l" defTabSz="673735" rtl="0" eaLnBrk="1" latinLnBrk="0" hangingPunct="1">
      <a:defRPr sz="1300" kern="1200">
        <a:solidFill>
          <a:schemeClr val="tx1"/>
        </a:solidFill>
        <a:latin typeface="+mn-lt"/>
        <a:ea typeface="+mn-ea"/>
        <a:cs typeface="+mn-cs"/>
      </a:defRPr>
    </a:lvl3pPr>
    <a:lvl4pPr marL="1010920" algn="l" defTabSz="673735" rtl="0" eaLnBrk="1" latinLnBrk="0" hangingPunct="1">
      <a:defRPr sz="1300" kern="1200">
        <a:solidFill>
          <a:schemeClr val="tx1"/>
        </a:solidFill>
        <a:latin typeface="+mn-lt"/>
        <a:ea typeface="+mn-ea"/>
        <a:cs typeface="+mn-cs"/>
      </a:defRPr>
    </a:lvl4pPr>
    <a:lvl5pPr marL="1348105" algn="l" defTabSz="673735" rtl="0" eaLnBrk="1" latinLnBrk="0" hangingPunct="1">
      <a:defRPr sz="1300" kern="1200">
        <a:solidFill>
          <a:schemeClr val="tx1"/>
        </a:solidFill>
        <a:latin typeface="+mn-lt"/>
        <a:ea typeface="+mn-ea"/>
        <a:cs typeface="+mn-cs"/>
      </a:defRPr>
    </a:lvl5pPr>
    <a:lvl6pPr marL="1684655" algn="l" defTabSz="673735" rtl="0" eaLnBrk="1" latinLnBrk="0" hangingPunct="1">
      <a:defRPr sz="1300" kern="1200">
        <a:solidFill>
          <a:schemeClr val="tx1"/>
        </a:solidFill>
        <a:latin typeface="+mn-lt"/>
        <a:ea typeface="+mn-ea"/>
        <a:cs typeface="+mn-cs"/>
      </a:defRPr>
    </a:lvl6pPr>
    <a:lvl7pPr marL="2021840" algn="l" defTabSz="673735" rtl="0" eaLnBrk="1" latinLnBrk="0" hangingPunct="1">
      <a:defRPr sz="1300" kern="1200">
        <a:solidFill>
          <a:schemeClr val="tx1"/>
        </a:solidFill>
        <a:latin typeface="+mn-lt"/>
        <a:ea typeface="+mn-ea"/>
        <a:cs typeface="+mn-cs"/>
      </a:defRPr>
    </a:lvl7pPr>
    <a:lvl8pPr marL="2358390" algn="l" defTabSz="673735" rtl="0" eaLnBrk="1" latinLnBrk="0" hangingPunct="1">
      <a:defRPr sz="1300" kern="1200">
        <a:solidFill>
          <a:schemeClr val="tx1"/>
        </a:solidFill>
        <a:latin typeface="+mn-lt"/>
        <a:ea typeface="+mn-ea"/>
        <a:cs typeface="+mn-cs"/>
      </a:defRPr>
    </a:lvl8pPr>
    <a:lvl9pPr marL="2695575" algn="l" defTabSz="673735" rtl="0" eaLnBrk="1" latinLnBrk="0" hangingPunct="1">
      <a:defRPr sz="1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8">
          <p15:clr>
            <a:srgbClr val="A4A3A4"/>
          </p15:clr>
        </p15:guide>
        <p15:guide id="2" pos="28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DDF"/>
    <a:srgbClr val="E86C66"/>
    <a:srgbClr val="A41524"/>
    <a:srgbClr val="F97494"/>
    <a:srgbClr val="C46E4F"/>
    <a:srgbClr val="FFA1A1"/>
    <a:srgbClr val="FFD17A"/>
    <a:srgbClr val="FFE5C4"/>
    <a:srgbClr val="CC7385"/>
    <a:srgbClr val="FF91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41" autoAdjust="0"/>
    <p:restoredTop sz="94660"/>
  </p:normalViewPr>
  <p:slideViewPr>
    <p:cSldViewPr snapToGrid="0" snapToObjects="1">
      <p:cViewPr>
        <p:scale>
          <a:sx n="66" d="100"/>
          <a:sy n="66" d="100"/>
        </p:scale>
        <p:origin x="1171" y="686"/>
      </p:cViewPr>
      <p:guideLst>
        <p:guide orient="horz" pos="1588"/>
        <p:guide pos="28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rgbClr val="FF8DDF"/>
            </a:solidFill>
          </c:spPr>
          <c:dPt>
            <c:idx val="0"/>
            <c:bubble3D val="0"/>
            <c:spPr>
              <a:solidFill>
                <a:srgbClr val="FF8DDF"/>
              </a:solidFill>
              <a:ln w="19050">
                <a:solidFill>
                  <a:schemeClr val="lt1"/>
                </a:solidFill>
              </a:ln>
              <a:effectLst/>
            </c:spPr>
            <c:extLst>
              <c:ext xmlns:c16="http://schemas.microsoft.com/office/drawing/2014/chart" uri="{C3380CC4-5D6E-409C-BE32-E72D297353CC}">
                <c16:uniqueId val="{00000001-BEBE-496F-A909-CD43AD496392}"/>
              </c:ext>
            </c:extLst>
          </c:dPt>
          <c:dPt>
            <c:idx val="1"/>
            <c:bubble3D val="0"/>
            <c:spPr>
              <a:solidFill>
                <a:srgbClr val="FF8DDF"/>
              </a:solidFill>
              <a:ln w="19050">
                <a:solidFill>
                  <a:schemeClr val="lt1"/>
                </a:solidFill>
              </a:ln>
              <a:effectLst/>
            </c:spPr>
            <c:extLst>
              <c:ext xmlns:c16="http://schemas.microsoft.com/office/drawing/2014/chart" uri="{C3380CC4-5D6E-409C-BE32-E72D297353CC}">
                <c16:uniqueId val="{00000003-BEBE-496F-A909-CD43AD496392}"/>
              </c:ext>
            </c:extLst>
          </c:dPt>
          <c:dPt>
            <c:idx val="2"/>
            <c:bubble3D val="0"/>
            <c:spPr>
              <a:solidFill>
                <a:srgbClr val="FF8DDF"/>
              </a:solidFill>
              <a:ln w="19050">
                <a:solidFill>
                  <a:schemeClr val="lt1"/>
                </a:solidFill>
              </a:ln>
              <a:effectLst/>
            </c:spPr>
            <c:extLst>
              <c:ext xmlns:c16="http://schemas.microsoft.com/office/drawing/2014/chart" uri="{C3380CC4-5D6E-409C-BE32-E72D297353CC}">
                <c16:uniqueId val="{00000005-BEBE-496F-A909-CD43AD496392}"/>
              </c:ext>
            </c:extLst>
          </c:dPt>
          <c:dPt>
            <c:idx val="3"/>
            <c:bubble3D val="0"/>
            <c:spPr>
              <a:solidFill>
                <a:srgbClr val="FF8DDF"/>
              </a:solidFill>
              <a:ln w="19050">
                <a:solidFill>
                  <a:schemeClr val="lt1"/>
                </a:solidFill>
              </a:ln>
              <a:effectLst/>
            </c:spPr>
            <c:extLst>
              <c:ext xmlns:c16="http://schemas.microsoft.com/office/drawing/2014/chart" uri="{C3380CC4-5D6E-409C-BE32-E72D297353CC}">
                <c16:uniqueId val="{00000007-BEBE-496F-A909-CD43AD496392}"/>
              </c:ext>
            </c:extLst>
          </c:dPt>
          <c:val>
            <c:numRef>
              <c:f>工作表1!$B$2:$B$5</c:f>
              <c:numCache>
                <c:formatCode>General</c:formatCode>
                <c:ptCount val="4"/>
                <c:pt idx="0">
                  <c:v>8.1999999999999993</c:v>
                </c:pt>
                <c:pt idx="1">
                  <c:v>3.2</c:v>
                </c:pt>
                <c:pt idx="2">
                  <c:v>1.4</c:v>
                </c:pt>
              </c:numCache>
            </c:numRef>
          </c:val>
          <c:extLst>
            <c:ext xmlns:c15="http://schemas.microsoft.com/office/drawing/2012/chart" uri="{02D57815-91ED-43cb-92C2-25804820EDAC}">
              <c15:filteredSeriesTitle>
                <c15:tx>
                  <c:strRef>
                    <c:extLst>
                      <c:ext uri="{02D57815-91ED-43cb-92C2-25804820EDAC}">
                        <c15:formulaRef>
                          <c15:sqref>工作表1!$B$1</c15:sqref>
                        </c15:formulaRef>
                      </c:ext>
                    </c:extLst>
                    <c:strCache>
                      <c:ptCount val="1"/>
                      <c:pt idx="0">
                        <c:v>销售额</c:v>
                      </c:pt>
                    </c:strCache>
                  </c:strRef>
                </c15:tx>
              </c15:filteredSeriesTitle>
            </c:ext>
            <c:ext xmlns:c15="http://schemas.microsoft.com/office/drawing/2012/chart" uri="{02D57815-91ED-43cb-92C2-25804820EDAC}">
              <c15:filteredCategoryTitle>
                <c15:cat>
                  <c:strRef>
                    <c:extLst>
                      <c:ext uri="{02D57815-91ED-43cb-92C2-25804820EDAC}">
                        <c15:formulaRef>
                          <c15:sqref>工作表1!$A$2:$A$5</c15:sqref>
                        </c15:formulaRef>
                      </c:ext>
                    </c:extLst>
                    <c:strCache>
                      <c:ptCount val="3"/>
                      <c:pt idx="0">
                        <c:v>第一季度</c:v>
                      </c:pt>
                      <c:pt idx="1">
                        <c:v>第二季度</c:v>
                      </c:pt>
                      <c:pt idx="2">
                        <c:v>第三季度</c:v>
                      </c:pt>
                    </c:strCache>
                  </c:strRef>
                </c15:cat>
              </c15:filteredCategoryTitle>
            </c:ext>
            <c:ext xmlns:c16="http://schemas.microsoft.com/office/drawing/2014/chart" uri="{C3380CC4-5D6E-409C-BE32-E72D297353CC}">
              <c16:uniqueId val="{00000008-BEBE-496F-A909-CD43AD496392}"/>
            </c:ext>
          </c:extLst>
        </c:ser>
        <c:dLbls>
          <c:showLegendKey val="0"/>
          <c:showVal val="0"/>
          <c:showCatName val="0"/>
          <c:showSerName val="0"/>
          <c:showPercent val="0"/>
          <c:showBubbleSize val="0"/>
          <c:showLeaderLines val="1"/>
        </c:dLbls>
        <c:firstSliceAng val="0"/>
        <c:holeSize val="43"/>
      </c:doughnutChart>
      <c:spPr>
        <a:noFill/>
        <a:ln>
          <a:noFill/>
        </a:ln>
        <a:effectLst/>
      </c:spPr>
    </c:plotArea>
    <c:legend>
      <c:legendPos val="r"/>
      <c:legendEntry>
        <c:idx val="3"/>
        <c:delete val="1"/>
      </c:legendEntry>
      <c:layout>
        <c:manualLayout>
          <c:xMode val="edge"/>
          <c:yMode val="edge"/>
          <c:x val="0.74962899870062405"/>
          <c:y val="0.36288449758819402"/>
          <c:w val="0.18263274912680799"/>
          <c:h val="0.27423070037958103"/>
        </c:manualLayou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pPr>
          <a:endParaRPr lang="zh-CN"/>
        </a:p>
      </c:txPr>
    </c:legend>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仿宋_GB2312" panose="02010609030101010101" charset="-122"/>
                <a:ea typeface="仿宋_GB2312" panose="02010609030101010101" charset="-122"/>
              </a:defRPr>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仿宋_GB2312" panose="02010609030101010101" charset="-122"/>
                <a:ea typeface="仿宋_GB2312" panose="02010609030101010101" charset="-122"/>
              </a:defRPr>
            </a:lvl1pPr>
          </a:lstStyle>
          <a:p>
            <a:fld id="{6103B94C-951B-A34B-8C8E-00090C1F060C}" type="datetimeFigureOut">
              <a:rPr kumimoji="1" lang="zh-CN" altLang="en-US" smtClean="0"/>
              <a:t>2021/1/6</a:t>
            </a:fld>
            <a:endParaRPr kumimoji="1" lang="zh-CN" altLang="en-US"/>
          </a:p>
        </p:txBody>
      </p:sp>
      <p:sp>
        <p:nvSpPr>
          <p:cNvPr id="4" name="幻灯片图像占位符 3"/>
          <p:cNvSpPr>
            <a:spLocks noGrp="1" noRot="1" noChangeAspect="1"/>
          </p:cNvSpPr>
          <p:nvPr>
            <p:ph type="sldImg" idx="2"/>
          </p:nvPr>
        </p:nvSpPr>
        <p:spPr>
          <a:xfrm>
            <a:off x="674688" y="1143000"/>
            <a:ext cx="55086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仿宋_GB2312" panose="02010609030101010101" charset="-122"/>
                <a:ea typeface="仿宋_GB2312" panose="02010609030101010101" charset="-122"/>
              </a:defRPr>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仿宋_GB2312" panose="02010609030101010101" charset="-122"/>
                <a:ea typeface="仿宋_GB2312" panose="02010609030101010101" charset="-122"/>
              </a:defRPr>
            </a:lvl1pPr>
          </a:lstStyle>
          <a:p>
            <a:fld id="{69832989-9F37-DA4E-AC50-9B9781C2E9ED}"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673735" rtl="0" eaLnBrk="1" latinLnBrk="0" hangingPunct="1">
      <a:defRPr sz="900" kern="1200">
        <a:solidFill>
          <a:schemeClr val="tx1"/>
        </a:solidFill>
        <a:latin typeface="仿宋_GB2312" panose="02010609030101010101" charset="-122"/>
        <a:ea typeface="仿宋_GB2312" panose="02010609030101010101" charset="-122"/>
        <a:cs typeface="+mn-cs"/>
      </a:defRPr>
    </a:lvl1pPr>
    <a:lvl2pPr marL="337185" algn="l" defTabSz="673735" rtl="0" eaLnBrk="1" latinLnBrk="0" hangingPunct="1">
      <a:defRPr sz="900" kern="1200">
        <a:solidFill>
          <a:schemeClr val="tx1"/>
        </a:solidFill>
        <a:latin typeface="仿宋_GB2312" panose="02010609030101010101" charset="-122"/>
        <a:ea typeface="仿宋_GB2312" panose="02010609030101010101" charset="-122"/>
        <a:cs typeface="+mn-cs"/>
      </a:defRPr>
    </a:lvl2pPr>
    <a:lvl3pPr marL="673735" algn="l" defTabSz="673735" rtl="0" eaLnBrk="1" latinLnBrk="0" hangingPunct="1">
      <a:defRPr sz="900" kern="1200">
        <a:solidFill>
          <a:schemeClr val="tx1"/>
        </a:solidFill>
        <a:latin typeface="仿宋_GB2312" panose="02010609030101010101" charset="-122"/>
        <a:ea typeface="仿宋_GB2312" panose="02010609030101010101" charset="-122"/>
        <a:cs typeface="+mn-cs"/>
      </a:defRPr>
    </a:lvl3pPr>
    <a:lvl4pPr marL="1010920" algn="l" defTabSz="673735" rtl="0" eaLnBrk="1" latinLnBrk="0" hangingPunct="1">
      <a:defRPr sz="900" kern="1200">
        <a:solidFill>
          <a:schemeClr val="tx1"/>
        </a:solidFill>
        <a:latin typeface="仿宋_GB2312" panose="02010609030101010101" charset="-122"/>
        <a:ea typeface="仿宋_GB2312" panose="02010609030101010101" charset="-122"/>
        <a:cs typeface="+mn-cs"/>
      </a:defRPr>
    </a:lvl4pPr>
    <a:lvl5pPr marL="1348105" algn="l" defTabSz="673735" rtl="0" eaLnBrk="1" latinLnBrk="0" hangingPunct="1">
      <a:defRPr sz="900" kern="1200">
        <a:solidFill>
          <a:schemeClr val="tx1"/>
        </a:solidFill>
        <a:latin typeface="仿宋_GB2312" panose="02010609030101010101" charset="-122"/>
        <a:ea typeface="仿宋_GB2312" panose="02010609030101010101" charset="-122"/>
        <a:cs typeface="+mn-cs"/>
      </a:defRPr>
    </a:lvl5pPr>
    <a:lvl6pPr marL="1684655" algn="l" defTabSz="673735" rtl="0" eaLnBrk="1" latinLnBrk="0" hangingPunct="1">
      <a:defRPr sz="900" kern="1200">
        <a:solidFill>
          <a:schemeClr val="tx1"/>
        </a:solidFill>
        <a:latin typeface="+mn-lt"/>
        <a:ea typeface="+mn-ea"/>
        <a:cs typeface="+mn-cs"/>
      </a:defRPr>
    </a:lvl6pPr>
    <a:lvl7pPr marL="2021840" algn="l" defTabSz="673735" rtl="0" eaLnBrk="1" latinLnBrk="0" hangingPunct="1">
      <a:defRPr sz="900" kern="1200">
        <a:solidFill>
          <a:schemeClr val="tx1"/>
        </a:solidFill>
        <a:latin typeface="+mn-lt"/>
        <a:ea typeface="+mn-ea"/>
        <a:cs typeface="+mn-cs"/>
      </a:defRPr>
    </a:lvl7pPr>
    <a:lvl8pPr marL="2358390" algn="l" defTabSz="673735" rtl="0" eaLnBrk="1" latinLnBrk="0" hangingPunct="1">
      <a:defRPr sz="900" kern="1200">
        <a:solidFill>
          <a:schemeClr val="tx1"/>
        </a:solidFill>
        <a:latin typeface="+mn-lt"/>
        <a:ea typeface="+mn-ea"/>
        <a:cs typeface="+mn-cs"/>
      </a:defRPr>
    </a:lvl8pPr>
    <a:lvl9pPr marL="2695575" algn="l" defTabSz="673735"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2989-9F37-DA4E-AC50-9B9781C2E9ED}" type="slidenum">
              <a:rPr kumimoji="1" lang="zh-CN" altLang="en-US" smtClean="0"/>
              <a:t>1</a:t>
            </a:fld>
            <a:endParaRPr kumimoji="1"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2989-9F37-DA4E-AC50-9B9781C2E9ED}" type="slidenum">
              <a:rPr kumimoji="1" lang="zh-CN" altLang="en-US" smtClean="0"/>
              <a:t>10</a:t>
            </a:fld>
            <a:endParaRPr kumimoji="1"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2989-9F37-DA4E-AC50-9B9781C2E9ED}" type="slidenum">
              <a:rPr kumimoji="1" lang="zh-CN" altLang="en-US" smtClean="0"/>
              <a:t>11</a:t>
            </a:fld>
            <a:endParaRPr kumimoji="1"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2989-9F37-DA4E-AC50-9B9781C2E9ED}" type="slidenum">
              <a:rPr kumimoji="1" lang="zh-CN" altLang="en-US" smtClean="0"/>
              <a:t>12</a:t>
            </a:fld>
            <a:endParaRPr kumimoji="1"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2989-9F37-DA4E-AC50-9B9781C2E9ED}" type="slidenum">
              <a:rPr kumimoji="1" lang="zh-CN" altLang="en-US" smtClean="0"/>
              <a:t>13</a:t>
            </a:fld>
            <a:endParaRPr kumimoji="1"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2989-9F37-DA4E-AC50-9B9781C2E9ED}" type="slidenum">
              <a:rPr kumimoji="1" lang="zh-CN" altLang="en-US" smtClean="0"/>
              <a:t>14</a:t>
            </a:fld>
            <a:endParaRPr kumimoji="1"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2989-9F37-DA4E-AC50-9B9781C2E9ED}" type="slidenum">
              <a:rPr kumimoji="1" lang="zh-CN" altLang="en-US" smtClean="0"/>
              <a:t>15</a:t>
            </a:fld>
            <a:endParaRPr kumimoji="1"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2989-9F37-DA4E-AC50-9B9781C2E9ED}" type="slidenum">
              <a:rPr kumimoji="1" lang="zh-CN" altLang="en-US" smtClean="0"/>
              <a:t>16</a:t>
            </a:fld>
            <a:endParaRPr kumimoji="1"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2989-9F37-DA4E-AC50-9B9781C2E9ED}" type="slidenum">
              <a:rPr kumimoji="1" lang="zh-CN" altLang="en-US" smtClean="0"/>
              <a:t>17</a:t>
            </a:fld>
            <a:endParaRPr kumimoji="1"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69832989-9F37-DA4E-AC50-9B9781C2E9ED}" type="slidenum">
              <a:rPr kumimoji="1" lang="zh-CN" altLang="en-US" smtClean="0"/>
              <a:t>18</a:t>
            </a:fld>
            <a:endParaRPr kumimoji="1"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2989-9F37-DA4E-AC50-9B9781C2E9ED}" type="slidenum">
              <a:rPr kumimoji="1" lang="zh-CN" altLang="en-US" smtClean="0"/>
              <a:t>19</a:t>
            </a:fld>
            <a:endParaRPr kumimoji="1"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2989-9F37-DA4E-AC50-9B9781C2E9ED}" type="slidenum">
              <a:rPr kumimoji="1" lang="zh-CN" altLang="en-US" smtClean="0"/>
              <a:t>2</a:t>
            </a:fld>
            <a:endParaRPr kumimoji="1"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2989-9F37-DA4E-AC50-9B9781C2E9ED}" type="slidenum">
              <a:rPr kumimoji="1" lang="zh-CN" altLang="en-US" smtClean="0"/>
              <a:t>20</a:t>
            </a:fld>
            <a:endParaRPr kumimoji="1"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2989-9F37-DA4E-AC50-9B9781C2E9ED}" type="slidenum">
              <a:rPr kumimoji="1" lang="zh-CN" altLang="en-US" smtClean="0"/>
              <a:t>21</a:t>
            </a:fld>
            <a:endParaRPr kumimoji="1"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2989-9F37-DA4E-AC50-9B9781C2E9ED}" type="slidenum">
              <a:rPr kumimoji="1" lang="zh-CN" altLang="en-US" smtClean="0"/>
              <a:t>22</a:t>
            </a:fld>
            <a:endParaRPr kumimoji="1"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2989-9F37-DA4E-AC50-9B9781C2E9ED}" type="slidenum">
              <a:rPr kumimoji="1" lang="zh-CN" altLang="en-US" smtClean="0"/>
              <a:t>23</a:t>
            </a:fld>
            <a:endParaRPr kumimoji="1"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2989-9F37-DA4E-AC50-9B9781C2E9ED}" type="slidenum">
              <a:rPr kumimoji="1" lang="zh-CN" altLang="en-US" smtClean="0"/>
              <a:t>24</a:t>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2989-9F37-DA4E-AC50-9B9781C2E9ED}" type="slidenum">
              <a:rPr kumimoji="1" lang="zh-CN" altLang="en-US" smtClean="0"/>
              <a:t>3</a:t>
            </a:fld>
            <a:endParaRPr kumimoji="1"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2989-9F37-DA4E-AC50-9B9781C2E9ED}" type="slidenum">
              <a:rPr kumimoji="1" lang="zh-CN" altLang="en-US" smtClean="0"/>
              <a:t>4</a:t>
            </a:fld>
            <a:endParaRPr kumimoji="1"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2989-9F37-DA4E-AC50-9B9781C2E9ED}" type="slidenum">
              <a:rPr kumimoji="1" lang="zh-CN" altLang="en-US" smtClean="0"/>
              <a:t>5</a:t>
            </a:fld>
            <a:endParaRPr kumimoji="1"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2989-9F37-DA4E-AC50-9B9781C2E9ED}" type="slidenum">
              <a:rPr kumimoji="1" lang="zh-CN" altLang="en-US" smtClean="0"/>
              <a:t>6</a:t>
            </a:fld>
            <a:endParaRPr kumimoji="1"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2989-9F37-DA4E-AC50-9B9781C2E9ED}" type="slidenum">
              <a:rPr kumimoji="1" lang="zh-CN" altLang="en-US" smtClean="0"/>
              <a:t>7</a:t>
            </a:fld>
            <a:endParaRPr kumimoji="1"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2989-9F37-DA4E-AC50-9B9781C2E9ED}" type="slidenum">
              <a:rPr kumimoji="1" lang="zh-CN" altLang="en-US" smtClean="0"/>
              <a:t>8</a:t>
            </a:fld>
            <a:endParaRPr kumimoji="1"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2989-9F37-DA4E-AC50-9B9781C2E9ED}" type="slidenum">
              <a:rPr kumimoji="1" lang="zh-CN" altLang="en-US" smtClean="0"/>
              <a:t>9</a:t>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25141" y="824885"/>
            <a:ext cx="6750844" cy="1754776"/>
          </a:xfrm>
        </p:spPr>
        <p:txBody>
          <a:bodyPr anchor="b"/>
          <a:lstStyle>
            <a:lvl1pPr algn="ctr">
              <a:defRPr sz="4400"/>
            </a:lvl1pPr>
          </a:lstStyle>
          <a:p>
            <a:r>
              <a:rPr kumimoji="1" lang="zh-CN" altLang="en-US"/>
              <a:t>单击此处编辑母版标题样式</a:t>
            </a:r>
          </a:p>
        </p:txBody>
      </p:sp>
      <p:sp>
        <p:nvSpPr>
          <p:cNvPr id="3" name="副标题 2"/>
          <p:cNvSpPr>
            <a:spLocks noGrp="1"/>
          </p:cNvSpPr>
          <p:nvPr>
            <p:ph type="subTitle" idx="1"/>
          </p:nvPr>
        </p:nvSpPr>
        <p:spPr>
          <a:xfrm>
            <a:off x="1125141" y="2647331"/>
            <a:ext cx="6750844" cy="1216909"/>
          </a:xfrm>
        </p:spPr>
        <p:txBody>
          <a:bodyPr/>
          <a:lstStyle>
            <a:lvl1pPr marL="0" indent="0" algn="ctr">
              <a:buNone/>
              <a:defRPr sz="1800"/>
            </a:lvl1pPr>
            <a:lvl2pPr marL="337185" indent="0" algn="ctr">
              <a:buNone/>
              <a:defRPr sz="1500"/>
            </a:lvl2pPr>
            <a:lvl3pPr marL="673735" indent="0" algn="ctr">
              <a:buNone/>
              <a:defRPr sz="1300"/>
            </a:lvl3pPr>
            <a:lvl4pPr marL="1010920" indent="0" algn="ctr">
              <a:buNone/>
              <a:defRPr sz="1200"/>
            </a:lvl4pPr>
            <a:lvl5pPr marL="1348105" indent="0" algn="ctr">
              <a:buNone/>
              <a:defRPr sz="1200"/>
            </a:lvl5pPr>
            <a:lvl6pPr marL="1684655" indent="0" algn="ctr">
              <a:buNone/>
              <a:defRPr sz="1200"/>
            </a:lvl6pPr>
            <a:lvl7pPr marL="2021840" indent="0" algn="ctr">
              <a:buNone/>
              <a:defRPr sz="1200"/>
            </a:lvl7pPr>
            <a:lvl8pPr marL="2358390" indent="0" algn="ctr">
              <a:buNone/>
              <a:defRPr sz="1200"/>
            </a:lvl8pPr>
            <a:lvl9pPr marL="2695575" indent="0" algn="ctr">
              <a:buNone/>
              <a:defRPr sz="1200"/>
            </a:lvl9pPr>
          </a:lstStyle>
          <a:p>
            <a:r>
              <a:rPr kumimoji="1" lang="zh-CN" altLang="en-US"/>
              <a:t>单击此处编辑母版副标题样式</a:t>
            </a:r>
          </a:p>
        </p:txBody>
      </p:sp>
      <p:sp>
        <p:nvSpPr>
          <p:cNvPr id="4" name="日期占位符 3"/>
          <p:cNvSpPr>
            <a:spLocks noGrp="1"/>
          </p:cNvSpPr>
          <p:nvPr>
            <p:ph type="dt" sz="half" idx="10"/>
          </p:nvPr>
        </p:nvSpPr>
        <p:spPr/>
        <p:txBody>
          <a:bodyPr/>
          <a:lstStyle/>
          <a:p>
            <a:fld id="{E61B9B5D-AE9B-314B-A44A-C864E6490E7B}" type="datetimeFigureOut">
              <a:rPr kumimoji="1" lang="zh-CN" altLang="en-US" smtClean="0"/>
              <a:t>2021/1/6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1EF494F0-5D26-0E43-A1D0-0F6F04051FF1}" type="slidenum">
              <a:rPr kumimoji="1" lang="zh-CN" altLang="en-US" smtClean="0"/>
              <a:t>‹#›</a:t>
            </a:fld>
            <a:endParaRPr kumimoji="1" lang="zh-CN" altLang="en-US"/>
          </a:p>
        </p:txBody>
      </p:sp>
    </p:spTree>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E61B9B5D-AE9B-314B-A44A-C864E6490E7B}" type="datetimeFigureOut">
              <a:rPr kumimoji="1" lang="zh-CN" altLang="en-US" smtClean="0"/>
              <a:t>2021/1/6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1EF494F0-5D26-0E43-A1D0-0F6F04051FF1}" type="slidenum">
              <a:rPr kumimoji="1" lang="zh-CN" altLang="en-US" smtClean="0"/>
              <a:t>‹#›</a:t>
            </a:fld>
            <a:endParaRPr kumimoji="1" lang="zh-CN" altLang="en-US"/>
          </a:p>
        </p:txBody>
      </p:sp>
    </p:spTree>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441430" y="268350"/>
            <a:ext cx="1940868" cy="4271432"/>
          </a:xfr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618827" y="268350"/>
            <a:ext cx="5710089" cy="4271432"/>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E61B9B5D-AE9B-314B-A44A-C864E6490E7B}" type="datetimeFigureOut">
              <a:rPr kumimoji="1" lang="zh-CN" altLang="en-US" smtClean="0"/>
              <a:t>2021/1/6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1EF494F0-5D26-0E43-A1D0-0F6F04051FF1}" type="slidenum">
              <a:rPr kumimoji="1" lang="zh-CN" altLang="en-US" smtClean="0"/>
              <a:t>‹#›</a:t>
            </a:fld>
            <a:endParaRPr kumimoji="1" lang="zh-CN" altLang="en-US"/>
          </a:p>
        </p:txBody>
      </p:sp>
    </p:spTree>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E61B9B5D-AE9B-314B-A44A-C864E6490E7B}" type="datetimeFigureOut">
              <a:rPr kumimoji="1" lang="zh-CN" altLang="en-US" smtClean="0"/>
              <a:t>2021/1/6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1EF494F0-5D26-0E43-A1D0-0F6F04051FF1}" type="slidenum">
              <a:rPr kumimoji="1" lang="zh-CN" altLang="en-US" smtClean="0"/>
              <a:t>‹#›</a:t>
            </a:fld>
            <a:endParaRPr kumimoji="1" lang="zh-CN" altLang="en-US"/>
          </a:p>
        </p:txBody>
      </p:sp>
    </p:spTree>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14139" y="1256579"/>
            <a:ext cx="7763470" cy="2096630"/>
          </a:xfrm>
        </p:spPr>
        <p:txBody>
          <a:bodyPr anchor="b"/>
          <a:lstStyle>
            <a:lvl1pPr>
              <a:defRPr sz="4400"/>
            </a:lvl1pPr>
          </a:lstStyle>
          <a:p>
            <a:r>
              <a:rPr kumimoji="1" lang="zh-CN" altLang="en-US"/>
              <a:t>单击此处编辑母版标题样式</a:t>
            </a:r>
          </a:p>
        </p:txBody>
      </p:sp>
      <p:sp>
        <p:nvSpPr>
          <p:cNvPr id="3" name="文本占位符 2"/>
          <p:cNvSpPr>
            <a:spLocks noGrp="1"/>
          </p:cNvSpPr>
          <p:nvPr>
            <p:ph type="body" idx="1"/>
          </p:nvPr>
        </p:nvSpPr>
        <p:spPr>
          <a:xfrm>
            <a:off x="614139" y="3373044"/>
            <a:ext cx="7763470" cy="1102568"/>
          </a:xfrm>
        </p:spPr>
        <p:txBody>
          <a:bodyPr/>
          <a:lstStyle>
            <a:lvl1pPr marL="0" indent="0">
              <a:buNone/>
              <a:defRPr sz="1800">
                <a:solidFill>
                  <a:schemeClr val="tx1">
                    <a:tint val="75000"/>
                  </a:schemeClr>
                </a:solidFill>
              </a:defRPr>
            </a:lvl1pPr>
            <a:lvl2pPr marL="337185" indent="0">
              <a:buNone/>
              <a:defRPr sz="1500">
                <a:solidFill>
                  <a:schemeClr val="tx1">
                    <a:tint val="75000"/>
                  </a:schemeClr>
                </a:solidFill>
              </a:defRPr>
            </a:lvl2pPr>
            <a:lvl3pPr marL="673735" indent="0">
              <a:buNone/>
              <a:defRPr sz="1300">
                <a:solidFill>
                  <a:schemeClr val="tx1">
                    <a:tint val="75000"/>
                  </a:schemeClr>
                </a:solidFill>
              </a:defRPr>
            </a:lvl3pPr>
            <a:lvl4pPr marL="1010920" indent="0">
              <a:buNone/>
              <a:defRPr sz="1200">
                <a:solidFill>
                  <a:schemeClr val="tx1">
                    <a:tint val="75000"/>
                  </a:schemeClr>
                </a:solidFill>
              </a:defRPr>
            </a:lvl4pPr>
            <a:lvl5pPr marL="1348105" indent="0">
              <a:buNone/>
              <a:defRPr sz="1200">
                <a:solidFill>
                  <a:schemeClr val="tx1">
                    <a:tint val="75000"/>
                  </a:schemeClr>
                </a:solidFill>
              </a:defRPr>
            </a:lvl5pPr>
            <a:lvl6pPr marL="1684655" indent="0">
              <a:buNone/>
              <a:defRPr sz="1200">
                <a:solidFill>
                  <a:schemeClr val="tx1">
                    <a:tint val="75000"/>
                  </a:schemeClr>
                </a:solidFill>
              </a:defRPr>
            </a:lvl6pPr>
            <a:lvl7pPr marL="2021840" indent="0">
              <a:buNone/>
              <a:defRPr sz="1200">
                <a:solidFill>
                  <a:schemeClr val="tx1">
                    <a:tint val="75000"/>
                  </a:schemeClr>
                </a:solidFill>
              </a:defRPr>
            </a:lvl7pPr>
            <a:lvl8pPr marL="2358390" indent="0">
              <a:buNone/>
              <a:defRPr sz="1200">
                <a:solidFill>
                  <a:schemeClr val="tx1">
                    <a:tint val="75000"/>
                  </a:schemeClr>
                </a:solidFill>
              </a:defRPr>
            </a:lvl8pPr>
            <a:lvl9pPr marL="2695575" indent="0">
              <a:buNone/>
              <a:defRPr sz="12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p:txBody>
          <a:bodyPr/>
          <a:lstStyle/>
          <a:p>
            <a:fld id="{E61B9B5D-AE9B-314B-A44A-C864E6490E7B}" type="datetimeFigureOut">
              <a:rPr kumimoji="1" lang="zh-CN" altLang="en-US" smtClean="0"/>
              <a:t>2021/1/6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1EF494F0-5D26-0E43-A1D0-0F6F04051FF1}" type="slidenum">
              <a:rPr kumimoji="1" lang="zh-CN" altLang="en-US" smtClean="0"/>
              <a:t>‹#›</a:t>
            </a:fld>
            <a:endParaRPr kumimoji="1" lang="zh-CN" altLang="en-US"/>
          </a:p>
        </p:txBody>
      </p:sp>
    </p:spTree>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618827" y="1341750"/>
            <a:ext cx="3825478" cy="3198032"/>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4556820" y="1341750"/>
            <a:ext cx="3825478" cy="3198032"/>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p:txBody>
          <a:bodyPr/>
          <a:lstStyle/>
          <a:p>
            <a:fld id="{E61B9B5D-AE9B-314B-A44A-C864E6490E7B}" type="datetimeFigureOut">
              <a:rPr kumimoji="1" lang="zh-CN" altLang="en-US" smtClean="0"/>
              <a:t>2021/1/6</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1EF494F0-5D26-0E43-A1D0-0F6F04051FF1}" type="slidenum">
              <a:rPr kumimoji="1" lang="zh-CN" altLang="en-US" smtClean="0"/>
              <a:t>‹#›</a:t>
            </a:fld>
            <a:endParaRPr kumimoji="1" lang="zh-CN" altLang="en-US"/>
          </a:p>
        </p:txBody>
      </p:sp>
    </p:spTree>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0000" y="268350"/>
            <a:ext cx="7763470" cy="974228"/>
          </a:xfrm>
        </p:spPr>
        <p:txBody>
          <a:bodyPr/>
          <a:lstStyle/>
          <a:p>
            <a:r>
              <a:rPr kumimoji="1" lang="zh-CN" altLang="en-US"/>
              <a:t>单击此处编辑母版标题样式</a:t>
            </a:r>
          </a:p>
        </p:txBody>
      </p:sp>
      <p:sp>
        <p:nvSpPr>
          <p:cNvPr id="3" name="文本占位符 2"/>
          <p:cNvSpPr>
            <a:spLocks noGrp="1"/>
          </p:cNvSpPr>
          <p:nvPr>
            <p:ph type="body" idx="1"/>
          </p:nvPr>
        </p:nvSpPr>
        <p:spPr>
          <a:xfrm>
            <a:off x="620000" y="1235577"/>
            <a:ext cx="3807897" cy="605537"/>
          </a:xfrm>
        </p:spPr>
        <p:txBody>
          <a:bodyPr anchor="b"/>
          <a:lstStyle>
            <a:lvl1pPr marL="0" indent="0">
              <a:buNone/>
              <a:defRPr sz="1800" b="1"/>
            </a:lvl1pPr>
            <a:lvl2pPr marL="337185" indent="0">
              <a:buNone/>
              <a:defRPr sz="1500" b="1"/>
            </a:lvl2pPr>
            <a:lvl3pPr marL="673735" indent="0">
              <a:buNone/>
              <a:defRPr sz="1300" b="1"/>
            </a:lvl3pPr>
            <a:lvl4pPr marL="1010920" indent="0">
              <a:buNone/>
              <a:defRPr sz="1200" b="1"/>
            </a:lvl4pPr>
            <a:lvl5pPr marL="1348105" indent="0">
              <a:buNone/>
              <a:defRPr sz="1200" b="1"/>
            </a:lvl5pPr>
            <a:lvl6pPr marL="1684655" indent="0">
              <a:buNone/>
              <a:defRPr sz="1200" b="1"/>
            </a:lvl6pPr>
            <a:lvl7pPr marL="2021840" indent="0">
              <a:buNone/>
              <a:defRPr sz="1200" b="1"/>
            </a:lvl7pPr>
            <a:lvl8pPr marL="2358390" indent="0">
              <a:buNone/>
              <a:defRPr sz="1200" b="1"/>
            </a:lvl8pPr>
            <a:lvl9pPr marL="2695575" indent="0">
              <a:buNone/>
              <a:defRPr sz="1200" b="1"/>
            </a:lvl9pPr>
          </a:lstStyle>
          <a:p>
            <a:pPr lvl="0"/>
            <a:r>
              <a:rPr kumimoji="1" lang="zh-CN" altLang="en-US"/>
              <a:t>单击此处编辑母版文本样式</a:t>
            </a:r>
          </a:p>
        </p:txBody>
      </p:sp>
      <p:sp>
        <p:nvSpPr>
          <p:cNvPr id="4" name="内容占位符 3"/>
          <p:cNvSpPr>
            <a:spLocks noGrp="1"/>
          </p:cNvSpPr>
          <p:nvPr>
            <p:ph sz="half" idx="2"/>
          </p:nvPr>
        </p:nvSpPr>
        <p:spPr>
          <a:xfrm>
            <a:off x="620000" y="1841114"/>
            <a:ext cx="3807897" cy="2708002"/>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4556819" y="1235577"/>
            <a:ext cx="3826651" cy="605537"/>
          </a:xfrm>
        </p:spPr>
        <p:txBody>
          <a:bodyPr anchor="b"/>
          <a:lstStyle>
            <a:lvl1pPr marL="0" indent="0">
              <a:buNone/>
              <a:defRPr sz="1800" b="1"/>
            </a:lvl1pPr>
            <a:lvl2pPr marL="337185" indent="0">
              <a:buNone/>
              <a:defRPr sz="1500" b="1"/>
            </a:lvl2pPr>
            <a:lvl3pPr marL="673735" indent="0">
              <a:buNone/>
              <a:defRPr sz="1300" b="1"/>
            </a:lvl3pPr>
            <a:lvl4pPr marL="1010920" indent="0">
              <a:buNone/>
              <a:defRPr sz="1200" b="1"/>
            </a:lvl4pPr>
            <a:lvl5pPr marL="1348105" indent="0">
              <a:buNone/>
              <a:defRPr sz="1200" b="1"/>
            </a:lvl5pPr>
            <a:lvl6pPr marL="1684655" indent="0">
              <a:buNone/>
              <a:defRPr sz="1200" b="1"/>
            </a:lvl6pPr>
            <a:lvl7pPr marL="2021840" indent="0">
              <a:buNone/>
              <a:defRPr sz="1200" b="1"/>
            </a:lvl7pPr>
            <a:lvl8pPr marL="2358390" indent="0">
              <a:buNone/>
              <a:defRPr sz="1200" b="1"/>
            </a:lvl8pPr>
            <a:lvl9pPr marL="2695575" indent="0">
              <a:buNone/>
              <a:defRPr sz="1200" b="1"/>
            </a:lvl9pPr>
          </a:lstStyle>
          <a:p>
            <a:pPr lvl="0"/>
            <a:r>
              <a:rPr kumimoji="1" lang="zh-CN" altLang="en-US"/>
              <a:t>单击此处编辑母版文本样式</a:t>
            </a:r>
          </a:p>
        </p:txBody>
      </p:sp>
      <p:sp>
        <p:nvSpPr>
          <p:cNvPr id="6" name="内容占位符 5"/>
          <p:cNvSpPr>
            <a:spLocks noGrp="1"/>
          </p:cNvSpPr>
          <p:nvPr>
            <p:ph sz="quarter" idx="4"/>
          </p:nvPr>
        </p:nvSpPr>
        <p:spPr>
          <a:xfrm>
            <a:off x="4556819" y="1841114"/>
            <a:ext cx="3826651" cy="2708002"/>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E61B9B5D-AE9B-314B-A44A-C864E6490E7B}" type="datetimeFigureOut">
              <a:rPr kumimoji="1" lang="zh-CN" altLang="en-US" smtClean="0"/>
              <a:t>2021/1/6</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1EF494F0-5D26-0E43-A1D0-0F6F04051FF1}" type="slidenum">
              <a:rPr kumimoji="1" lang="zh-CN" altLang="en-US" smtClean="0"/>
              <a:t>‹#›</a:t>
            </a:fld>
            <a:endParaRPr kumimoji="1" lang="zh-CN" altLang="en-US"/>
          </a:p>
        </p:txBody>
      </p:sp>
    </p:spTree>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E61B9B5D-AE9B-314B-A44A-C864E6490E7B}" type="datetimeFigureOut">
              <a:rPr kumimoji="1" lang="zh-CN" altLang="en-US" smtClean="0"/>
              <a:t>2021/1/6</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1EF494F0-5D26-0E43-A1D0-0F6F04051FF1}" type="slidenum">
              <a:rPr kumimoji="1" lang="zh-CN" altLang="en-US" smtClean="0"/>
              <a:t>‹#›</a:t>
            </a:fld>
            <a:endParaRPr kumimoji="1" lang="zh-CN" altLang="en-US"/>
          </a:p>
        </p:txBody>
      </p:sp>
    </p:spTree>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61B9B5D-AE9B-314B-A44A-C864E6490E7B}" type="datetimeFigureOut">
              <a:rPr kumimoji="1" lang="zh-CN" altLang="en-US" smtClean="0"/>
              <a:t>2021/1/6</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1EF494F0-5D26-0E43-A1D0-0F6F04051FF1}" type="slidenum">
              <a:rPr kumimoji="1" lang="zh-CN" altLang="en-US" smtClean="0"/>
              <a:t>‹#›</a:t>
            </a:fld>
            <a:endParaRPr kumimoji="1" lang="zh-CN" altLang="en-US"/>
          </a:p>
        </p:txBody>
      </p:sp>
    </p:spTree>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0000" y="336021"/>
            <a:ext cx="2903097" cy="1176073"/>
          </a:xfrm>
        </p:spPr>
        <p:txBody>
          <a:bodyPr anchor="b"/>
          <a:lstStyle>
            <a:lvl1pPr>
              <a:defRPr sz="2400"/>
            </a:lvl1pPr>
          </a:lstStyle>
          <a:p>
            <a:r>
              <a:rPr kumimoji="1" lang="zh-CN" altLang="en-US"/>
              <a:t>单击此处编辑母版标题样式</a:t>
            </a:r>
          </a:p>
        </p:txBody>
      </p:sp>
      <p:sp>
        <p:nvSpPr>
          <p:cNvPr id="3" name="内容占位符 2"/>
          <p:cNvSpPr>
            <a:spLocks noGrp="1"/>
          </p:cNvSpPr>
          <p:nvPr>
            <p:ph idx="1"/>
          </p:nvPr>
        </p:nvSpPr>
        <p:spPr>
          <a:xfrm>
            <a:off x="3826650" y="725712"/>
            <a:ext cx="4556820" cy="358188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620000" y="1512094"/>
            <a:ext cx="2903097" cy="2801341"/>
          </a:xfrm>
        </p:spPr>
        <p:txBody>
          <a:bodyPr/>
          <a:lstStyle>
            <a:lvl1pPr marL="0" indent="0">
              <a:buNone/>
              <a:defRPr sz="1200"/>
            </a:lvl1pPr>
            <a:lvl2pPr marL="337185" indent="0">
              <a:buNone/>
              <a:defRPr sz="1000"/>
            </a:lvl2pPr>
            <a:lvl3pPr marL="673735" indent="0">
              <a:buNone/>
              <a:defRPr sz="900"/>
            </a:lvl3pPr>
            <a:lvl4pPr marL="1010920" indent="0">
              <a:buNone/>
              <a:defRPr sz="700"/>
            </a:lvl4pPr>
            <a:lvl5pPr marL="1348105" indent="0">
              <a:buNone/>
              <a:defRPr sz="700"/>
            </a:lvl5pPr>
            <a:lvl6pPr marL="1684655" indent="0">
              <a:buNone/>
              <a:defRPr sz="700"/>
            </a:lvl6pPr>
            <a:lvl7pPr marL="2021840" indent="0">
              <a:buNone/>
              <a:defRPr sz="700"/>
            </a:lvl7pPr>
            <a:lvl8pPr marL="2358390" indent="0">
              <a:buNone/>
              <a:defRPr sz="700"/>
            </a:lvl8pPr>
            <a:lvl9pPr marL="2695575" indent="0">
              <a:buNone/>
              <a:defRPr sz="7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E61B9B5D-AE9B-314B-A44A-C864E6490E7B}" type="datetimeFigureOut">
              <a:rPr kumimoji="1" lang="zh-CN" altLang="en-US" smtClean="0"/>
              <a:t>2021/1/6</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1EF494F0-5D26-0E43-A1D0-0F6F04051FF1}" type="slidenum">
              <a:rPr kumimoji="1" lang="zh-CN" altLang="en-US" smtClean="0"/>
              <a:t>‹#›</a:t>
            </a:fld>
            <a:endParaRPr kumimoji="1" lang="zh-CN" altLang="en-US"/>
          </a:p>
        </p:txBody>
      </p:sp>
    </p:spTree>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0000" y="336021"/>
            <a:ext cx="2903097" cy="1176073"/>
          </a:xfrm>
        </p:spPr>
        <p:txBody>
          <a:bodyPr anchor="b"/>
          <a:lstStyle>
            <a:lvl1pPr>
              <a:defRPr sz="2400"/>
            </a:lvl1pPr>
          </a:lstStyle>
          <a:p>
            <a:r>
              <a:rPr kumimoji="1" lang="zh-CN" altLang="en-US"/>
              <a:t>单击此处编辑母版标题样式</a:t>
            </a:r>
          </a:p>
        </p:txBody>
      </p:sp>
      <p:sp>
        <p:nvSpPr>
          <p:cNvPr id="3" name="图片占位符 2"/>
          <p:cNvSpPr>
            <a:spLocks noGrp="1"/>
          </p:cNvSpPr>
          <p:nvPr>
            <p:ph type="pic" idx="1"/>
          </p:nvPr>
        </p:nvSpPr>
        <p:spPr>
          <a:xfrm>
            <a:off x="3826650" y="725712"/>
            <a:ext cx="4556820" cy="3581889"/>
          </a:xfrm>
        </p:spPr>
        <p:txBody>
          <a:bodyPr/>
          <a:lstStyle>
            <a:lvl1pPr marL="0" indent="0">
              <a:buNone/>
              <a:defRPr sz="2400"/>
            </a:lvl1pPr>
            <a:lvl2pPr marL="337185" indent="0">
              <a:buNone/>
              <a:defRPr sz="2100"/>
            </a:lvl2pPr>
            <a:lvl3pPr marL="673735" indent="0">
              <a:buNone/>
              <a:defRPr sz="1800"/>
            </a:lvl3pPr>
            <a:lvl4pPr marL="1010920" indent="0">
              <a:buNone/>
              <a:defRPr sz="1500"/>
            </a:lvl4pPr>
            <a:lvl5pPr marL="1348105" indent="0">
              <a:buNone/>
              <a:defRPr sz="1500"/>
            </a:lvl5pPr>
            <a:lvl6pPr marL="1684655" indent="0">
              <a:buNone/>
              <a:defRPr sz="1500"/>
            </a:lvl6pPr>
            <a:lvl7pPr marL="2021840" indent="0">
              <a:buNone/>
              <a:defRPr sz="1500"/>
            </a:lvl7pPr>
            <a:lvl8pPr marL="2358390" indent="0">
              <a:buNone/>
              <a:defRPr sz="1500"/>
            </a:lvl8pPr>
            <a:lvl9pPr marL="2695575" indent="0">
              <a:buNone/>
              <a:defRPr sz="1500"/>
            </a:lvl9pPr>
          </a:lstStyle>
          <a:p>
            <a:endParaRPr kumimoji="1" lang="zh-CN" altLang="en-US"/>
          </a:p>
        </p:txBody>
      </p:sp>
      <p:sp>
        <p:nvSpPr>
          <p:cNvPr id="4" name="文本占位符 3"/>
          <p:cNvSpPr>
            <a:spLocks noGrp="1"/>
          </p:cNvSpPr>
          <p:nvPr>
            <p:ph type="body" sz="half" idx="2"/>
          </p:nvPr>
        </p:nvSpPr>
        <p:spPr>
          <a:xfrm>
            <a:off x="620000" y="1512094"/>
            <a:ext cx="2903097" cy="2801341"/>
          </a:xfrm>
        </p:spPr>
        <p:txBody>
          <a:bodyPr/>
          <a:lstStyle>
            <a:lvl1pPr marL="0" indent="0">
              <a:buNone/>
              <a:defRPr sz="1200"/>
            </a:lvl1pPr>
            <a:lvl2pPr marL="337185" indent="0">
              <a:buNone/>
              <a:defRPr sz="1000"/>
            </a:lvl2pPr>
            <a:lvl3pPr marL="673735" indent="0">
              <a:buNone/>
              <a:defRPr sz="900"/>
            </a:lvl3pPr>
            <a:lvl4pPr marL="1010920" indent="0">
              <a:buNone/>
              <a:defRPr sz="700"/>
            </a:lvl4pPr>
            <a:lvl5pPr marL="1348105" indent="0">
              <a:buNone/>
              <a:defRPr sz="700"/>
            </a:lvl5pPr>
            <a:lvl6pPr marL="1684655" indent="0">
              <a:buNone/>
              <a:defRPr sz="700"/>
            </a:lvl6pPr>
            <a:lvl7pPr marL="2021840" indent="0">
              <a:buNone/>
              <a:defRPr sz="700"/>
            </a:lvl7pPr>
            <a:lvl8pPr marL="2358390" indent="0">
              <a:buNone/>
              <a:defRPr sz="700"/>
            </a:lvl8pPr>
            <a:lvl9pPr marL="2695575" indent="0">
              <a:buNone/>
              <a:defRPr sz="7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E61B9B5D-AE9B-314B-A44A-C864E6490E7B}" type="datetimeFigureOut">
              <a:rPr kumimoji="1" lang="zh-CN" altLang="en-US" smtClean="0"/>
              <a:t>2021/1/6</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1EF494F0-5D26-0E43-A1D0-0F6F04051FF1}" type="slidenum">
              <a:rPr kumimoji="1" lang="zh-CN" altLang="en-US" smtClean="0"/>
              <a:t>‹#›</a:t>
            </a:fld>
            <a:endParaRPr kumimoji="1" lang="zh-CN" altLang="en-US"/>
          </a:p>
        </p:txBody>
      </p:sp>
    </p:spTree>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18828" y="268350"/>
            <a:ext cx="7763470" cy="974228"/>
          </a:xfrm>
          <a:prstGeom prst="rect">
            <a:avLst/>
          </a:prstGeom>
        </p:spPr>
        <p:txBody>
          <a:bodyPr vert="horz" lIns="67391" tIns="33696" rIns="67391" bIns="33696"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618828" y="1341750"/>
            <a:ext cx="7763470" cy="3198032"/>
          </a:xfrm>
          <a:prstGeom prst="rect">
            <a:avLst/>
          </a:prstGeom>
        </p:spPr>
        <p:txBody>
          <a:bodyPr vert="horz" lIns="67391" tIns="33696" rIns="67391" bIns="33696"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618827" y="4671624"/>
            <a:ext cx="2025253" cy="268350"/>
          </a:xfrm>
          <a:prstGeom prst="rect">
            <a:avLst/>
          </a:prstGeom>
        </p:spPr>
        <p:txBody>
          <a:bodyPr vert="horz" lIns="67391" tIns="33696" rIns="67391" bIns="33696" rtlCol="0" anchor="ctr"/>
          <a:lstStyle>
            <a:lvl1pPr algn="l">
              <a:defRPr sz="900">
                <a:solidFill>
                  <a:schemeClr val="tx1">
                    <a:tint val="75000"/>
                  </a:schemeClr>
                </a:solidFill>
                <a:latin typeface="仿宋_GB2312" panose="02010609030101010101" charset="-122"/>
                <a:ea typeface="仿宋_GB2312" panose="02010609030101010101" charset="-122"/>
              </a:defRPr>
            </a:lvl1pPr>
          </a:lstStyle>
          <a:p>
            <a:fld id="{E61B9B5D-AE9B-314B-A44A-C864E6490E7B}" type="datetimeFigureOut">
              <a:rPr kumimoji="1" lang="zh-CN" altLang="en-US" smtClean="0"/>
              <a:t>2021/1/6</a:t>
            </a:fld>
            <a:endParaRPr kumimoji="1" lang="zh-CN" altLang="en-US"/>
          </a:p>
        </p:txBody>
      </p:sp>
      <p:sp>
        <p:nvSpPr>
          <p:cNvPr id="5" name="页脚占位符 4"/>
          <p:cNvSpPr>
            <a:spLocks noGrp="1"/>
          </p:cNvSpPr>
          <p:nvPr>
            <p:ph type="ftr" sz="quarter" idx="3"/>
          </p:nvPr>
        </p:nvSpPr>
        <p:spPr>
          <a:xfrm>
            <a:off x="2981623" y="4671624"/>
            <a:ext cx="3037880" cy="268350"/>
          </a:xfrm>
          <a:prstGeom prst="rect">
            <a:avLst/>
          </a:prstGeom>
        </p:spPr>
        <p:txBody>
          <a:bodyPr vert="horz" lIns="67391" tIns="33696" rIns="67391" bIns="33696" rtlCol="0" anchor="ctr"/>
          <a:lstStyle>
            <a:lvl1pPr algn="ctr">
              <a:defRPr sz="900">
                <a:solidFill>
                  <a:schemeClr val="tx1">
                    <a:tint val="75000"/>
                  </a:schemeClr>
                </a:solidFill>
                <a:latin typeface="仿宋_GB2312" panose="02010609030101010101" charset="-122"/>
                <a:ea typeface="仿宋_GB2312" panose="02010609030101010101" charset="-122"/>
              </a:defRPr>
            </a:lvl1pPr>
          </a:lstStyle>
          <a:p>
            <a:endParaRPr kumimoji="1" lang="zh-CN" altLang="en-US"/>
          </a:p>
        </p:txBody>
      </p:sp>
      <p:sp>
        <p:nvSpPr>
          <p:cNvPr id="6" name="幻灯片编号占位符 5"/>
          <p:cNvSpPr>
            <a:spLocks noGrp="1"/>
          </p:cNvSpPr>
          <p:nvPr>
            <p:ph type="sldNum" sz="quarter" idx="4"/>
          </p:nvPr>
        </p:nvSpPr>
        <p:spPr>
          <a:xfrm>
            <a:off x="6357045" y="4671624"/>
            <a:ext cx="2025253" cy="268350"/>
          </a:xfrm>
          <a:prstGeom prst="rect">
            <a:avLst/>
          </a:prstGeom>
        </p:spPr>
        <p:txBody>
          <a:bodyPr vert="horz" lIns="67391" tIns="33696" rIns="67391" bIns="33696" rtlCol="0" anchor="ctr"/>
          <a:lstStyle>
            <a:lvl1pPr algn="r">
              <a:defRPr sz="900">
                <a:solidFill>
                  <a:schemeClr val="tx1">
                    <a:tint val="75000"/>
                  </a:schemeClr>
                </a:solidFill>
                <a:latin typeface="仿宋_GB2312" panose="02010609030101010101" charset="-122"/>
                <a:ea typeface="仿宋_GB2312" panose="02010609030101010101" charset="-122"/>
              </a:defRPr>
            </a:lvl1pPr>
          </a:lstStyle>
          <a:p>
            <a:fld id="{1EF494F0-5D26-0E43-A1D0-0F6F04051FF1}" type="slidenum">
              <a:rPr kumimoji="1" lang="zh-CN" altLang="en-US" smtClean="0"/>
              <a:t>‹#›</a:t>
            </a:fld>
            <a:endParaRPr kumimoji="1" lang="zh-CN" altLang="en-US"/>
          </a:p>
        </p:txBody>
      </p:sp>
      <p:pic>
        <p:nvPicPr>
          <p:cNvPr id="7" name="图片 6" descr="白色透明"/>
          <p:cNvPicPr>
            <a:picLocks noChangeAspect="1"/>
          </p:cNvPicPr>
          <p:nvPr userDrawn="1"/>
        </p:nvPicPr>
        <p:blipFill>
          <a:blip r:embed="rId13"/>
          <a:stretch>
            <a:fillRect/>
          </a:stretch>
        </p:blipFill>
        <p:spPr>
          <a:xfrm>
            <a:off x="8040370" y="4705985"/>
            <a:ext cx="953135" cy="32575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ver/>
  </p:transition>
  <p:txStyles>
    <p:titleStyle>
      <a:lvl1pPr algn="l" defTabSz="673735" rtl="0" eaLnBrk="1" latinLnBrk="0" hangingPunct="1">
        <a:lnSpc>
          <a:spcPct val="90000"/>
        </a:lnSpc>
        <a:spcBef>
          <a:spcPct val="0"/>
        </a:spcBef>
        <a:buNone/>
        <a:defRPr sz="3200" kern="1200">
          <a:solidFill>
            <a:schemeClr val="tx1"/>
          </a:solidFill>
          <a:latin typeface="仿宋" panose="02010609060101010101" charset="-122"/>
          <a:ea typeface="仿宋" panose="02010609060101010101" charset="-122"/>
          <a:cs typeface="+mj-cs"/>
        </a:defRPr>
      </a:lvl1pPr>
    </p:titleStyle>
    <p:bodyStyle>
      <a:lvl1pPr marL="168275" indent="-168275" algn="l" defTabSz="673735" rtl="0" eaLnBrk="1" latinLnBrk="0" hangingPunct="1">
        <a:lnSpc>
          <a:spcPct val="90000"/>
        </a:lnSpc>
        <a:spcBef>
          <a:spcPts val="735"/>
        </a:spcBef>
        <a:buFont typeface="Arial" panose="020B0604020202020204"/>
        <a:buChar char="•"/>
        <a:defRPr sz="2100" kern="1200">
          <a:solidFill>
            <a:schemeClr val="tx1"/>
          </a:solidFill>
          <a:latin typeface="仿宋_GB2312" panose="02010609030101010101" charset="-122"/>
          <a:ea typeface="仿宋_GB2312" panose="02010609030101010101" charset="-122"/>
          <a:cs typeface="+mn-cs"/>
        </a:defRPr>
      </a:lvl1pPr>
      <a:lvl2pPr marL="505460" indent="-168275" algn="l" defTabSz="673735" rtl="0" eaLnBrk="1" latinLnBrk="0" hangingPunct="1">
        <a:lnSpc>
          <a:spcPct val="90000"/>
        </a:lnSpc>
        <a:spcBef>
          <a:spcPts val="370"/>
        </a:spcBef>
        <a:buFont typeface="Arial" panose="020B0604020202020204"/>
        <a:buChar char="•"/>
        <a:defRPr sz="1800" kern="1200">
          <a:solidFill>
            <a:schemeClr val="tx1"/>
          </a:solidFill>
          <a:latin typeface="仿宋_GB2312" panose="02010609030101010101" charset="-122"/>
          <a:ea typeface="仿宋_GB2312" panose="02010609030101010101" charset="-122"/>
          <a:cs typeface="+mn-cs"/>
        </a:defRPr>
      </a:lvl2pPr>
      <a:lvl3pPr marL="842645" indent="-168275" algn="l" defTabSz="673735" rtl="0" eaLnBrk="1" latinLnBrk="0" hangingPunct="1">
        <a:lnSpc>
          <a:spcPct val="90000"/>
        </a:lnSpc>
        <a:spcBef>
          <a:spcPts val="370"/>
        </a:spcBef>
        <a:buFont typeface="Arial" panose="020B0604020202020204"/>
        <a:buChar char="•"/>
        <a:defRPr sz="1500" kern="1200">
          <a:solidFill>
            <a:schemeClr val="tx1"/>
          </a:solidFill>
          <a:latin typeface="仿宋_GB2312" panose="02010609030101010101" charset="-122"/>
          <a:ea typeface="仿宋_GB2312" panose="02010609030101010101" charset="-122"/>
          <a:cs typeface="+mn-cs"/>
        </a:defRPr>
      </a:lvl3pPr>
      <a:lvl4pPr marL="1179195" indent="-168275" algn="l" defTabSz="673735" rtl="0" eaLnBrk="1" latinLnBrk="0" hangingPunct="1">
        <a:lnSpc>
          <a:spcPct val="90000"/>
        </a:lnSpc>
        <a:spcBef>
          <a:spcPts val="370"/>
        </a:spcBef>
        <a:buFont typeface="Arial" panose="020B0604020202020204"/>
        <a:buChar char="•"/>
        <a:defRPr sz="1300" kern="1200">
          <a:solidFill>
            <a:schemeClr val="tx1"/>
          </a:solidFill>
          <a:latin typeface="仿宋_GB2312" panose="02010609030101010101" charset="-122"/>
          <a:ea typeface="仿宋_GB2312" panose="02010609030101010101" charset="-122"/>
          <a:cs typeface="+mn-cs"/>
        </a:defRPr>
      </a:lvl4pPr>
      <a:lvl5pPr marL="1516380" indent="-168275" algn="l" defTabSz="673735" rtl="0" eaLnBrk="1" latinLnBrk="0" hangingPunct="1">
        <a:lnSpc>
          <a:spcPct val="90000"/>
        </a:lnSpc>
        <a:spcBef>
          <a:spcPts val="370"/>
        </a:spcBef>
        <a:buFont typeface="Arial" panose="020B0604020202020204"/>
        <a:buChar char="•"/>
        <a:defRPr sz="1300" kern="1200">
          <a:solidFill>
            <a:schemeClr val="tx1"/>
          </a:solidFill>
          <a:latin typeface="仿宋_GB2312" panose="02010609030101010101" charset="-122"/>
          <a:ea typeface="仿宋_GB2312" panose="02010609030101010101" charset="-122"/>
          <a:cs typeface="+mn-cs"/>
        </a:defRPr>
      </a:lvl5pPr>
      <a:lvl6pPr marL="1853565" indent="-168275" algn="l" defTabSz="673735" rtl="0" eaLnBrk="1" latinLnBrk="0" hangingPunct="1">
        <a:lnSpc>
          <a:spcPct val="90000"/>
        </a:lnSpc>
        <a:spcBef>
          <a:spcPts val="370"/>
        </a:spcBef>
        <a:buFont typeface="Arial" panose="020B0604020202020204"/>
        <a:buChar char="•"/>
        <a:defRPr sz="1300" kern="1200">
          <a:solidFill>
            <a:schemeClr val="tx1"/>
          </a:solidFill>
          <a:latin typeface="+mn-lt"/>
          <a:ea typeface="+mn-ea"/>
          <a:cs typeface="+mn-cs"/>
        </a:defRPr>
      </a:lvl6pPr>
      <a:lvl7pPr marL="2190115" indent="-168275" algn="l" defTabSz="673735" rtl="0" eaLnBrk="1" latinLnBrk="0" hangingPunct="1">
        <a:lnSpc>
          <a:spcPct val="90000"/>
        </a:lnSpc>
        <a:spcBef>
          <a:spcPts val="370"/>
        </a:spcBef>
        <a:buFont typeface="Arial" panose="020B0604020202020204"/>
        <a:buChar char="•"/>
        <a:defRPr sz="1300" kern="1200">
          <a:solidFill>
            <a:schemeClr val="tx1"/>
          </a:solidFill>
          <a:latin typeface="+mn-lt"/>
          <a:ea typeface="+mn-ea"/>
          <a:cs typeface="+mn-cs"/>
        </a:defRPr>
      </a:lvl7pPr>
      <a:lvl8pPr marL="2527300" indent="-168275" algn="l" defTabSz="673735" rtl="0" eaLnBrk="1" latinLnBrk="0" hangingPunct="1">
        <a:lnSpc>
          <a:spcPct val="90000"/>
        </a:lnSpc>
        <a:spcBef>
          <a:spcPts val="370"/>
        </a:spcBef>
        <a:buFont typeface="Arial" panose="020B0604020202020204"/>
        <a:buChar char="•"/>
        <a:defRPr sz="1300" kern="1200">
          <a:solidFill>
            <a:schemeClr val="tx1"/>
          </a:solidFill>
          <a:latin typeface="+mn-lt"/>
          <a:ea typeface="+mn-ea"/>
          <a:cs typeface="+mn-cs"/>
        </a:defRPr>
      </a:lvl8pPr>
      <a:lvl9pPr marL="2863850" indent="-168275" algn="l" defTabSz="673735" rtl="0" eaLnBrk="1" latinLnBrk="0" hangingPunct="1">
        <a:lnSpc>
          <a:spcPct val="90000"/>
        </a:lnSpc>
        <a:spcBef>
          <a:spcPts val="370"/>
        </a:spcBef>
        <a:buFont typeface="Arial" panose="020B0604020202020204"/>
        <a:buChar char="•"/>
        <a:defRPr sz="1300" kern="1200">
          <a:solidFill>
            <a:schemeClr val="tx1"/>
          </a:solidFill>
          <a:latin typeface="+mn-lt"/>
          <a:ea typeface="+mn-ea"/>
          <a:cs typeface="+mn-cs"/>
        </a:defRPr>
      </a:lvl9pPr>
    </p:bodyStyle>
    <p:otherStyle>
      <a:defPPr>
        <a:defRPr lang="zh-CN"/>
      </a:defPPr>
      <a:lvl1pPr marL="0" algn="l" defTabSz="673735" rtl="0" eaLnBrk="1" latinLnBrk="0" hangingPunct="1">
        <a:defRPr sz="1300" kern="1200">
          <a:solidFill>
            <a:schemeClr val="tx1"/>
          </a:solidFill>
          <a:latin typeface="+mn-lt"/>
          <a:ea typeface="+mn-ea"/>
          <a:cs typeface="+mn-cs"/>
        </a:defRPr>
      </a:lvl1pPr>
      <a:lvl2pPr marL="337185" algn="l" defTabSz="673735" rtl="0" eaLnBrk="1" latinLnBrk="0" hangingPunct="1">
        <a:defRPr sz="1300" kern="1200">
          <a:solidFill>
            <a:schemeClr val="tx1"/>
          </a:solidFill>
          <a:latin typeface="+mn-lt"/>
          <a:ea typeface="+mn-ea"/>
          <a:cs typeface="+mn-cs"/>
        </a:defRPr>
      </a:lvl2pPr>
      <a:lvl3pPr marL="673735" algn="l" defTabSz="673735" rtl="0" eaLnBrk="1" latinLnBrk="0" hangingPunct="1">
        <a:defRPr sz="1300" kern="1200">
          <a:solidFill>
            <a:schemeClr val="tx1"/>
          </a:solidFill>
          <a:latin typeface="+mn-lt"/>
          <a:ea typeface="+mn-ea"/>
          <a:cs typeface="+mn-cs"/>
        </a:defRPr>
      </a:lvl3pPr>
      <a:lvl4pPr marL="1010920" algn="l" defTabSz="673735" rtl="0" eaLnBrk="1" latinLnBrk="0" hangingPunct="1">
        <a:defRPr sz="1300" kern="1200">
          <a:solidFill>
            <a:schemeClr val="tx1"/>
          </a:solidFill>
          <a:latin typeface="+mn-lt"/>
          <a:ea typeface="+mn-ea"/>
          <a:cs typeface="+mn-cs"/>
        </a:defRPr>
      </a:lvl4pPr>
      <a:lvl5pPr marL="1348105" algn="l" defTabSz="673735" rtl="0" eaLnBrk="1" latinLnBrk="0" hangingPunct="1">
        <a:defRPr sz="1300" kern="1200">
          <a:solidFill>
            <a:schemeClr val="tx1"/>
          </a:solidFill>
          <a:latin typeface="+mn-lt"/>
          <a:ea typeface="+mn-ea"/>
          <a:cs typeface="+mn-cs"/>
        </a:defRPr>
      </a:lvl5pPr>
      <a:lvl6pPr marL="1684655" algn="l" defTabSz="673735" rtl="0" eaLnBrk="1" latinLnBrk="0" hangingPunct="1">
        <a:defRPr sz="1300" kern="1200">
          <a:solidFill>
            <a:schemeClr val="tx1"/>
          </a:solidFill>
          <a:latin typeface="+mn-lt"/>
          <a:ea typeface="+mn-ea"/>
          <a:cs typeface="+mn-cs"/>
        </a:defRPr>
      </a:lvl6pPr>
      <a:lvl7pPr marL="2021840" algn="l" defTabSz="673735" rtl="0" eaLnBrk="1" latinLnBrk="0" hangingPunct="1">
        <a:defRPr sz="1300" kern="1200">
          <a:solidFill>
            <a:schemeClr val="tx1"/>
          </a:solidFill>
          <a:latin typeface="+mn-lt"/>
          <a:ea typeface="+mn-ea"/>
          <a:cs typeface="+mn-cs"/>
        </a:defRPr>
      </a:lvl7pPr>
      <a:lvl8pPr marL="2358390" algn="l" defTabSz="673735" rtl="0" eaLnBrk="1" latinLnBrk="0" hangingPunct="1">
        <a:defRPr sz="1300" kern="1200">
          <a:solidFill>
            <a:schemeClr val="tx1"/>
          </a:solidFill>
          <a:latin typeface="+mn-lt"/>
          <a:ea typeface="+mn-ea"/>
          <a:cs typeface="+mn-cs"/>
        </a:defRPr>
      </a:lvl8pPr>
      <a:lvl9pPr marL="2695575" algn="l" defTabSz="673735"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18" Type="http://schemas.openxmlformats.org/officeDocument/2006/relationships/image" Target="../media/image5.png"/><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image" Target="../media/image4.png"/><Relationship Id="rId2" Type="http://schemas.openxmlformats.org/officeDocument/2006/relationships/tags" Target="../tags/tag7.xml"/><Relationship Id="rId16" Type="http://schemas.openxmlformats.org/officeDocument/2006/relationships/notesSlide" Target="../notesSlides/notesSlide12.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5" Type="http://schemas.openxmlformats.org/officeDocument/2006/relationships/tags" Target="../tags/tag10.xml"/><Relationship Id="rId15" Type="http://schemas.openxmlformats.org/officeDocument/2006/relationships/slideLayout" Target="../slideLayouts/slideLayout1.xml"/><Relationship Id="rId10" Type="http://schemas.openxmlformats.org/officeDocument/2006/relationships/tags" Target="../tags/tag15.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tags" Target="../tags/tag33.xml"/><Relationship Id="rId18" Type="http://schemas.openxmlformats.org/officeDocument/2006/relationships/tags" Target="../tags/tag38.xml"/><Relationship Id="rId3" Type="http://schemas.openxmlformats.org/officeDocument/2006/relationships/tags" Target="../tags/tag23.xml"/><Relationship Id="rId21" Type="http://schemas.openxmlformats.org/officeDocument/2006/relationships/notesSlide" Target="../notesSlides/notesSlide15.xml"/><Relationship Id="rId7" Type="http://schemas.openxmlformats.org/officeDocument/2006/relationships/tags" Target="../tags/tag27.xml"/><Relationship Id="rId12" Type="http://schemas.openxmlformats.org/officeDocument/2006/relationships/tags" Target="../tags/tag32.xml"/><Relationship Id="rId17" Type="http://schemas.openxmlformats.org/officeDocument/2006/relationships/tags" Target="../tags/tag37.xml"/><Relationship Id="rId2" Type="http://schemas.openxmlformats.org/officeDocument/2006/relationships/tags" Target="../tags/tag22.xml"/><Relationship Id="rId16" Type="http://schemas.openxmlformats.org/officeDocument/2006/relationships/tags" Target="../tags/tag36.xml"/><Relationship Id="rId20" Type="http://schemas.openxmlformats.org/officeDocument/2006/relationships/slideLayout" Target="../slideLayouts/slideLayout1.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5" Type="http://schemas.openxmlformats.org/officeDocument/2006/relationships/tags" Target="../tags/tag25.xml"/><Relationship Id="rId15" Type="http://schemas.openxmlformats.org/officeDocument/2006/relationships/tags" Target="../tags/tag35.xml"/><Relationship Id="rId10" Type="http://schemas.openxmlformats.org/officeDocument/2006/relationships/tags" Target="../tags/tag30.xml"/><Relationship Id="rId19" Type="http://schemas.openxmlformats.org/officeDocument/2006/relationships/tags" Target="../tags/tag39.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tags" Target="../tags/tag34.xml"/><Relationship Id="rId22"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40.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4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4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4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0" y="0"/>
            <a:ext cx="9001125" cy="4219277"/>
          </a:xfrm>
          <a:prstGeom prst="rect">
            <a:avLst/>
          </a:prstGeom>
        </p:spPr>
      </p:pic>
      <p:pic>
        <p:nvPicPr>
          <p:cNvPr id="3" name="图片 2"/>
          <p:cNvPicPr>
            <a:picLocks noChangeAspect="1"/>
          </p:cNvPicPr>
          <p:nvPr/>
        </p:nvPicPr>
        <p:blipFill>
          <a:blip r:embed="rId3"/>
          <a:stretch>
            <a:fillRect/>
          </a:stretch>
        </p:blipFill>
        <p:spPr>
          <a:xfrm>
            <a:off x="0" y="1148998"/>
            <a:ext cx="9001125" cy="4219277"/>
          </a:xfrm>
          <a:prstGeom prst="rect">
            <a:avLst/>
          </a:prstGeom>
        </p:spPr>
      </p:pic>
      <p:pic>
        <p:nvPicPr>
          <p:cNvPr id="8" name="图片 7"/>
          <p:cNvPicPr>
            <a:picLocks noChangeAspect="1"/>
          </p:cNvPicPr>
          <p:nvPr/>
        </p:nvPicPr>
        <p:blipFill>
          <a:blip r:embed="rId4"/>
          <a:stretch>
            <a:fillRect/>
          </a:stretch>
        </p:blipFill>
        <p:spPr>
          <a:xfrm rot="19875277">
            <a:off x="747247" y="-363377"/>
            <a:ext cx="3828500" cy="3780793"/>
          </a:xfrm>
          <a:prstGeom prst="rect">
            <a:avLst/>
          </a:prstGeom>
        </p:spPr>
      </p:pic>
      <p:sp>
        <p:nvSpPr>
          <p:cNvPr id="9" name="文本框 8"/>
          <p:cNvSpPr txBox="1"/>
          <p:nvPr/>
        </p:nvSpPr>
        <p:spPr>
          <a:xfrm>
            <a:off x="4141347" y="1064233"/>
            <a:ext cx="4362573" cy="707886"/>
          </a:xfrm>
          <a:prstGeom prst="rect">
            <a:avLst/>
          </a:prstGeom>
          <a:noFill/>
        </p:spPr>
        <p:txBody>
          <a:bodyPr wrap="square" rtlCol="0">
            <a:spAutoFit/>
          </a:bodyPr>
          <a:lstStyle/>
          <a:p>
            <a:pPr algn="dist"/>
            <a:r>
              <a:rPr kumimoji="1" lang="zh-CN" altLang="en-US" sz="4000" dirty="0">
                <a:solidFill>
                  <a:srgbClr val="E86C66"/>
                </a:solidFill>
                <a:latin typeface="方正颜宋简体_中" panose="02000000000000000000" pitchFamily="2" charset="-122"/>
                <a:ea typeface="方正颜宋简体_中" panose="02000000000000000000" pitchFamily="2" charset="-122"/>
              </a:rPr>
              <a:t>爱</a:t>
            </a:r>
            <a:r>
              <a:rPr kumimoji="1" lang="en-US" altLang="zh-CN" sz="4000" dirty="0">
                <a:solidFill>
                  <a:srgbClr val="E86C66"/>
                </a:solidFill>
                <a:latin typeface="方正颜宋简体_中" panose="02000000000000000000" pitchFamily="2" charset="-122"/>
                <a:ea typeface="方正颜宋简体_中" panose="02000000000000000000" pitchFamily="2" charset="-122"/>
              </a:rPr>
              <a:t>|</a:t>
            </a:r>
            <a:r>
              <a:rPr kumimoji="1" lang="zh-CN" altLang="en-US" sz="4000" dirty="0">
                <a:solidFill>
                  <a:srgbClr val="E86C66"/>
                </a:solidFill>
                <a:latin typeface="方正颜宋简体_中" panose="02000000000000000000" pitchFamily="2" charset="-122"/>
                <a:ea typeface="方正颜宋简体_中" panose="02000000000000000000" pitchFamily="2" charset="-122"/>
              </a:rPr>
              <a:t>就大声说出来</a:t>
            </a:r>
          </a:p>
        </p:txBody>
      </p:sp>
      <p:sp>
        <p:nvSpPr>
          <p:cNvPr id="10" name="文本框 9"/>
          <p:cNvSpPr txBox="1"/>
          <p:nvPr/>
        </p:nvSpPr>
        <p:spPr>
          <a:xfrm>
            <a:off x="4552827" y="1772119"/>
            <a:ext cx="3478653" cy="323165"/>
          </a:xfrm>
          <a:prstGeom prst="rect">
            <a:avLst/>
          </a:prstGeom>
          <a:solidFill>
            <a:srgbClr val="E86C66"/>
          </a:solidFill>
        </p:spPr>
        <p:txBody>
          <a:bodyPr wrap="square" rtlCol="0">
            <a:spAutoFit/>
          </a:bodyPr>
          <a:lstStyle/>
          <a:p>
            <a:pPr algn="dist"/>
            <a:r>
              <a:rPr kumimoji="1" lang="en-US" altLang="zh-CN" sz="1500" dirty="0">
                <a:solidFill>
                  <a:schemeClr val="bg1"/>
                </a:solidFill>
                <a:latin typeface="仿宋_GB2312" panose="02010609030101010101" charset="-122"/>
                <a:ea typeface="仿宋_GB2312" panose="02010609030101010101" charset="-122"/>
              </a:rPr>
              <a:t>5.20</a:t>
            </a:r>
            <a:r>
              <a:rPr kumimoji="1" lang="zh-CN" altLang="en-US" sz="1500" dirty="0">
                <a:solidFill>
                  <a:schemeClr val="bg1"/>
                </a:solidFill>
                <a:latin typeface="仿宋_GB2312" panose="02010609030101010101" charset="-122"/>
                <a:ea typeface="仿宋_GB2312" panose="02010609030101010101" charset="-122"/>
              </a:rPr>
              <a:t>创意通用</a:t>
            </a:r>
            <a:r>
              <a:rPr kumimoji="1" lang="en-US" altLang="zh-CN" sz="1500" dirty="0">
                <a:solidFill>
                  <a:schemeClr val="bg1"/>
                </a:solidFill>
                <a:latin typeface="仿宋_GB2312" panose="02010609030101010101" charset="-122"/>
                <a:ea typeface="仿宋_GB2312" panose="02010609030101010101" charset="-122"/>
              </a:rPr>
              <a:t>PPT</a:t>
            </a:r>
            <a:r>
              <a:rPr kumimoji="1" lang="zh-CN" altLang="en-US" sz="1500" dirty="0">
                <a:solidFill>
                  <a:schemeClr val="bg1"/>
                </a:solidFill>
                <a:latin typeface="仿宋_GB2312" panose="02010609030101010101" charset="-122"/>
                <a:ea typeface="仿宋_GB2312" panose="02010609030101010101" charset="-122"/>
              </a:rPr>
              <a:t>模板</a:t>
            </a:r>
          </a:p>
        </p:txBody>
      </p:sp>
    </p:spTree>
  </p:cSld>
  <p:clrMapOvr>
    <a:masterClrMapping/>
  </p:clrMapOvr>
  <p:transition spd="slow" advTm="7612">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anim calcmode="lin" valueType="num">
                                      <p:cBhvr>
                                        <p:cTn id="10" dur="500" fill="hold"/>
                                        <p:tgtEl>
                                          <p:spTgt spid="8"/>
                                        </p:tgtEl>
                                        <p:attrNameLst>
                                          <p:attrName>ppt_x</p:attrName>
                                        </p:attrNameLst>
                                      </p:cBhvr>
                                      <p:tavLst>
                                        <p:tav tm="0">
                                          <p:val>
                                            <p:fltVal val="0.5"/>
                                          </p:val>
                                        </p:tav>
                                        <p:tav tm="100000">
                                          <p:val>
                                            <p:strVal val="#ppt_x"/>
                                          </p:val>
                                        </p:tav>
                                      </p:tavLst>
                                    </p:anim>
                                    <p:anim calcmode="lin" valueType="num">
                                      <p:cBhvr>
                                        <p:cTn id="11" dur="500" fill="hold"/>
                                        <p:tgtEl>
                                          <p:spTgt spid="8"/>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38" presetClass="entr" presetSubtype="0" accel="50000" fill="hold" grpId="0" nodeType="afterEffect">
                                  <p:stCondLst>
                                    <p:cond delay="0"/>
                                  </p:stCondLst>
                                  <p:iterate type="lt">
                                    <p:tmPct val="50000"/>
                                  </p:iterate>
                                  <p:childTnLst>
                                    <p:set>
                                      <p:cBhvr>
                                        <p:cTn id="14" dur="1" fill="hold">
                                          <p:stCondLst>
                                            <p:cond delay="0"/>
                                          </p:stCondLst>
                                        </p:cTn>
                                        <p:tgtEl>
                                          <p:spTgt spid="9"/>
                                        </p:tgtEl>
                                        <p:attrNameLst>
                                          <p:attrName>style.visibility</p:attrName>
                                        </p:attrNameLst>
                                      </p:cBhvr>
                                      <p:to>
                                        <p:strVal val="visible"/>
                                      </p:to>
                                    </p:set>
                                    <p:set>
                                      <p:cBhvr>
                                        <p:cTn id="15" dur="455" fill="hold">
                                          <p:stCondLst>
                                            <p:cond delay="0"/>
                                          </p:stCondLst>
                                        </p:cTn>
                                        <p:tgtEl>
                                          <p:spTgt spid="9"/>
                                        </p:tgtEl>
                                        <p:attrNameLst>
                                          <p:attrName>style.rotation</p:attrName>
                                        </p:attrNameLst>
                                      </p:cBhvr>
                                      <p:to>
                                        <p:strVal val="-45.0"/>
                                      </p:to>
                                    </p:set>
                                    <p:anim calcmode="lin" valueType="num">
                                      <p:cBhvr>
                                        <p:cTn id="16"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childTnLst>
                          </p:cTn>
                        </p:par>
                        <p:par>
                          <p:cTn id="20" fill="hold">
                            <p:stCondLst>
                              <p:cond delay="5000"/>
                            </p:stCondLst>
                            <p:childTnLst>
                              <p:par>
                                <p:cTn id="21" presetID="26" presetClass="emph" presetSubtype="0" fill="hold" grpId="1" nodeType="afterEffect">
                                  <p:stCondLst>
                                    <p:cond delay="0"/>
                                  </p:stCondLst>
                                  <p:iterate type="lt">
                                    <p:tmPct val="0"/>
                                  </p:iterate>
                                  <p:childTnLst>
                                    <p:animEffect transition="out" filter="fade">
                                      <p:cBhvr>
                                        <p:cTn id="22" dur="500" tmFilter="0, 0; .2, .5; .8, .5; 1, 0"/>
                                        <p:tgtEl>
                                          <p:spTgt spid="9"/>
                                        </p:tgtEl>
                                      </p:cBhvr>
                                    </p:animEffect>
                                    <p:animScale>
                                      <p:cBhvr>
                                        <p:cTn id="23" dur="250" autoRev="1" fill="hold"/>
                                        <p:tgtEl>
                                          <p:spTgt spid="9"/>
                                        </p:tgtEl>
                                      </p:cBhvr>
                                      <p:by x="105000" y="105000"/>
                                    </p:animScale>
                                  </p:childTnLst>
                                </p:cTn>
                              </p:par>
                            </p:childTnLst>
                          </p:cTn>
                        </p:par>
                        <p:par>
                          <p:cTn id="24" fill="hold">
                            <p:stCondLst>
                              <p:cond delay="55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0"/>
                                        </p:tgtEl>
                                        <p:attrNameLst>
                                          <p:attrName>ppt_y</p:attrName>
                                        </p:attrNameLst>
                                      </p:cBhvr>
                                      <p:tavLst>
                                        <p:tav tm="0">
                                          <p:val>
                                            <p:strVal val="#ppt_y"/>
                                          </p:val>
                                        </p:tav>
                                        <p:tav tm="100000">
                                          <p:val>
                                            <p:strVal val="#ppt_y"/>
                                          </p:val>
                                        </p:tav>
                                      </p:tavLst>
                                    </p:anim>
                                    <p:anim calcmode="lin" valueType="num">
                                      <p:cBhvr>
                                        <p:cTn id="2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998875" cy="5040313"/>
          </a:xfrm>
          <a:prstGeom prst="rect">
            <a:avLst/>
          </a:prstGeom>
        </p:spPr>
      </p:pic>
      <p:sp>
        <p:nvSpPr>
          <p:cNvPr id="8" name="文本框 7"/>
          <p:cNvSpPr txBox="1"/>
          <p:nvPr/>
        </p:nvSpPr>
        <p:spPr>
          <a:xfrm>
            <a:off x="3782469" y="133906"/>
            <a:ext cx="1433936" cy="206550"/>
          </a:xfrm>
          <a:prstGeom prst="rect">
            <a:avLst/>
          </a:prstGeom>
          <a:noFill/>
        </p:spPr>
        <p:txBody>
          <a:bodyPr wrap="square" lIns="67391" tIns="33696" rIns="67391" bIns="33696" rtlCol="0">
            <a:spAutoFit/>
          </a:bodyPr>
          <a:lstStyle/>
          <a:p>
            <a:pPr algn="dist"/>
            <a:r>
              <a:rPr kumimoji="1" lang="zh-CN" altLang="en-US" sz="900" dirty="0">
                <a:solidFill>
                  <a:srgbClr val="FFE0DF"/>
                </a:solidFill>
                <a:latin typeface="仿宋_GB2312" panose="02010609030101010101" charset="-122"/>
                <a:ea typeface="仿宋_GB2312" panose="02010609030101010101" charset="-122"/>
              </a:rPr>
              <a:t>本章节小标题</a:t>
            </a:r>
          </a:p>
        </p:txBody>
      </p:sp>
      <p:grpSp>
        <p:nvGrpSpPr>
          <p:cNvPr id="13" name="Group 3"/>
          <p:cNvGrpSpPr/>
          <p:nvPr/>
        </p:nvGrpSpPr>
        <p:grpSpPr bwMode="auto">
          <a:xfrm>
            <a:off x="2736670" y="1092068"/>
            <a:ext cx="3525441" cy="3406878"/>
            <a:chOff x="0" y="0"/>
            <a:chExt cx="2029" cy="2029"/>
          </a:xfrm>
        </p:grpSpPr>
        <p:sp>
          <p:nvSpPr>
            <p:cNvPr id="14" name="Freeform 4"/>
            <p:cNvSpPr/>
            <p:nvPr/>
          </p:nvSpPr>
          <p:spPr bwMode="auto">
            <a:xfrm>
              <a:off x="122" y="0"/>
              <a:ext cx="1057" cy="900"/>
            </a:xfrm>
            <a:custGeom>
              <a:avLst/>
              <a:gdLst>
                <a:gd name="T0" fmla="*/ 455 w 1057"/>
                <a:gd name="T1" fmla="*/ 879 h 900"/>
                <a:gd name="T2" fmla="*/ 471 w 1057"/>
                <a:gd name="T3" fmla="*/ 838 h 900"/>
                <a:gd name="T4" fmla="*/ 490 w 1057"/>
                <a:gd name="T5" fmla="*/ 799 h 900"/>
                <a:gd name="T6" fmla="*/ 514 w 1057"/>
                <a:gd name="T7" fmla="*/ 762 h 900"/>
                <a:gd name="T8" fmla="*/ 541 w 1057"/>
                <a:gd name="T9" fmla="*/ 728 h 900"/>
                <a:gd name="T10" fmla="*/ 570 w 1057"/>
                <a:gd name="T11" fmla="*/ 696 h 900"/>
                <a:gd name="T12" fmla="*/ 603 w 1057"/>
                <a:gd name="T13" fmla="*/ 667 h 900"/>
                <a:gd name="T14" fmla="*/ 639 w 1057"/>
                <a:gd name="T15" fmla="*/ 642 h 900"/>
                <a:gd name="T16" fmla="*/ 676 w 1057"/>
                <a:gd name="T17" fmla="*/ 621 h 900"/>
                <a:gd name="T18" fmla="*/ 713 w 1057"/>
                <a:gd name="T19" fmla="*/ 605 h 900"/>
                <a:gd name="T20" fmla="*/ 753 w 1057"/>
                <a:gd name="T21" fmla="*/ 591 h 900"/>
                <a:gd name="T22" fmla="*/ 793 w 1057"/>
                <a:gd name="T23" fmla="*/ 581 h 900"/>
                <a:gd name="T24" fmla="*/ 834 w 1057"/>
                <a:gd name="T25" fmla="*/ 575 h 900"/>
                <a:gd name="T26" fmla="*/ 833 w 1057"/>
                <a:gd name="T27" fmla="*/ 711 h 900"/>
                <a:gd name="T28" fmla="*/ 1056 w 1057"/>
                <a:gd name="T29" fmla="*/ 374 h 900"/>
                <a:gd name="T30" fmla="*/ 818 w 1057"/>
                <a:gd name="T31" fmla="*/ 0 h 900"/>
                <a:gd name="T32" fmla="*/ 819 w 1057"/>
                <a:gd name="T33" fmla="*/ 137 h 900"/>
                <a:gd name="T34" fmla="*/ 757 w 1057"/>
                <a:gd name="T35" fmla="*/ 143 h 900"/>
                <a:gd name="T36" fmla="*/ 694 w 1057"/>
                <a:gd name="T37" fmla="*/ 154 h 900"/>
                <a:gd name="T38" fmla="*/ 634 w 1057"/>
                <a:gd name="T39" fmla="*/ 168 h 900"/>
                <a:gd name="T40" fmla="*/ 574 w 1057"/>
                <a:gd name="T41" fmla="*/ 188 h 900"/>
                <a:gd name="T42" fmla="*/ 516 w 1057"/>
                <a:gd name="T43" fmla="*/ 211 h 900"/>
                <a:gd name="T44" fmla="*/ 460 w 1057"/>
                <a:gd name="T45" fmla="*/ 238 h 900"/>
                <a:gd name="T46" fmla="*/ 405 w 1057"/>
                <a:gd name="T47" fmla="*/ 270 h 900"/>
                <a:gd name="T48" fmla="*/ 352 w 1057"/>
                <a:gd name="T49" fmla="*/ 306 h 900"/>
                <a:gd name="T50" fmla="*/ 302 w 1057"/>
                <a:gd name="T51" fmla="*/ 346 h 900"/>
                <a:gd name="T52" fmla="*/ 255 w 1057"/>
                <a:gd name="T53" fmla="*/ 390 h 900"/>
                <a:gd name="T54" fmla="*/ 211 w 1057"/>
                <a:gd name="T55" fmla="*/ 437 h 900"/>
                <a:gd name="T56" fmla="*/ 170 w 1057"/>
                <a:gd name="T57" fmla="*/ 486 h 900"/>
                <a:gd name="T58" fmla="*/ 134 w 1057"/>
                <a:gd name="T59" fmla="*/ 539 h 900"/>
                <a:gd name="T60" fmla="*/ 101 w 1057"/>
                <a:gd name="T61" fmla="*/ 595 h 900"/>
                <a:gd name="T62" fmla="*/ 72 w 1057"/>
                <a:gd name="T63" fmla="*/ 653 h 900"/>
                <a:gd name="T64" fmla="*/ 47 w 1057"/>
                <a:gd name="T65" fmla="*/ 711 h 900"/>
                <a:gd name="T66" fmla="*/ 27 w 1057"/>
                <a:gd name="T67" fmla="*/ 773 h 900"/>
                <a:gd name="T68" fmla="*/ 11 w 1057"/>
                <a:gd name="T69" fmla="*/ 835 h 900"/>
                <a:gd name="T70" fmla="*/ 0 w 1057"/>
                <a:gd name="T71" fmla="*/ 899 h 900"/>
                <a:gd name="T72" fmla="*/ 238 w 1057"/>
                <a:gd name="T73" fmla="*/ 741 h 900"/>
                <a:gd name="T74" fmla="*/ 455 w 1057"/>
                <a:gd name="T75" fmla="*/ 879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rgbClr val="EE0F6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latin typeface="仿宋_GB2312" panose="02010609030101010101" charset="-122"/>
                <a:ea typeface="仿宋_GB2312" panose="02010609030101010101" charset="-122"/>
              </a:endParaRPr>
            </a:p>
          </p:txBody>
        </p:sp>
        <p:sp>
          <p:nvSpPr>
            <p:cNvPr id="15" name="Freeform 5"/>
            <p:cNvSpPr/>
            <p:nvPr/>
          </p:nvSpPr>
          <p:spPr bwMode="auto">
            <a:xfrm>
              <a:off x="829" y="1125"/>
              <a:ext cx="1033" cy="904"/>
            </a:xfrm>
            <a:custGeom>
              <a:avLst/>
              <a:gdLst>
                <a:gd name="T0" fmla="*/ 585 w 1033"/>
                <a:gd name="T1" fmla="*/ 1 h 904"/>
                <a:gd name="T2" fmla="*/ 573 w 1033"/>
                <a:gd name="T3" fmla="*/ 41 h 904"/>
                <a:gd name="T4" fmla="*/ 556 w 1033"/>
                <a:gd name="T5" fmla="*/ 78 h 904"/>
                <a:gd name="T6" fmla="*/ 537 w 1033"/>
                <a:gd name="T7" fmla="*/ 116 h 904"/>
                <a:gd name="T8" fmla="*/ 514 w 1033"/>
                <a:gd name="T9" fmla="*/ 150 h 904"/>
                <a:gd name="T10" fmla="*/ 488 w 1033"/>
                <a:gd name="T11" fmla="*/ 182 h 904"/>
                <a:gd name="T12" fmla="*/ 459 w 1033"/>
                <a:gd name="T13" fmla="*/ 212 h 904"/>
                <a:gd name="T14" fmla="*/ 427 w 1033"/>
                <a:gd name="T15" fmla="*/ 239 h 904"/>
                <a:gd name="T16" fmla="*/ 393 w 1033"/>
                <a:gd name="T17" fmla="*/ 262 h 904"/>
                <a:gd name="T18" fmla="*/ 356 w 1033"/>
                <a:gd name="T19" fmla="*/ 283 h 904"/>
                <a:gd name="T20" fmla="*/ 317 w 1033"/>
                <a:gd name="T21" fmla="*/ 301 h 904"/>
                <a:gd name="T22" fmla="*/ 277 w 1033"/>
                <a:gd name="T23" fmla="*/ 314 h 904"/>
                <a:gd name="T24" fmla="*/ 236 w 1033"/>
                <a:gd name="T25" fmla="*/ 323 h 904"/>
                <a:gd name="T26" fmla="*/ 235 w 1033"/>
                <a:gd name="T27" fmla="*/ 187 h 904"/>
                <a:gd name="T28" fmla="*/ 159 w 1033"/>
                <a:gd name="T29" fmla="*/ 298 h 904"/>
                <a:gd name="T30" fmla="*/ 80 w 1033"/>
                <a:gd name="T31" fmla="*/ 409 h 904"/>
                <a:gd name="T32" fmla="*/ 0 w 1033"/>
                <a:gd name="T33" fmla="*/ 517 h 904"/>
                <a:gd name="T34" fmla="*/ 236 w 1033"/>
                <a:gd name="T35" fmla="*/ 903 h 904"/>
                <a:gd name="T36" fmla="*/ 236 w 1033"/>
                <a:gd name="T37" fmla="*/ 766 h 904"/>
                <a:gd name="T38" fmla="*/ 295 w 1033"/>
                <a:gd name="T39" fmla="*/ 759 h 904"/>
                <a:gd name="T40" fmla="*/ 353 w 1033"/>
                <a:gd name="T41" fmla="*/ 747 h 904"/>
                <a:gd name="T42" fmla="*/ 411 w 1033"/>
                <a:gd name="T43" fmla="*/ 733 h 904"/>
                <a:gd name="T44" fmla="*/ 467 w 1033"/>
                <a:gd name="T45" fmla="*/ 713 h 904"/>
                <a:gd name="T46" fmla="*/ 522 w 1033"/>
                <a:gd name="T47" fmla="*/ 691 h 904"/>
                <a:gd name="T48" fmla="*/ 575 w 1033"/>
                <a:gd name="T49" fmla="*/ 665 h 904"/>
                <a:gd name="T50" fmla="*/ 626 w 1033"/>
                <a:gd name="T51" fmla="*/ 635 h 904"/>
                <a:gd name="T52" fmla="*/ 676 w 1033"/>
                <a:gd name="T53" fmla="*/ 601 h 904"/>
                <a:gd name="T54" fmla="*/ 724 w 1033"/>
                <a:gd name="T55" fmla="*/ 564 h 904"/>
                <a:gd name="T56" fmla="*/ 768 w 1033"/>
                <a:gd name="T57" fmla="*/ 525 h 904"/>
                <a:gd name="T58" fmla="*/ 811 w 1033"/>
                <a:gd name="T59" fmla="*/ 481 h 904"/>
                <a:gd name="T60" fmla="*/ 849 w 1033"/>
                <a:gd name="T61" fmla="*/ 435 h 904"/>
                <a:gd name="T62" fmla="*/ 884 w 1033"/>
                <a:gd name="T63" fmla="*/ 387 h 904"/>
                <a:gd name="T64" fmla="*/ 916 w 1033"/>
                <a:gd name="T65" fmla="*/ 337 h 904"/>
                <a:gd name="T66" fmla="*/ 945 w 1033"/>
                <a:gd name="T67" fmla="*/ 284 h 904"/>
                <a:gd name="T68" fmla="*/ 970 w 1033"/>
                <a:gd name="T69" fmla="*/ 231 h 904"/>
                <a:gd name="T70" fmla="*/ 991 w 1033"/>
                <a:gd name="T71" fmla="*/ 174 h 904"/>
                <a:gd name="T72" fmla="*/ 1009 w 1033"/>
                <a:gd name="T73" fmla="*/ 117 h 904"/>
                <a:gd name="T74" fmla="*/ 1023 w 1033"/>
                <a:gd name="T75" fmla="*/ 58 h 904"/>
                <a:gd name="T76" fmla="*/ 1032 w 1033"/>
                <a:gd name="T77" fmla="*/ 0 h 904"/>
                <a:gd name="T78" fmla="*/ 812 w 1033"/>
                <a:gd name="T79" fmla="*/ 132 h 904"/>
                <a:gd name="T80" fmla="*/ 585 w 1033"/>
                <a:gd name="T81" fmla="*/ 1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rgbClr val="EE0F6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latin typeface="仿宋_GB2312" panose="02010609030101010101" charset="-122"/>
                <a:ea typeface="仿宋_GB2312" panose="02010609030101010101" charset="-122"/>
              </a:endParaRPr>
            </a:p>
          </p:txBody>
        </p:sp>
        <p:sp>
          <p:nvSpPr>
            <p:cNvPr id="16" name="Freeform 6"/>
            <p:cNvSpPr/>
            <p:nvPr/>
          </p:nvSpPr>
          <p:spPr bwMode="auto">
            <a:xfrm>
              <a:off x="0" y="796"/>
              <a:ext cx="930" cy="1075"/>
            </a:xfrm>
            <a:custGeom>
              <a:avLst/>
              <a:gdLst>
                <a:gd name="T0" fmla="*/ 929 w 930"/>
                <a:gd name="T1" fmla="*/ 645 h 1075"/>
                <a:gd name="T2" fmla="*/ 887 w 930"/>
                <a:gd name="T3" fmla="*/ 634 h 1075"/>
                <a:gd name="T4" fmla="*/ 847 w 930"/>
                <a:gd name="T5" fmla="*/ 620 h 1075"/>
                <a:gd name="T6" fmla="*/ 807 w 930"/>
                <a:gd name="T7" fmla="*/ 603 h 1075"/>
                <a:gd name="T8" fmla="*/ 771 w 930"/>
                <a:gd name="T9" fmla="*/ 582 h 1075"/>
                <a:gd name="T10" fmla="*/ 735 w 930"/>
                <a:gd name="T11" fmla="*/ 557 h 1075"/>
                <a:gd name="T12" fmla="*/ 703 w 930"/>
                <a:gd name="T13" fmla="*/ 529 h 1075"/>
                <a:gd name="T14" fmla="*/ 673 w 930"/>
                <a:gd name="T15" fmla="*/ 497 h 1075"/>
                <a:gd name="T16" fmla="*/ 648 w 930"/>
                <a:gd name="T17" fmla="*/ 465 h 1075"/>
                <a:gd name="T18" fmla="*/ 624 w 930"/>
                <a:gd name="T19" fmla="*/ 428 h 1075"/>
                <a:gd name="T20" fmla="*/ 607 w 930"/>
                <a:gd name="T21" fmla="*/ 398 h 1075"/>
                <a:gd name="T22" fmla="*/ 594 w 930"/>
                <a:gd name="T23" fmla="*/ 366 h 1075"/>
                <a:gd name="T24" fmla="*/ 583 w 930"/>
                <a:gd name="T25" fmla="*/ 332 h 1075"/>
                <a:gd name="T26" fmla="*/ 577 w 930"/>
                <a:gd name="T27" fmla="*/ 298 h 1075"/>
                <a:gd name="T28" fmla="*/ 575 w 930"/>
                <a:gd name="T29" fmla="*/ 264 h 1075"/>
                <a:gd name="T30" fmla="*/ 576 w 930"/>
                <a:gd name="T31" fmla="*/ 229 h 1075"/>
                <a:gd name="T32" fmla="*/ 748 w 930"/>
                <a:gd name="T33" fmla="*/ 229 h 1075"/>
                <a:gd name="T34" fmla="*/ 360 w 930"/>
                <a:gd name="T35" fmla="*/ 0 h 1075"/>
                <a:gd name="T36" fmla="*/ 0 w 930"/>
                <a:gd name="T37" fmla="*/ 236 h 1075"/>
                <a:gd name="T38" fmla="*/ 136 w 930"/>
                <a:gd name="T39" fmla="*/ 237 h 1075"/>
                <a:gd name="T40" fmla="*/ 141 w 930"/>
                <a:gd name="T41" fmla="*/ 299 h 1075"/>
                <a:gd name="T42" fmla="*/ 150 w 930"/>
                <a:gd name="T43" fmla="*/ 362 h 1075"/>
                <a:gd name="T44" fmla="*/ 165 w 930"/>
                <a:gd name="T45" fmla="*/ 422 h 1075"/>
                <a:gd name="T46" fmla="*/ 182 w 930"/>
                <a:gd name="T47" fmla="*/ 483 h 1075"/>
                <a:gd name="T48" fmla="*/ 204 w 930"/>
                <a:gd name="T49" fmla="*/ 541 h 1075"/>
                <a:gd name="T50" fmla="*/ 231 w 930"/>
                <a:gd name="T51" fmla="*/ 598 h 1075"/>
                <a:gd name="T52" fmla="*/ 262 w 930"/>
                <a:gd name="T53" fmla="*/ 653 h 1075"/>
                <a:gd name="T54" fmla="*/ 296 w 930"/>
                <a:gd name="T55" fmla="*/ 704 h 1075"/>
                <a:gd name="T56" fmla="*/ 333 w 930"/>
                <a:gd name="T57" fmla="*/ 752 h 1075"/>
                <a:gd name="T58" fmla="*/ 374 w 930"/>
                <a:gd name="T59" fmla="*/ 797 h 1075"/>
                <a:gd name="T60" fmla="*/ 419 w 930"/>
                <a:gd name="T61" fmla="*/ 841 h 1075"/>
                <a:gd name="T62" fmla="*/ 465 w 930"/>
                <a:gd name="T63" fmla="*/ 880 h 1075"/>
                <a:gd name="T64" fmla="*/ 514 w 930"/>
                <a:gd name="T65" fmla="*/ 917 h 1075"/>
                <a:gd name="T66" fmla="*/ 566 w 930"/>
                <a:gd name="T67" fmla="*/ 951 h 1075"/>
                <a:gd name="T68" fmla="*/ 620 w 930"/>
                <a:gd name="T69" fmla="*/ 980 h 1075"/>
                <a:gd name="T70" fmla="*/ 675 w 930"/>
                <a:gd name="T71" fmla="*/ 1007 h 1075"/>
                <a:gd name="T72" fmla="*/ 732 w 930"/>
                <a:gd name="T73" fmla="*/ 1029 h 1075"/>
                <a:gd name="T74" fmla="*/ 790 w 930"/>
                <a:gd name="T75" fmla="*/ 1048 h 1075"/>
                <a:gd name="T76" fmla="*/ 849 w 930"/>
                <a:gd name="T77" fmla="*/ 1062 h 1075"/>
                <a:gd name="T78" fmla="*/ 910 w 930"/>
                <a:gd name="T79" fmla="*/ 1074 h 1075"/>
                <a:gd name="T80" fmla="*/ 772 w 930"/>
                <a:gd name="T81" fmla="*/ 845 h 1075"/>
                <a:gd name="T82" fmla="*/ 929 w 930"/>
                <a:gd name="T83" fmla="*/ 645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rgbClr val="46464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latin typeface="仿宋_GB2312" panose="02010609030101010101" charset="-122"/>
                <a:ea typeface="仿宋_GB2312" panose="02010609030101010101" charset="-122"/>
              </a:endParaRPr>
            </a:p>
          </p:txBody>
        </p:sp>
        <p:sp>
          <p:nvSpPr>
            <p:cNvPr id="17" name="Freeform 7"/>
            <p:cNvSpPr/>
            <p:nvPr/>
          </p:nvSpPr>
          <p:spPr bwMode="auto">
            <a:xfrm>
              <a:off x="1086" y="142"/>
              <a:ext cx="943" cy="1065"/>
            </a:xfrm>
            <a:custGeom>
              <a:avLst/>
              <a:gdLst>
                <a:gd name="T0" fmla="*/ 554 w 943"/>
                <a:gd name="T1" fmla="*/ 1064 h 1065"/>
                <a:gd name="T2" fmla="*/ 942 w 943"/>
                <a:gd name="T3" fmla="*/ 840 h 1065"/>
                <a:gd name="T4" fmla="*/ 781 w 943"/>
                <a:gd name="T5" fmla="*/ 840 h 1065"/>
                <a:gd name="T6" fmla="*/ 776 w 943"/>
                <a:gd name="T7" fmla="*/ 778 h 1065"/>
                <a:gd name="T8" fmla="*/ 767 w 943"/>
                <a:gd name="T9" fmla="*/ 716 h 1065"/>
                <a:gd name="T10" fmla="*/ 754 w 943"/>
                <a:gd name="T11" fmla="*/ 655 h 1065"/>
                <a:gd name="T12" fmla="*/ 737 w 943"/>
                <a:gd name="T13" fmla="*/ 595 h 1065"/>
                <a:gd name="T14" fmla="*/ 714 w 943"/>
                <a:gd name="T15" fmla="*/ 536 h 1065"/>
                <a:gd name="T16" fmla="*/ 688 w 943"/>
                <a:gd name="T17" fmla="*/ 480 h 1065"/>
                <a:gd name="T18" fmla="*/ 658 w 943"/>
                <a:gd name="T19" fmla="*/ 425 h 1065"/>
                <a:gd name="T20" fmla="*/ 624 w 943"/>
                <a:gd name="T21" fmla="*/ 372 h 1065"/>
                <a:gd name="T22" fmla="*/ 586 w 943"/>
                <a:gd name="T23" fmla="*/ 323 h 1065"/>
                <a:gd name="T24" fmla="*/ 547 w 943"/>
                <a:gd name="T25" fmla="*/ 275 h 1065"/>
                <a:gd name="T26" fmla="*/ 502 w 943"/>
                <a:gd name="T27" fmla="*/ 232 h 1065"/>
                <a:gd name="T28" fmla="*/ 455 w 943"/>
                <a:gd name="T29" fmla="*/ 191 h 1065"/>
                <a:gd name="T30" fmla="*/ 405 w 943"/>
                <a:gd name="T31" fmla="*/ 153 h 1065"/>
                <a:gd name="T32" fmla="*/ 352 w 943"/>
                <a:gd name="T33" fmla="*/ 120 h 1065"/>
                <a:gd name="T34" fmla="*/ 298 w 943"/>
                <a:gd name="T35" fmla="*/ 89 h 1065"/>
                <a:gd name="T36" fmla="*/ 241 w 943"/>
                <a:gd name="T37" fmla="*/ 63 h 1065"/>
                <a:gd name="T38" fmla="*/ 182 w 943"/>
                <a:gd name="T39" fmla="*/ 41 h 1065"/>
                <a:gd name="T40" fmla="*/ 122 w 943"/>
                <a:gd name="T41" fmla="*/ 23 h 1065"/>
                <a:gd name="T42" fmla="*/ 61 w 943"/>
                <a:gd name="T43" fmla="*/ 9 h 1065"/>
                <a:gd name="T44" fmla="*/ 0 w 943"/>
                <a:gd name="T45" fmla="*/ 0 h 1065"/>
                <a:gd name="T46" fmla="*/ 137 w 943"/>
                <a:gd name="T47" fmla="*/ 226 h 1065"/>
                <a:gd name="T48" fmla="*/ 5 w 943"/>
                <a:gd name="T49" fmla="*/ 451 h 1065"/>
                <a:gd name="T50" fmla="*/ 48 w 943"/>
                <a:gd name="T51" fmla="*/ 465 h 1065"/>
                <a:gd name="T52" fmla="*/ 90 w 943"/>
                <a:gd name="T53" fmla="*/ 483 h 1065"/>
                <a:gd name="T54" fmla="*/ 130 w 943"/>
                <a:gd name="T55" fmla="*/ 505 h 1065"/>
                <a:gd name="T56" fmla="*/ 168 w 943"/>
                <a:gd name="T57" fmla="*/ 531 h 1065"/>
                <a:gd name="T58" fmla="*/ 202 w 943"/>
                <a:gd name="T59" fmla="*/ 561 h 1065"/>
                <a:gd name="T60" fmla="*/ 233 w 943"/>
                <a:gd name="T61" fmla="*/ 594 h 1065"/>
                <a:gd name="T62" fmla="*/ 262 w 943"/>
                <a:gd name="T63" fmla="*/ 629 h 1065"/>
                <a:gd name="T64" fmla="*/ 285 w 943"/>
                <a:gd name="T65" fmla="*/ 668 h 1065"/>
                <a:gd name="T66" fmla="*/ 305 w 943"/>
                <a:gd name="T67" fmla="*/ 709 h 1065"/>
                <a:gd name="T68" fmla="*/ 321 w 943"/>
                <a:gd name="T69" fmla="*/ 751 h 1065"/>
                <a:gd name="T70" fmla="*/ 333 w 943"/>
                <a:gd name="T71" fmla="*/ 795 h 1065"/>
                <a:gd name="T72" fmla="*/ 340 w 943"/>
                <a:gd name="T73" fmla="*/ 840 h 1065"/>
                <a:gd name="T74" fmla="*/ 188 w 943"/>
                <a:gd name="T75" fmla="*/ 841 h 1065"/>
                <a:gd name="T76" fmla="*/ 554 w 943"/>
                <a:gd name="T77" fmla="*/ 1064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rgbClr val="46464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latin typeface="仿宋_GB2312" panose="02010609030101010101" charset="-122"/>
                <a:ea typeface="仿宋_GB2312" panose="02010609030101010101" charset="-122"/>
              </a:endParaRPr>
            </a:p>
          </p:txBody>
        </p:sp>
      </p:grpSp>
      <p:sp>
        <p:nvSpPr>
          <p:cNvPr id="18" name="文本框 20"/>
          <p:cNvSpPr>
            <a:spLocks noChangeArrowheads="1"/>
          </p:cNvSpPr>
          <p:nvPr/>
        </p:nvSpPr>
        <p:spPr bwMode="auto">
          <a:xfrm>
            <a:off x="1562305" y="1330083"/>
            <a:ext cx="1386501" cy="298883"/>
          </a:xfrm>
          <a:prstGeom prst="rect">
            <a:avLst/>
          </a:prstGeom>
          <a:solidFill>
            <a:srgbClr val="EE0F6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p>
            <a:pPr algn="ctr"/>
            <a:r>
              <a:rPr lang="en-US" altLang="zh-CN" sz="15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TEXT HERE</a:t>
            </a:r>
            <a:endParaRPr lang="zh-CN" altLang="en-US" sz="15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矩形 21"/>
          <p:cNvSpPr>
            <a:spLocks noChangeArrowheads="1"/>
          </p:cNvSpPr>
          <p:nvPr/>
        </p:nvSpPr>
        <p:spPr bwMode="auto">
          <a:xfrm>
            <a:off x="1562305" y="1656769"/>
            <a:ext cx="1298600" cy="25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p>
            <a:pPr>
              <a:tabLst>
                <a:tab pos="1001395" algn="l"/>
              </a:tabLst>
            </a:pPr>
            <a:r>
              <a:rPr lang="en-US" altLang="zh-CN" sz="1200">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Your text here.</a:t>
            </a:r>
          </a:p>
        </p:txBody>
      </p:sp>
      <p:sp>
        <p:nvSpPr>
          <p:cNvPr id="20" name="文本框 22"/>
          <p:cNvSpPr>
            <a:spLocks noChangeArrowheads="1"/>
          </p:cNvSpPr>
          <p:nvPr/>
        </p:nvSpPr>
        <p:spPr bwMode="auto">
          <a:xfrm>
            <a:off x="6012470" y="1330083"/>
            <a:ext cx="1386502" cy="298883"/>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p>
            <a:pPr algn="ctr"/>
            <a:r>
              <a:rPr lang="en-US" altLang="zh-CN" sz="15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TEXT HERE</a:t>
            </a:r>
            <a:endParaRPr lang="zh-CN" altLang="en-US" sz="15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矩形 23"/>
          <p:cNvSpPr>
            <a:spLocks noChangeArrowheads="1"/>
          </p:cNvSpPr>
          <p:nvPr/>
        </p:nvSpPr>
        <p:spPr bwMode="auto">
          <a:xfrm>
            <a:off x="6012470" y="1656769"/>
            <a:ext cx="1298600" cy="25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p>
            <a:pPr>
              <a:tabLst>
                <a:tab pos="1001395" algn="l"/>
              </a:tabLst>
            </a:pPr>
            <a:r>
              <a:rPr lang="en-US" altLang="zh-CN" sz="1200">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Your text here.</a:t>
            </a:r>
          </a:p>
        </p:txBody>
      </p:sp>
      <p:sp>
        <p:nvSpPr>
          <p:cNvPr id="22" name="文本框 24"/>
          <p:cNvSpPr>
            <a:spLocks noChangeArrowheads="1"/>
          </p:cNvSpPr>
          <p:nvPr/>
        </p:nvSpPr>
        <p:spPr bwMode="auto">
          <a:xfrm>
            <a:off x="6012470" y="3957579"/>
            <a:ext cx="1386502" cy="298883"/>
          </a:xfrm>
          <a:prstGeom prst="rect">
            <a:avLst/>
          </a:prstGeom>
          <a:solidFill>
            <a:srgbClr val="EE0F6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p>
            <a:pPr algn="ctr"/>
            <a:r>
              <a:rPr lang="en-US" altLang="zh-CN" sz="15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TEXT HERE</a:t>
            </a:r>
            <a:endParaRPr lang="zh-CN" altLang="en-US" sz="15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矩形 25"/>
          <p:cNvSpPr>
            <a:spLocks noChangeArrowheads="1"/>
          </p:cNvSpPr>
          <p:nvPr/>
        </p:nvSpPr>
        <p:spPr bwMode="auto">
          <a:xfrm>
            <a:off x="6012470" y="4283100"/>
            <a:ext cx="1298600" cy="25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p>
            <a:pPr>
              <a:tabLst>
                <a:tab pos="1001395" algn="l"/>
              </a:tabLst>
            </a:pPr>
            <a:r>
              <a:rPr lang="en-US" altLang="zh-CN" sz="1200">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Your text here.</a:t>
            </a:r>
          </a:p>
        </p:txBody>
      </p:sp>
      <p:sp>
        <p:nvSpPr>
          <p:cNvPr id="24" name="文本框 26"/>
          <p:cNvSpPr>
            <a:spLocks noChangeArrowheads="1"/>
          </p:cNvSpPr>
          <p:nvPr/>
        </p:nvSpPr>
        <p:spPr bwMode="auto">
          <a:xfrm>
            <a:off x="1562305" y="3957579"/>
            <a:ext cx="1386501" cy="298883"/>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p>
            <a:pPr algn="ctr"/>
            <a:r>
              <a:rPr lang="en-US" altLang="zh-CN" sz="15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TEXT HERE</a:t>
            </a:r>
            <a:endParaRPr lang="zh-CN" altLang="en-US" sz="15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矩形 27"/>
          <p:cNvSpPr>
            <a:spLocks noChangeArrowheads="1"/>
          </p:cNvSpPr>
          <p:nvPr/>
        </p:nvSpPr>
        <p:spPr bwMode="auto">
          <a:xfrm>
            <a:off x="1562305" y="4283100"/>
            <a:ext cx="1298600" cy="25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p>
            <a:pPr>
              <a:tabLst>
                <a:tab pos="1001395" algn="l"/>
              </a:tabLst>
            </a:pPr>
            <a:r>
              <a:rPr lang="en-US" altLang="zh-CN" sz="1200">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Your text here.</a:t>
            </a:r>
          </a:p>
        </p:txBody>
      </p:sp>
    </p:spTree>
  </p:cSld>
  <p:clrMapOvr>
    <a:masterClrMapping/>
  </p:clrMapOvr>
  <mc:AlternateContent xmlns:mc="http://schemas.openxmlformats.org/markup-compatibility/2006" xmlns:p14="http://schemas.microsoft.com/office/powerpoint/2010/main">
    <mc:Choice Requires="p14">
      <p:transition spd="slow" p14:dur="1400" advTm="3012">
        <p14:doors dir="vert"/>
      </p:transition>
    </mc:Choice>
    <mc:Fallback xmlns="">
      <p:transition spd="slow" advTm="301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p:cBhvr>
                                        <p:cTn id="38" dur="1000"/>
                                        <p:tgtEl>
                                          <p:spTgt spid="23"/>
                                        </p:tgtEl>
                                      </p:cBhvr>
                                    </p:animEffect>
                                    <p:anim calcmode="lin" valueType="num">
                                      <p:cBhvr>
                                        <p:cTn id="39" dur="1000" fill="hold"/>
                                        <p:tgtEl>
                                          <p:spTgt spid="23"/>
                                        </p:tgtEl>
                                        <p:attrNameLst>
                                          <p:attrName>ppt_x</p:attrName>
                                        </p:attrNameLst>
                                      </p:cBhvr>
                                      <p:tavLst>
                                        <p:tav tm="0">
                                          <p:val>
                                            <p:strVal val="#ppt_x"/>
                                          </p:val>
                                        </p:tav>
                                        <p:tav tm="100000">
                                          <p:val>
                                            <p:strVal val="#ppt_x"/>
                                          </p:val>
                                        </p:tav>
                                      </p:tavLst>
                                    </p:anim>
                                    <p:anim calcmode="lin" valueType="num">
                                      <p:cBhvr>
                                        <p:cTn id="40" dur="1000" fill="hold"/>
                                        <p:tgtEl>
                                          <p:spTgt spid="2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bldLvl="0" animBg="1" autoUpdateAnimBg="0"/>
      <p:bldP spid="19" grpId="0" bldLvl="0" autoUpdateAnimBg="0"/>
      <p:bldP spid="20" grpId="0" bldLvl="0" animBg="1" autoUpdateAnimBg="0"/>
      <p:bldP spid="21" grpId="0" bldLvl="0" autoUpdateAnimBg="0"/>
      <p:bldP spid="22" grpId="0" bldLvl="0" animBg="1" autoUpdateAnimBg="0"/>
      <p:bldP spid="23" grpId="0" bldLvl="0" autoUpdateAnimBg="0"/>
      <p:bldP spid="24" grpId="0" bldLvl="0" animBg="1" autoUpdateAnimBg="0"/>
      <p:bldP spid="25" grpId="0" bldLvl="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998875" cy="5040313"/>
          </a:xfrm>
          <a:prstGeom prst="rect">
            <a:avLst/>
          </a:prstGeom>
        </p:spPr>
      </p:pic>
      <p:sp>
        <p:nvSpPr>
          <p:cNvPr id="8" name="文本框 7"/>
          <p:cNvSpPr txBox="1"/>
          <p:nvPr/>
        </p:nvSpPr>
        <p:spPr>
          <a:xfrm>
            <a:off x="3782469" y="133906"/>
            <a:ext cx="1433936" cy="206550"/>
          </a:xfrm>
          <a:prstGeom prst="rect">
            <a:avLst/>
          </a:prstGeom>
          <a:noFill/>
        </p:spPr>
        <p:txBody>
          <a:bodyPr wrap="square" lIns="67391" tIns="33696" rIns="67391" bIns="33696" rtlCol="0">
            <a:spAutoFit/>
          </a:bodyPr>
          <a:lstStyle/>
          <a:p>
            <a:pPr algn="dist"/>
            <a:r>
              <a:rPr kumimoji="1" lang="zh-CN" altLang="en-US" sz="900" dirty="0">
                <a:solidFill>
                  <a:srgbClr val="FFE0DF"/>
                </a:solidFill>
                <a:latin typeface="仿宋_GB2312" panose="02010609030101010101" charset="-122"/>
                <a:ea typeface="仿宋_GB2312" panose="02010609030101010101" charset="-122"/>
              </a:rPr>
              <a:t>本章节小标题</a:t>
            </a:r>
          </a:p>
        </p:txBody>
      </p:sp>
      <p:sp>
        <p:nvSpPr>
          <p:cNvPr id="6" name="Freeform 22"/>
          <p:cNvSpPr/>
          <p:nvPr/>
        </p:nvSpPr>
        <p:spPr bwMode="auto">
          <a:xfrm>
            <a:off x="4479743" y="1301031"/>
            <a:ext cx="788771" cy="941849"/>
          </a:xfrm>
          <a:custGeom>
            <a:avLst/>
            <a:gdLst>
              <a:gd name="T0" fmla="*/ 0 w 285"/>
              <a:gd name="T1" fmla="*/ 0 h 342"/>
              <a:gd name="T2" fmla="*/ 0 w 285"/>
              <a:gd name="T3" fmla="*/ 68 h 342"/>
              <a:gd name="T4" fmla="*/ 52 w 285"/>
              <a:gd name="T5" fmla="*/ 143 h 342"/>
              <a:gd name="T6" fmla="*/ 0 w 285"/>
              <a:gd name="T7" fmla="*/ 217 h 342"/>
              <a:gd name="T8" fmla="*/ 0 w 285"/>
              <a:gd name="T9" fmla="*/ 285 h 342"/>
              <a:gd name="T10" fmla="*/ 86 w 285"/>
              <a:gd name="T11" fmla="*/ 285 h 342"/>
              <a:gd name="T12" fmla="*/ 142 w 285"/>
              <a:gd name="T13" fmla="*/ 342 h 342"/>
              <a:gd name="T14" fmla="*/ 199 w 285"/>
              <a:gd name="T15" fmla="*/ 285 h 342"/>
              <a:gd name="T16" fmla="*/ 285 w 285"/>
              <a:gd name="T17" fmla="*/ 285 h 342"/>
              <a:gd name="T18" fmla="*/ 285 w 285"/>
              <a:gd name="T19" fmla="*/ 0 h 342"/>
              <a:gd name="T20" fmla="*/ 0 w 285"/>
              <a:gd name="T21"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42">
                <a:moveTo>
                  <a:pt x="0" y="0"/>
                </a:moveTo>
                <a:cubicBezTo>
                  <a:pt x="0" y="68"/>
                  <a:pt x="0" y="68"/>
                  <a:pt x="0" y="68"/>
                </a:cubicBezTo>
                <a:cubicBezTo>
                  <a:pt x="30" y="79"/>
                  <a:pt x="52" y="108"/>
                  <a:pt x="52" y="143"/>
                </a:cubicBezTo>
                <a:cubicBezTo>
                  <a:pt x="52" y="177"/>
                  <a:pt x="30" y="206"/>
                  <a:pt x="0" y="217"/>
                </a:cubicBezTo>
                <a:cubicBezTo>
                  <a:pt x="0" y="285"/>
                  <a:pt x="0" y="285"/>
                  <a:pt x="0" y="285"/>
                </a:cubicBezTo>
                <a:cubicBezTo>
                  <a:pt x="86" y="285"/>
                  <a:pt x="86" y="285"/>
                  <a:pt x="86" y="285"/>
                </a:cubicBezTo>
                <a:cubicBezTo>
                  <a:pt x="86" y="316"/>
                  <a:pt x="111" y="342"/>
                  <a:pt x="142" y="342"/>
                </a:cubicBezTo>
                <a:cubicBezTo>
                  <a:pt x="173" y="342"/>
                  <a:pt x="199" y="316"/>
                  <a:pt x="199" y="285"/>
                </a:cubicBezTo>
                <a:cubicBezTo>
                  <a:pt x="285" y="285"/>
                  <a:pt x="285" y="285"/>
                  <a:pt x="285" y="285"/>
                </a:cubicBezTo>
                <a:cubicBezTo>
                  <a:pt x="285" y="0"/>
                  <a:pt x="285" y="0"/>
                  <a:pt x="285" y="0"/>
                </a:cubicBezTo>
                <a:lnTo>
                  <a:pt x="0" y="0"/>
                </a:lnTo>
                <a:close/>
              </a:path>
            </a:pathLst>
          </a:custGeom>
          <a:solidFill>
            <a:srgbClr val="FFE5C4"/>
          </a:solidFill>
          <a:ln>
            <a:noFill/>
          </a:ln>
        </p:spPr>
        <p:txBody>
          <a:bodyPr lIns="67391" tIns="33696" rIns="67391" bIns="33696"/>
          <a:lstStyle/>
          <a:p>
            <a:endParaRPr lang="zh-CN" altLang="en-US">
              <a:solidFill>
                <a:schemeClr val="bg1"/>
              </a:solidFill>
              <a:latin typeface="仿宋_GB2312" panose="02010609030101010101" charset="-122"/>
              <a:ea typeface="仿宋_GB2312" panose="02010609030101010101" charset="-122"/>
            </a:endParaRPr>
          </a:p>
        </p:txBody>
      </p:sp>
      <p:grpSp>
        <p:nvGrpSpPr>
          <p:cNvPr id="9" name="组合 1"/>
          <p:cNvGrpSpPr/>
          <p:nvPr/>
        </p:nvGrpSpPr>
        <p:grpSpPr>
          <a:xfrm>
            <a:off x="4796189" y="1518111"/>
            <a:ext cx="215652" cy="295276"/>
            <a:chOff x="5054600" y="1884362"/>
            <a:chExt cx="292100" cy="401638"/>
          </a:xfrm>
          <a:solidFill>
            <a:srgbClr val="F8F8F8"/>
          </a:solidFill>
        </p:grpSpPr>
        <p:sp>
          <p:nvSpPr>
            <p:cNvPr id="10" name="Freeform 26"/>
            <p:cNvSpPr/>
            <p:nvPr/>
          </p:nvSpPr>
          <p:spPr bwMode="auto">
            <a:xfrm>
              <a:off x="5099050" y="1884362"/>
              <a:ext cx="209550" cy="123825"/>
            </a:xfrm>
            <a:custGeom>
              <a:avLst/>
              <a:gdLst>
                <a:gd name="T0" fmla="*/ 13 w 56"/>
                <a:gd name="T1" fmla="*/ 33 h 33"/>
                <a:gd name="T2" fmla="*/ 13 w 56"/>
                <a:gd name="T3" fmla="*/ 22 h 33"/>
                <a:gd name="T4" fmla="*/ 22 w 56"/>
                <a:gd name="T5" fmla="*/ 12 h 33"/>
                <a:gd name="T6" fmla="*/ 33 w 56"/>
                <a:gd name="T7" fmla="*/ 12 h 33"/>
                <a:gd name="T8" fmla="*/ 43 w 56"/>
                <a:gd name="T9" fmla="*/ 22 h 33"/>
                <a:gd name="T10" fmla="*/ 43 w 56"/>
                <a:gd name="T11" fmla="*/ 33 h 33"/>
                <a:gd name="T12" fmla="*/ 56 w 56"/>
                <a:gd name="T13" fmla="*/ 33 h 33"/>
                <a:gd name="T14" fmla="*/ 56 w 56"/>
                <a:gd name="T15" fmla="*/ 22 h 33"/>
                <a:gd name="T16" fmla="*/ 33 w 56"/>
                <a:gd name="T17" fmla="*/ 0 h 33"/>
                <a:gd name="T18" fmla="*/ 22 w 56"/>
                <a:gd name="T19" fmla="*/ 0 h 33"/>
                <a:gd name="T20" fmla="*/ 0 w 56"/>
                <a:gd name="T21" fmla="*/ 22 h 33"/>
                <a:gd name="T22" fmla="*/ 0 w 56"/>
                <a:gd name="T23" fmla="*/ 33 h 33"/>
                <a:gd name="T24" fmla="*/ 13 w 56"/>
                <a:gd name="T2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33">
                  <a:moveTo>
                    <a:pt x="13" y="33"/>
                  </a:moveTo>
                  <a:cubicBezTo>
                    <a:pt x="13" y="22"/>
                    <a:pt x="13" y="22"/>
                    <a:pt x="13" y="22"/>
                  </a:cubicBezTo>
                  <a:cubicBezTo>
                    <a:pt x="13" y="17"/>
                    <a:pt x="17" y="13"/>
                    <a:pt x="22" y="12"/>
                  </a:cubicBezTo>
                  <a:cubicBezTo>
                    <a:pt x="33" y="12"/>
                    <a:pt x="33" y="12"/>
                    <a:pt x="33" y="12"/>
                  </a:cubicBezTo>
                  <a:cubicBezTo>
                    <a:pt x="39" y="13"/>
                    <a:pt x="43" y="17"/>
                    <a:pt x="43" y="22"/>
                  </a:cubicBezTo>
                  <a:cubicBezTo>
                    <a:pt x="43" y="33"/>
                    <a:pt x="43" y="33"/>
                    <a:pt x="43" y="33"/>
                  </a:cubicBezTo>
                  <a:cubicBezTo>
                    <a:pt x="56" y="33"/>
                    <a:pt x="56" y="33"/>
                    <a:pt x="56" y="33"/>
                  </a:cubicBezTo>
                  <a:cubicBezTo>
                    <a:pt x="56" y="22"/>
                    <a:pt x="56" y="22"/>
                    <a:pt x="56" y="22"/>
                  </a:cubicBezTo>
                  <a:cubicBezTo>
                    <a:pt x="56" y="10"/>
                    <a:pt x="46" y="0"/>
                    <a:pt x="33" y="0"/>
                  </a:cubicBezTo>
                  <a:cubicBezTo>
                    <a:pt x="22" y="0"/>
                    <a:pt x="22" y="0"/>
                    <a:pt x="22" y="0"/>
                  </a:cubicBezTo>
                  <a:cubicBezTo>
                    <a:pt x="10" y="0"/>
                    <a:pt x="0" y="10"/>
                    <a:pt x="0" y="22"/>
                  </a:cubicBezTo>
                  <a:cubicBezTo>
                    <a:pt x="0" y="33"/>
                    <a:pt x="0" y="33"/>
                    <a:pt x="0" y="33"/>
                  </a:cubicBezTo>
                  <a:lnTo>
                    <a:pt x="13"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latin typeface="仿宋_GB2312" panose="02010609030101010101" charset="-122"/>
                <a:ea typeface="仿宋_GB2312" panose="02010609030101010101" charset="-122"/>
              </a:endParaRPr>
            </a:p>
          </p:txBody>
        </p:sp>
        <p:sp>
          <p:nvSpPr>
            <p:cNvPr id="11" name="Freeform 27"/>
            <p:cNvSpPr>
              <a:spLocks noEditPoints="1"/>
            </p:cNvSpPr>
            <p:nvPr/>
          </p:nvSpPr>
          <p:spPr bwMode="auto">
            <a:xfrm>
              <a:off x="5054600" y="2030412"/>
              <a:ext cx="292100" cy="255588"/>
            </a:xfrm>
            <a:custGeom>
              <a:avLst/>
              <a:gdLst>
                <a:gd name="T0" fmla="*/ 0 w 78"/>
                <a:gd name="T1" fmla="*/ 0 h 68"/>
                <a:gd name="T2" fmla="*/ 0 w 78"/>
                <a:gd name="T3" fmla="*/ 35 h 68"/>
                <a:gd name="T4" fmla="*/ 34 w 78"/>
                <a:gd name="T5" fmla="*/ 68 h 68"/>
                <a:gd name="T6" fmla="*/ 44 w 78"/>
                <a:gd name="T7" fmla="*/ 68 h 68"/>
                <a:gd name="T8" fmla="*/ 78 w 78"/>
                <a:gd name="T9" fmla="*/ 35 h 68"/>
                <a:gd name="T10" fmla="*/ 78 w 78"/>
                <a:gd name="T11" fmla="*/ 0 h 68"/>
                <a:gd name="T12" fmla="*/ 0 w 78"/>
                <a:gd name="T13" fmla="*/ 0 h 68"/>
                <a:gd name="T14" fmla="*/ 44 w 78"/>
                <a:gd name="T15" fmla="*/ 31 h 68"/>
                <a:gd name="T16" fmla="*/ 44 w 78"/>
                <a:gd name="T17" fmla="*/ 46 h 68"/>
                <a:gd name="T18" fmla="*/ 41 w 78"/>
                <a:gd name="T19" fmla="*/ 50 h 68"/>
                <a:gd name="T20" fmla="*/ 37 w 78"/>
                <a:gd name="T21" fmla="*/ 46 h 68"/>
                <a:gd name="T22" fmla="*/ 37 w 78"/>
                <a:gd name="T23" fmla="*/ 31 h 68"/>
                <a:gd name="T24" fmla="*/ 32 w 78"/>
                <a:gd name="T25" fmla="*/ 23 h 68"/>
                <a:gd name="T26" fmla="*/ 41 w 78"/>
                <a:gd name="T27" fmla="*/ 14 h 68"/>
                <a:gd name="T28" fmla="*/ 50 w 78"/>
                <a:gd name="T29" fmla="*/ 23 h 68"/>
                <a:gd name="T30" fmla="*/ 44 w 78"/>
                <a:gd name="T31" fmla="*/ 3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68">
                  <a:moveTo>
                    <a:pt x="0" y="0"/>
                  </a:moveTo>
                  <a:cubicBezTo>
                    <a:pt x="0" y="35"/>
                    <a:pt x="0" y="35"/>
                    <a:pt x="0" y="35"/>
                  </a:cubicBezTo>
                  <a:cubicBezTo>
                    <a:pt x="0" y="53"/>
                    <a:pt x="15" y="68"/>
                    <a:pt x="34" y="68"/>
                  </a:cubicBezTo>
                  <a:cubicBezTo>
                    <a:pt x="44" y="68"/>
                    <a:pt x="44" y="68"/>
                    <a:pt x="44" y="68"/>
                  </a:cubicBezTo>
                  <a:cubicBezTo>
                    <a:pt x="63" y="68"/>
                    <a:pt x="78" y="53"/>
                    <a:pt x="78" y="35"/>
                  </a:cubicBezTo>
                  <a:cubicBezTo>
                    <a:pt x="78" y="0"/>
                    <a:pt x="78" y="0"/>
                    <a:pt x="78" y="0"/>
                  </a:cubicBezTo>
                  <a:lnTo>
                    <a:pt x="0" y="0"/>
                  </a:lnTo>
                  <a:close/>
                  <a:moveTo>
                    <a:pt x="44" y="31"/>
                  </a:moveTo>
                  <a:cubicBezTo>
                    <a:pt x="44" y="46"/>
                    <a:pt x="44" y="46"/>
                    <a:pt x="44" y="46"/>
                  </a:cubicBezTo>
                  <a:cubicBezTo>
                    <a:pt x="44" y="48"/>
                    <a:pt x="43" y="50"/>
                    <a:pt x="41" y="50"/>
                  </a:cubicBezTo>
                  <a:cubicBezTo>
                    <a:pt x="39" y="50"/>
                    <a:pt x="37" y="48"/>
                    <a:pt x="37" y="46"/>
                  </a:cubicBezTo>
                  <a:cubicBezTo>
                    <a:pt x="37" y="31"/>
                    <a:pt x="37" y="31"/>
                    <a:pt x="37" y="31"/>
                  </a:cubicBezTo>
                  <a:cubicBezTo>
                    <a:pt x="34" y="30"/>
                    <a:pt x="32" y="27"/>
                    <a:pt x="32" y="23"/>
                  </a:cubicBezTo>
                  <a:cubicBezTo>
                    <a:pt x="32" y="18"/>
                    <a:pt x="36" y="14"/>
                    <a:pt x="41" y="14"/>
                  </a:cubicBezTo>
                  <a:cubicBezTo>
                    <a:pt x="46" y="14"/>
                    <a:pt x="50" y="18"/>
                    <a:pt x="50" y="23"/>
                  </a:cubicBezTo>
                  <a:cubicBezTo>
                    <a:pt x="50" y="27"/>
                    <a:pt x="47" y="30"/>
                    <a:pt x="44"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latin typeface="仿宋_GB2312" panose="02010609030101010101" charset="-122"/>
                <a:ea typeface="仿宋_GB2312" panose="02010609030101010101" charset="-122"/>
              </a:endParaRPr>
            </a:p>
          </p:txBody>
        </p:sp>
      </p:grpSp>
      <p:sp>
        <p:nvSpPr>
          <p:cNvPr id="12" name="Freeform 23"/>
          <p:cNvSpPr/>
          <p:nvPr/>
        </p:nvSpPr>
        <p:spPr bwMode="auto">
          <a:xfrm>
            <a:off x="4322693" y="2163518"/>
            <a:ext cx="945822" cy="785458"/>
          </a:xfrm>
          <a:custGeom>
            <a:avLst/>
            <a:gdLst>
              <a:gd name="T0" fmla="*/ 274 w 342"/>
              <a:gd name="T1" fmla="*/ 0 h 285"/>
              <a:gd name="T2" fmla="*/ 199 w 342"/>
              <a:gd name="T3" fmla="*/ 52 h 285"/>
              <a:gd name="T4" fmla="*/ 124 w 342"/>
              <a:gd name="T5" fmla="*/ 0 h 285"/>
              <a:gd name="T6" fmla="*/ 57 w 342"/>
              <a:gd name="T7" fmla="*/ 0 h 285"/>
              <a:gd name="T8" fmla="*/ 57 w 342"/>
              <a:gd name="T9" fmla="*/ 86 h 285"/>
              <a:gd name="T10" fmla="*/ 0 w 342"/>
              <a:gd name="T11" fmla="*/ 142 h 285"/>
              <a:gd name="T12" fmla="*/ 57 w 342"/>
              <a:gd name="T13" fmla="*/ 199 h 285"/>
              <a:gd name="T14" fmla="*/ 57 w 342"/>
              <a:gd name="T15" fmla="*/ 285 h 285"/>
              <a:gd name="T16" fmla="*/ 342 w 342"/>
              <a:gd name="T17" fmla="*/ 285 h 285"/>
              <a:gd name="T18" fmla="*/ 342 w 342"/>
              <a:gd name="T19" fmla="*/ 0 h 285"/>
              <a:gd name="T20" fmla="*/ 274 w 342"/>
              <a:gd name="T21"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2" h="285">
                <a:moveTo>
                  <a:pt x="274" y="0"/>
                </a:moveTo>
                <a:cubicBezTo>
                  <a:pt x="263" y="30"/>
                  <a:pt x="234" y="52"/>
                  <a:pt x="199" y="52"/>
                </a:cubicBezTo>
                <a:cubicBezTo>
                  <a:pt x="165" y="52"/>
                  <a:pt x="136" y="30"/>
                  <a:pt x="124" y="0"/>
                </a:cubicBezTo>
                <a:cubicBezTo>
                  <a:pt x="57" y="0"/>
                  <a:pt x="57" y="0"/>
                  <a:pt x="57" y="0"/>
                </a:cubicBezTo>
                <a:cubicBezTo>
                  <a:pt x="57" y="86"/>
                  <a:pt x="57" y="86"/>
                  <a:pt x="57" y="86"/>
                </a:cubicBezTo>
                <a:cubicBezTo>
                  <a:pt x="25" y="86"/>
                  <a:pt x="0" y="111"/>
                  <a:pt x="0" y="142"/>
                </a:cubicBezTo>
                <a:cubicBezTo>
                  <a:pt x="0" y="173"/>
                  <a:pt x="25" y="199"/>
                  <a:pt x="57" y="199"/>
                </a:cubicBezTo>
                <a:cubicBezTo>
                  <a:pt x="57" y="285"/>
                  <a:pt x="57" y="285"/>
                  <a:pt x="57" y="285"/>
                </a:cubicBezTo>
                <a:cubicBezTo>
                  <a:pt x="342" y="285"/>
                  <a:pt x="342" y="285"/>
                  <a:pt x="342" y="285"/>
                </a:cubicBezTo>
                <a:cubicBezTo>
                  <a:pt x="342" y="0"/>
                  <a:pt x="342" y="0"/>
                  <a:pt x="342" y="0"/>
                </a:cubicBezTo>
                <a:lnTo>
                  <a:pt x="274" y="0"/>
                </a:lnTo>
                <a:close/>
              </a:path>
            </a:pathLst>
          </a:custGeom>
          <a:solidFill>
            <a:srgbClr val="FFCCCA"/>
          </a:solidFill>
          <a:ln>
            <a:noFill/>
          </a:ln>
        </p:spPr>
        <p:txBody>
          <a:bodyPr lIns="67391" tIns="33696" rIns="67391" bIns="33696"/>
          <a:lstStyle/>
          <a:p>
            <a:endParaRPr lang="zh-CN" altLang="en-US">
              <a:solidFill>
                <a:schemeClr val="bg1"/>
              </a:solidFill>
              <a:latin typeface="仿宋_GB2312" panose="02010609030101010101" charset="-122"/>
              <a:ea typeface="仿宋_GB2312" panose="02010609030101010101" charset="-122"/>
            </a:endParaRPr>
          </a:p>
        </p:txBody>
      </p:sp>
      <p:grpSp>
        <p:nvGrpSpPr>
          <p:cNvPr id="13" name="组合 3"/>
          <p:cNvGrpSpPr/>
          <p:nvPr/>
        </p:nvGrpSpPr>
        <p:grpSpPr>
          <a:xfrm>
            <a:off x="4745793" y="2455293"/>
            <a:ext cx="321134" cy="313949"/>
            <a:chOff x="4986338" y="3159125"/>
            <a:chExt cx="434975" cy="427037"/>
          </a:xfrm>
          <a:solidFill>
            <a:srgbClr val="F8F8F8"/>
          </a:solidFill>
        </p:grpSpPr>
        <p:sp>
          <p:nvSpPr>
            <p:cNvPr id="14" name="Freeform 28"/>
            <p:cNvSpPr/>
            <p:nvPr/>
          </p:nvSpPr>
          <p:spPr bwMode="auto">
            <a:xfrm>
              <a:off x="5129213" y="3302000"/>
              <a:ext cx="146050" cy="142875"/>
            </a:xfrm>
            <a:custGeom>
              <a:avLst/>
              <a:gdLst>
                <a:gd name="T0" fmla="*/ 37 w 39"/>
                <a:gd name="T1" fmla="*/ 2 h 38"/>
                <a:gd name="T2" fmla="*/ 37 w 39"/>
                <a:gd name="T3" fmla="*/ 9 h 38"/>
                <a:gd name="T4" fmla="*/ 9 w 39"/>
                <a:gd name="T5" fmla="*/ 36 h 38"/>
                <a:gd name="T6" fmla="*/ 2 w 39"/>
                <a:gd name="T7" fmla="*/ 36 h 38"/>
                <a:gd name="T8" fmla="*/ 2 w 39"/>
                <a:gd name="T9" fmla="*/ 36 h 38"/>
                <a:gd name="T10" fmla="*/ 2 w 39"/>
                <a:gd name="T11" fmla="*/ 30 h 38"/>
                <a:gd name="T12" fmla="*/ 30 w 39"/>
                <a:gd name="T13" fmla="*/ 2 h 38"/>
                <a:gd name="T14" fmla="*/ 37 w 39"/>
                <a:gd name="T15" fmla="*/ 2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8">
                  <a:moveTo>
                    <a:pt x="37" y="2"/>
                  </a:moveTo>
                  <a:cubicBezTo>
                    <a:pt x="39" y="4"/>
                    <a:pt x="39" y="7"/>
                    <a:pt x="37" y="9"/>
                  </a:cubicBezTo>
                  <a:cubicBezTo>
                    <a:pt x="9" y="36"/>
                    <a:pt x="9" y="36"/>
                    <a:pt x="9" y="36"/>
                  </a:cubicBezTo>
                  <a:cubicBezTo>
                    <a:pt x="7" y="38"/>
                    <a:pt x="4" y="38"/>
                    <a:pt x="2" y="36"/>
                  </a:cubicBezTo>
                  <a:cubicBezTo>
                    <a:pt x="2" y="36"/>
                    <a:pt x="2" y="36"/>
                    <a:pt x="2" y="36"/>
                  </a:cubicBezTo>
                  <a:cubicBezTo>
                    <a:pt x="0" y="35"/>
                    <a:pt x="0" y="32"/>
                    <a:pt x="2" y="30"/>
                  </a:cubicBezTo>
                  <a:cubicBezTo>
                    <a:pt x="30" y="2"/>
                    <a:pt x="30" y="2"/>
                    <a:pt x="30" y="2"/>
                  </a:cubicBezTo>
                  <a:cubicBezTo>
                    <a:pt x="32" y="0"/>
                    <a:pt x="35" y="0"/>
                    <a:pt x="3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latin typeface="仿宋_GB2312" panose="02010609030101010101" charset="-122"/>
                <a:ea typeface="仿宋_GB2312" panose="02010609030101010101" charset="-122"/>
              </a:endParaRPr>
            </a:p>
          </p:txBody>
        </p:sp>
        <p:sp>
          <p:nvSpPr>
            <p:cNvPr id="15" name="Freeform 29"/>
            <p:cNvSpPr>
              <a:spLocks noEditPoints="1"/>
            </p:cNvSpPr>
            <p:nvPr/>
          </p:nvSpPr>
          <p:spPr bwMode="auto">
            <a:xfrm>
              <a:off x="4986338" y="3159125"/>
              <a:ext cx="434975" cy="427037"/>
            </a:xfrm>
            <a:custGeom>
              <a:avLst/>
              <a:gdLst>
                <a:gd name="T0" fmla="*/ 28 w 116"/>
                <a:gd name="T1" fmla="*/ 96 h 114"/>
                <a:gd name="T2" fmla="*/ 20 w 116"/>
                <a:gd name="T3" fmla="*/ 96 h 114"/>
                <a:gd name="T4" fmla="*/ 18 w 116"/>
                <a:gd name="T5" fmla="*/ 94 h 114"/>
                <a:gd name="T6" fmla="*/ 18 w 116"/>
                <a:gd name="T7" fmla="*/ 86 h 114"/>
                <a:gd name="T8" fmla="*/ 32 w 116"/>
                <a:gd name="T9" fmla="*/ 73 h 114"/>
                <a:gd name="T10" fmla="*/ 41 w 116"/>
                <a:gd name="T11" fmla="*/ 57 h 114"/>
                <a:gd name="T12" fmla="*/ 22 w 116"/>
                <a:gd name="T13" fmla="*/ 62 h 114"/>
                <a:gd name="T14" fmla="*/ 8 w 116"/>
                <a:gd name="T15" fmla="*/ 76 h 114"/>
                <a:gd name="T16" fmla="*/ 8 w 116"/>
                <a:gd name="T17" fmla="*/ 104 h 114"/>
                <a:gd name="T18" fmla="*/ 9 w 116"/>
                <a:gd name="T19" fmla="*/ 106 h 114"/>
                <a:gd name="T20" fmla="*/ 38 w 116"/>
                <a:gd name="T21" fmla="*/ 106 h 114"/>
                <a:gd name="T22" fmla="*/ 53 w 116"/>
                <a:gd name="T23" fmla="*/ 92 h 114"/>
                <a:gd name="T24" fmla="*/ 58 w 116"/>
                <a:gd name="T25" fmla="*/ 73 h 114"/>
                <a:gd name="T26" fmla="*/ 42 w 116"/>
                <a:gd name="T27" fmla="*/ 82 h 114"/>
                <a:gd name="T28" fmla="*/ 28 w 116"/>
                <a:gd name="T29" fmla="*/ 96 h 114"/>
                <a:gd name="T30" fmla="*/ 77 w 116"/>
                <a:gd name="T31" fmla="*/ 8 h 114"/>
                <a:gd name="T32" fmla="*/ 63 w 116"/>
                <a:gd name="T33" fmla="*/ 22 h 114"/>
                <a:gd name="T34" fmla="*/ 57 w 116"/>
                <a:gd name="T35" fmla="*/ 40 h 114"/>
                <a:gd name="T36" fmla="*/ 74 w 116"/>
                <a:gd name="T37" fmla="*/ 32 h 114"/>
                <a:gd name="T38" fmla="*/ 88 w 116"/>
                <a:gd name="T39" fmla="*/ 18 h 114"/>
                <a:gd name="T40" fmla="*/ 96 w 116"/>
                <a:gd name="T41" fmla="*/ 18 h 114"/>
                <a:gd name="T42" fmla="*/ 98 w 116"/>
                <a:gd name="T43" fmla="*/ 20 h 114"/>
                <a:gd name="T44" fmla="*/ 98 w 116"/>
                <a:gd name="T45" fmla="*/ 28 h 114"/>
                <a:gd name="T46" fmla="*/ 84 w 116"/>
                <a:gd name="T47" fmla="*/ 42 h 114"/>
                <a:gd name="T48" fmla="*/ 75 w 116"/>
                <a:gd name="T49" fmla="*/ 57 h 114"/>
                <a:gd name="T50" fmla="*/ 94 w 116"/>
                <a:gd name="T51" fmla="*/ 52 h 114"/>
                <a:gd name="T52" fmla="*/ 108 w 116"/>
                <a:gd name="T53" fmla="*/ 38 h 114"/>
                <a:gd name="T54" fmla="*/ 108 w 116"/>
                <a:gd name="T55" fmla="*/ 10 h 114"/>
                <a:gd name="T56" fmla="*/ 106 w 116"/>
                <a:gd name="T57" fmla="*/ 8 h 114"/>
                <a:gd name="T58" fmla="*/ 77 w 116"/>
                <a:gd name="T59" fmla="*/ 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4">
                  <a:moveTo>
                    <a:pt x="28" y="96"/>
                  </a:moveTo>
                  <a:cubicBezTo>
                    <a:pt x="26" y="98"/>
                    <a:pt x="22" y="98"/>
                    <a:pt x="20" y="96"/>
                  </a:cubicBezTo>
                  <a:cubicBezTo>
                    <a:pt x="18" y="94"/>
                    <a:pt x="18" y="94"/>
                    <a:pt x="18" y="94"/>
                  </a:cubicBezTo>
                  <a:cubicBezTo>
                    <a:pt x="16" y="92"/>
                    <a:pt x="16" y="88"/>
                    <a:pt x="18" y="86"/>
                  </a:cubicBezTo>
                  <a:cubicBezTo>
                    <a:pt x="32" y="73"/>
                    <a:pt x="32" y="73"/>
                    <a:pt x="32" y="73"/>
                  </a:cubicBezTo>
                  <a:cubicBezTo>
                    <a:pt x="33" y="71"/>
                    <a:pt x="38" y="65"/>
                    <a:pt x="41" y="57"/>
                  </a:cubicBezTo>
                  <a:cubicBezTo>
                    <a:pt x="34" y="55"/>
                    <a:pt x="27" y="57"/>
                    <a:pt x="22" y="62"/>
                  </a:cubicBezTo>
                  <a:cubicBezTo>
                    <a:pt x="8" y="76"/>
                    <a:pt x="8" y="76"/>
                    <a:pt x="8" y="76"/>
                  </a:cubicBezTo>
                  <a:cubicBezTo>
                    <a:pt x="0" y="84"/>
                    <a:pt x="0" y="97"/>
                    <a:pt x="8" y="104"/>
                  </a:cubicBezTo>
                  <a:cubicBezTo>
                    <a:pt x="9" y="106"/>
                    <a:pt x="9" y="106"/>
                    <a:pt x="9" y="106"/>
                  </a:cubicBezTo>
                  <a:cubicBezTo>
                    <a:pt x="17" y="114"/>
                    <a:pt x="30" y="114"/>
                    <a:pt x="38" y="106"/>
                  </a:cubicBezTo>
                  <a:cubicBezTo>
                    <a:pt x="53" y="92"/>
                    <a:pt x="53" y="92"/>
                    <a:pt x="53" y="92"/>
                  </a:cubicBezTo>
                  <a:cubicBezTo>
                    <a:pt x="58" y="87"/>
                    <a:pt x="60" y="80"/>
                    <a:pt x="58" y="73"/>
                  </a:cubicBezTo>
                  <a:cubicBezTo>
                    <a:pt x="52" y="76"/>
                    <a:pt x="46" y="79"/>
                    <a:pt x="42" y="82"/>
                  </a:cubicBezTo>
                  <a:lnTo>
                    <a:pt x="28" y="96"/>
                  </a:lnTo>
                  <a:close/>
                  <a:moveTo>
                    <a:pt x="77" y="8"/>
                  </a:moveTo>
                  <a:cubicBezTo>
                    <a:pt x="63" y="22"/>
                    <a:pt x="63" y="22"/>
                    <a:pt x="63" y="22"/>
                  </a:cubicBezTo>
                  <a:cubicBezTo>
                    <a:pt x="58" y="27"/>
                    <a:pt x="56" y="34"/>
                    <a:pt x="57" y="40"/>
                  </a:cubicBezTo>
                  <a:cubicBezTo>
                    <a:pt x="62" y="38"/>
                    <a:pt x="67" y="36"/>
                    <a:pt x="74" y="32"/>
                  </a:cubicBezTo>
                  <a:cubicBezTo>
                    <a:pt x="88" y="18"/>
                    <a:pt x="88" y="18"/>
                    <a:pt x="88" y="18"/>
                  </a:cubicBezTo>
                  <a:cubicBezTo>
                    <a:pt x="90" y="16"/>
                    <a:pt x="94" y="16"/>
                    <a:pt x="96" y="18"/>
                  </a:cubicBezTo>
                  <a:cubicBezTo>
                    <a:pt x="98" y="20"/>
                    <a:pt x="98" y="20"/>
                    <a:pt x="98" y="20"/>
                  </a:cubicBezTo>
                  <a:cubicBezTo>
                    <a:pt x="100" y="22"/>
                    <a:pt x="100" y="26"/>
                    <a:pt x="98" y="28"/>
                  </a:cubicBezTo>
                  <a:cubicBezTo>
                    <a:pt x="84" y="42"/>
                    <a:pt x="84" y="42"/>
                    <a:pt x="84" y="42"/>
                  </a:cubicBezTo>
                  <a:cubicBezTo>
                    <a:pt x="78" y="49"/>
                    <a:pt x="76" y="54"/>
                    <a:pt x="75" y="57"/>
                  </a:cubicBezTo>
                  <a:cubicBezTo>
                    <a:pt x="82" y="59"/>
                    <a:pt x="89" y="57"/>
                    <a:pt x="94" y="52"/>
                  </a:cubicBezTo>
                  <a:cubicBezTo>
                    <a:pt x="108" y="38"/>
                    <a:pt x="108" y="38"/>
                    <a:pt x="108" y="38"/>
                  </a:cubicBezTo>
                  <a:cubicBezTo>
                    <a:pt x="116" y="30"/>
                    <a:pt x="116" y="17"/>
                    <a:pt x="108" y="10"/>
                  </a:cubicBezTo>
                  <a:cubicBezTo>
                    <a:pt x="106" y="8"/>
                    <a:pt x="106" y="8"/>
                    <a:pt x="106" y="8"/>
                  </a:cubicBezTo>
                  <a:cubicBezTo>
                    <a:pt x="98" y="0"/>
                    <a:pt x="85" y="0"/>
                    <a:pt x="7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latin typeface="仿宋_GB2312" panose="02010609030101010101" charset="-122"/>
                <a:ea typeface="仿宋_GB2312" panose="02010609030101010101" charset="-122"/>
              </a:endParaRPr>
            </a:p>
          </p:txBody>
        </p:sp>
      </p:grpSp>
      <p:sp>
        <p:nvSpPr>
          <p:cNvPr id="16" name="Freeform 24"/>
          <p:cNvSpPr/>
          <p:nvPr/>
        </p:nvSpPr>
        <p:spPr bwMode="auto">
          <a:xfrm>
            <a:off x="3613621" y="2005959"/>
            <a:ext cx="788770" cy="943016"/>
          </a:xfrm>
          <a:custGeom>
            <a:avLst/>
            <a:gdLst>
              <a:gd name="T0" fmla="*/ 285 w 285"/>
              <a:gd name="T1" fmla="*/ 124 h 342"/>
              <a:gd name="T2" fmla="*/ 285 w 285"/>
              <a:gd name="T3" fmla="*/ 57 h 342"/>
              <a:gd name="T4" fmla="*/ 199 w 285"/>
              <a:gd name="T5" fmla="*/ 57 h 342"/>
              <a:gd name="T6" fmla="*/ 142 w 285"/>
              <a:gd name="T7" fmla="*/ 0 h 342"/>
              <a:gd name="T8" fmla="*/ 86 w 285"/>
              <a:gd name="T9" fmla="*/ 57 h 342"/>
              <a:gd name="T10" fmla="*/ 0 w 285"/>
              <a:gd name="T11" fmla="*/ 57 h 342"/>
              <a:gd name="T12" fmla="*/ 0 w 285"/>
              <a:gd name="T13" fmla="*/ 342 h 342"/>
              <a:gd name="T14" fmla="*/ 285 w 285"/>
              <a:gd name="T15" fmla="*/ 342 h 342"/>
              <a:gd name="T16" fmla="*/ 285 w 285"/>
              <a:gd name="T17" fmla="*/ 274 h 342"/>
              <a:gd name="T18" fmla="*/ 233 w 285"/>
              <a:gd name="T19" fmla="*/ 199 h 342"/>
              <a:gd name="T20" fmla="*/ 285 w 285"/>
              <a:gd name="T21" fmla="*/ 12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42">
                <a:moveTo>
                  <a:pt x="285" y="124"/>
                </a:moveTo>
                <a:cubicBezTo>
                  <a:pt x="285" y="57"/>
                  <a:pt x="285" y="57"/>
                  <a:pt x="285" y="57"/>
                </a:cubicBezTo>
                <a:cubicBezTo>
                  <a:pt x="199" y="57"/>
                  <a:pt x="199" y="57"/>
                  <a:pt x="199" y="57"/>
                </a:cubicBezTo>
                <a:cubicBezTo>
                  <a:pt x="199" y="25"/>
                  <a:pt x="174" y="0"/>
                  <a:pt x="142" y="0"/>
                </a:cubicBezTo>
                <a:cubicBezTo>
                  <a:pt x="111" y="0"/>
                  <a:pt x="86" y="25"/>
                  <a:pt x="86" y="57"/>
                </a:cubicBezTo>
                <a:cubicBezTo>
                  <a:pt x="0" y="57"/>
                  <a:pt x="0" y="57"/>
                  <a:pt x="0" y="57"/>
                </a:cubicBezTo>
                <a:cubicBezTo>
                  <a:pt x="0" y="342"/>
                  <a:pt x="0" y="342"/>
                  <a:pt x="0" y="342"/>
                </a:cubicBezTo>
                <a:cubicBezTo>
                  <a:pt x="285" y="342"/>
                  <a:pt x="285" y="342"/>
                  <a:pt x="285" y="342"/>
                </a:cubicBezTo>
                <a:cubicBezTo>
                  <a:pt x="285" y="274"/>
                  <a:pt x="285" y="274"/>
                  <a:pt x="285" y="274"/>
                </a:cubicBezTo>
                <a:cubicBezTo>
                  <a:pt x="255" y="263"/>
                  <a:pt x="233" y="234"/>
                  <a:pt x="233" y="199"/>
                </a:cubicBezTo>
                <a:cubicBezTo>
                  <a:pt x="233" y="165"/>
                  <a:pt x="255" y="136"/>
                  <a:pt x="285" y="124"/>
                </a:cubicBezTo>
                <a:close/>
              </a:path>
            </a:pathLst>
          </a:custGeom>
          <a:solidFill>
            <a:schemeClr val="accent4"/>
          </a:solidFill>
          <a:ln>
            <a:noFill/>
          </a:ln>
        </p:spPr>
        <p:txBody>
          <a:bodyPr lIns="67391" tIns="33696" rIns="67391" bIns="33696"/>
          <a:lstStyle/>
          <a:p>
            <a:endParaRPr lang="zh-CN" altLang="en-US">
              <a:solidFill>
                <a:schemeClr val="bg1"/>
              </a:solidFill>
              <a:latin typeface="仿宋_GB2312" panose="02010609030101010101" charset="-122"/>
              <a:ea typeface="仿宋_GB2312" panose="02010609030101010101" charset="-122"/>
            </a:endParaRPr>
          </a:p>
        </p:txBody>
      </p:sp>
      <p:grpSp>
        <p:nvGrpSpPr>
          <p:cNvPr id="17" name="组合 2"/>
          <p:cNvGrpSpPr/>
          <p:nvPr/>
        </p:nvGrpSpPr>
        <p:grpSpPr>
          <a:xfrm>
            <a:off x="3871464" y="2386433"/>
            <a:ext cx="260188" cy="352464"/>
            <a:chOff x="3802063" y="3065462"/>
            <a:chExt cx="352424" cy="479425"/>
          </a:xfrm>
          <a:solidFill>
            <a:srgbClr val="F8F8F8"/>
          </a:solidFill>
        </p:grpSpPr>
        <p:sp>
          <p:nvSpPr>
            <p:cNvPr id="18" name="Freeform 30"/>
            <p:cNvSpPr>
              <a:spLocks noEditPoints="1"/>
            </p:cNvSpPr>
            <p:nvPr/>
          </p:nvSpPr>
          <p:spPr bwMode="auto">
            <a:xfrm>
              <a:off x="3862388" y="3117850"/>
              <a:ext cx="157162" cy="195263"/>
            </a:xfrm>
            <a:custGeom>
              <a:avLst/>
              <a:gdLst>
                <a:gd name="T0" fmla="*/ 40 w 42"/>
                <a:gd name="T1" fmla="*/ 10 h 52"/>
                <a:gd name="T2" fmla="*/ 1 w 42"/>
                <a:gd name="T3" fmla="*/ 10 h 52"/>
                <a:gd name="T4" fmla="*/ 0 w 42"/>
                <a:gd name="T5" fmla="*/ 11 h 52"/>
                <a:gd name="T6" fmla="*/ 1 w 42"/>
                <a:gd name="T7" fmla="*/ 13 h 52"/>
                <a:gd name="T8" fmla="*/ 40 w 42"/>
                <a:gd name="T9" fmla="*/ 13 h 52"/>
                <a:gd name="T10" fmla="*/ 42 w 42"/>
                <a:gd name="T11" fmla="*/ 11 h 52"/>
                <a:gd name="T12" fmla="*/ 40 w 42"/>
                <a:gd name="T13" fmla="*/ 10 h 52"/>
                <a:gd name="T14" fmla="*/ 1 w 42"/>
                <a:gd name="T15" fmla="*/ 3 h 52"/>
                <a:gd name="T16" fmla="*/ 40 w 42"/>
                <a:gd name="T17" fmla="*/ 3 h 52"/>
                <a:gd name="T18" fmla="*/ 42 w 42"/>
                <a:gd name="T19" fmla="*/ 1 h 52"/>
                <a:gd name="T20" fmla="*/ 40 w 42"/>
                <a:gd name="T21" fmla="*/ 0 h 52"/>
                <a:gd name="T22" fmla="*/ 1 w 42"/>
                <a:gd name="T23" fmla="*/ 0 h 52"/>
                <a:gd name="T24" fmla="*/ 0 w 42"/>
                <a:gd name="T25" fmla="*/ 1 h 52"/>
                <a:gd name="T26" fmla="*/ 1 w 42"/>
                <a:gd name="T27" fmla="*/ 3 h 52"/>
                <a:gd name="T28" fmla="*/ 0 w 42"/>
                <a:gd name="T29" fmla="*/ 21 h 52"/>
                <a:gd name="T30" fmla="*/ 1 w 42"/>
                <a:gd name="T31" fmla="*/ 23 h 52"/>
                <a:gd name="T32" fmla="*/ 29 w 42"/>
                <a:gd name="T33" fmla="*/ 23 h 52"/>
                <a:gd name="T34" fmla="*/ 39 w 42"/>
                <a:gd name="T35" fmla="*/ 19 h 52"/>
                <a:gd name="T36" fmla="*/ 1 w 42"/>
                <a:gd name="T37" fmla="*/ 19 h 52"/>
                <a:gd name="T38" fmla="*/ 0 w 42"/>
                <a:gd name="T39" fmla="*/ 21 h 52"/>
                <a:gd name="T40" fmla="*/ 0 w 42"/>
                <a:gd name="T41" fmla="*/ 31 h 52"/>
                <a:gd name="T42" fmla="*/ 1 w 42"/>
                <a:gd name="T43" fmla="*/ 33 h 52"/>
                <a:gd name="T44" fmla="*/ 18 w 42"/>
                <a:gd name="T45" fmla="*/ 33 h 52"/>
                <a:gd name="T46" fmla="*/ 21 w 42"/>
                <a:gd name="T47" fmla="*/ 29 h 52"/>
                <a:gd name="T48" fmla="*/ 1 w 42"/>
                <a:gd name="T49" fmla="*/ 29 h 52"/>
                <a:gd name="T50" fmla="*/ 0 w 42"/>
                <a:gd name="T51" fmla="*/ 31 h 52"/>
                <a:gd name="T52" fmla="*/ 0 w 42"/>
                <a:gd name="T53" fmla="*/ 41 h 52"/>
                <a:gd name="T54" fmla="*/ 1 w 42"/>
                <a:gd name="T55" fmla="*/ 43 h 52"/>
                <a:gd name="T56" fmla="*/ 12 w 42"/>
                <a:gd name="T57" fmla="*/ 43 h 52"/>
                <a:gd name="T58" fmla="*/ 14 w 42"/>
                <a:gd name="T59" fmla="*/ 39 h 52"/>
                <a:gd name="T60" fmla="*/ 1 w 42"/>
                <a:gd name="T61" fmla="*/ 39 h 52"/>
                <a:gd name="T62" fmla="*/ 0 w 42"/>
                <a:gd name="T63" fmla="*/ 41 h 52"/>
                <a:gd name="T64" fmla="*/ 0 w 42"/>
                <a:gd name="T65" fmla="*/ 51 h 52"/>
                <a:gd name="T66" fmla="*/ 1 w 42"/>
                <a:gd name="T67" fmla="*/ 52 h 52"/>
                <a:gd name="T68" fmla="*/ 11 w 42"/>
                <a:gd name="T69" fmla="*/ 52 h 52"/>
                <a:gd name="T70" fmla="*/ 11 w 42"/>
                <a:gd name="T71" fmla="*/ 49 h 52"/>
                <a:gd name="T72" fmla="*/ 1 w 42"/>
                <a:gd name="T73" fmla="*/ 49 h 52"/>
                <a:gd name="T74" fmla="*/ 0 w 42"/>
                <a:gd name="T75"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 h="52">
                  <a:moveTo>
                    <a:pt x="40" y="10"/>
                  </a:moveTo>
                  <a:cubicBezTo>
                    <a:pt x="1" y="10"/>
                    <a:pt x="1" y="10"/>
                    <a:pt x="1" y="10"/>
                  </a:cubicBezTo>
                  <a:cubicBezTo>
                    <a:pt x="0" y="10"/>
                    <a:pt x="0" y="10"/>
                    <a:pt x="0" y="11"/>
                  </a:cubicBezTo>
                  <a:cubicBezTo>
                    <a:pt x="0" y="12"/>
                    <a:pt x="0" y="13"/>
                    <a:pt x="1" y="13"/>
                  </a:cubicBezTo>
                  <a:cubicBezTo>
                    <a:pt x="40" y="13"/>
                    <a:pt x="40" y="13"/>
                    <a:pt x="40" y="13"/>
                  </a:cubicBezTo>
                  <a:cubicBezTo>
                    <a:pt x="41" y="13"/>
                    <a:pt x="42" y="12"/>
                    <a:pt x="42" y="11"/>
                  </a:cubicBezTo>
                  <a:cubicBezTo>
                    <a:pt x="42" y="10"/>
                    <a:pt x="41" y="10"/>
                    <a:pt x="40" y="10"/>
                  </a:cubicBezTo>
                  <a:close/>
                  <a:moveTo>
                    <a:pt x="1" y="3"/>
                  </a:moveTo>
                  <a:cubicBezTo>
                    <a:pt x="40" y="3"/>
                    <a:pt x="40" y="3"/>
                    <a:pt x="40" y="3"/>
                  </a:cubicBezTo>
                  <a:cubicBezTo>
                    <a:pt x="41" y="3"/>
                    <a:pt x="42" y="2"/>
                    <a:pt x="42" y="1"/>
                  </a:cubicBezTo>
                  <a:cubicBezTo>
                    <a:pt x="42" y="0"/>
                    <a:pt x="41" y="0"/>
                    <a:pt x="40" y="0"/>
                  </a:cubicBezTo>
                  <a:cubicBezTo>
                    <a:pt x="1" y="0"/>
                    <a:pt x="1" y="0"/>
                    <a:pt x="1" y="0"/>
                  </a:cubicBezTo>
                  <a:cubicBezTo>
                    <a:pt x="0" y="0"/>
                    <a:pt x="0" y="0"/>
                    <a:pt x="0" y="1"/>
                  </a:cubicBezTo>
                  <a:cubicBezTo>
                    <a:pt x="0" y="2"/>
                    <a:pt x="0" y="3"/>
                    <a:pt x="1" y="3"/>
                  </a:cubicBezTo>
                  <a:close/>
                  <a:moveTo>
                    <a:pt x="0" y="21"/>
                  </a:moveTo>
                  <a:cubicBezTo>
                    <a:pt x="0" y="22"/>
                    <a:pt x="0" y="23"/>
                    <a:pt x="1" y="23"/>
                  </a:cubicBezTo>
                  <a:cubicBezTo>
                    <a:pt x="29" y="23"/>
                    <a:pt x="29" y="23"/>
                    <a:pt x="29" y="23"/>
                  </a:cubicBezTo>
                  <a:cubicBezTo>
                    <a:pt x="32" y="21"/>
                    <a:pt x="36" y="20"/>
                    <a:pt x="39" y="19"/>
                  </a:cubicBezTo>
                  <a:cubicBezTo>
                    <a:pt x="1" y="19"/>
                    <a:pt x="1" y="19"/>
                    <a:pt x="1" y="19"/>
                  </a:cubicBezTo>
                  <a:cubicBezTo>
                    <a:pt x="0" y="19"/>
                    <a:pt x="0" y="20"/>
                    <a:pt x="0" y="21"/>
                  </a:cubicBezTo>
                  <a:close/>
                  <a:moveTo>
                    <a:pt x="0" y="31"/>
                  </a:moveTo>
                  <a:cubicBezTo>
                    <a:pt x="0" y="32"/>
                    <a:pt x="0" y="33"/>
                    <a:pt x="1" y="33"/>
                  </a:cubicBezTo>
                  <a:cubicBezTo>
                    <a:pt x="18" y="33"/>
                    <a:pt x="18" y="33"/>
                    <a:pt x="18" y="33"/>
                  </a:cubicBezTo>
                  <a:cubicBezTo>
                    <a:pt x="19" y="32"/>
                    <a:pt x="20" y="30"/>
                    <a:pt x="21" y="29"/>
                  </a:cubicBezTo>
                  <a:cubicBezTo>
                    <a:pt x="1" y="29"/>
                    <a:pt x="1" y="29"/>
                    <a:pt x="1" y="29"/>
                  </a:cubicBezTo>
                  <a:cubicBezTo>
                    <a:pt x="0" y="29"/>
                    <a:pt x="0" y="30"/>
                    <a:pt x="0" y="31"/>
                  </a:cubicBezTo>
                  <a:close/>
                  <a:moveTo>
                    <a:pt x="0" y="41"/>
                  </a:moveTo>
                  <a:cubicBezTo>
                    <a:pt x="0" y="42"/>
                    <a:pt x="0" y="43"/>
                    <a:pt x="1" y="43"/>
                  </a:cubicBezTo>
                  <a:cubicBezTo>
                    <a:pt x="12" y="43"/>
                    <a:pt x="12" y="43"/>
                    <a:pt x="12" y="43"/>
                  </a:cubicBezTo>
                  <a:cubicBezTo>
                    <a:pt x="13" y="41"/>
                    <a:pt x="13" y="40"/>
                    <a:pt x="14" y="39"/>
                  </a:cubicBezTo>
                  <a:cubicBezTo>
                    <a:pt x="1" y="39"/>
                    <a:pt x="1" y="39"/>
                    <a:pt x="1" y="39"/>
                  </a:cubicBezTo>
                  <a:cubicBezTo>
                    <a:pt x="0" y="39"/>
                    <a:pt x="0" y="40"/>
                    <a:pt x="0" y="41"/>
                  </a:cubicBezTo>
                  <a:close/>
                  <a:moveTo>
                    <a:pt x="0" y="51"/>
                  </a:moveTo>
                  <a:cubicBezTo>
                    <a:pt x="0" y="52"/>
                    <a:pt x="0" y="52"/>
                    <a:pt x="1" y="52"/>
                  </a:cubicBezTo>
                  <a:cubicBezTo>
                    <a:pt x="11" y="52"/>
                    <a:pt x="11" y="52"/>
                    <a:pt x="11" y="52"/>
                  </a:cubicBezTo>
                  <a:cubicBezTo>
                    <a:pt x="11" y="51"/>
                    <a:pt x="11" y="50"/>
                    <a:pt x="11" y="49"/>
                  </a:cubicBezTo>
                  <a:cubicBezTo>
                    <a:pt x="1" y="49"/>
                    <a:pt x="1" y="49"/>
                    <a:pt x="1" y="49"/>
                  </a:cubicBezTo>
                  <a:cubicBezTo>
                    <a:pt x="0" y="49"/>
                    <a:pt x="0" y="50"/>
                    <a:pt x="0"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latin typeface="仿宋_GB2312" panose="02010609030101010101" charset="-122"/>
                <a:ea typeface="仿宋_GB2312" panose="02010609030101010101" charset="-122"/>
              </a:endParaRPr>
            </a:p>
          </p:txBody>
        </p:sp>
        <p:sp>
          <p:nvSpPr>
            <p:cNvPr id="19" name="Freeform 31"/>
            <p:cNvSpPr>
              <a:spLocks noEditPoints="1"/>
            </p:cNvSpPr>
            <p:nvPr/>
          </p:nvSpPr>
          <p:spPr bwMode="auto">
            <a:xfrm>
              <a:off x="3917950" y="3205162"/>
              <a:ext cx="236537" cy="231775"/>
            </a:xfrm>
            <a:custGeom>
              <a:avLst/>
              <a:gdLst>
                <a:gd name="T0" fmla="*/ 52 w 63"/>
                <a:gd name="T1" fmla="*/ 11 h 62"/>
                <a:gd name="T2" fmla="*/ 11 w 63"/>
                <a:gd name="T3" fmla="*/ 11 h 62"/>
                <a:gd name="T4" fmla="*/ 11 w 63"/>
                <a:gd name="T5" fmla="*/ 51 h 62"/>
                <a:gd name="T6" fmla="*/ 52 w 63"/>
                <a:gd name="T7" fmla="*/ 51 h 62"/>
                <a:gd name="T8" fmla="*/ 52 w 63"/>
                <a:gd name="T9" fmla="*/ 11 h 62"/>
                <a:gd name="T10" fmla="*/ 17 w 63"/>
                <a:gd name="T11" fmla="*/ 45 h 62"/>
                <a:gd name="T12" fmla="*/ 17 w 63"/>
                <a:gd name="T13" fmla="*/ 17 h 62"/>
                <a:gd name="T14" fmla="*/ 46 w 63"/>
                <a:gd name="T15" fmla="*/ 17 h 62"/>
                <a:gd name="T16" fmla="*/ 46 w 63"/>
                <a:gd name="T17" fmla="*/ 45 h 62"/>
                <a:gd name="T18" fmla="*/ 17 w 63"/>
                <a:gd name="T19" fmla="*/ 4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2">
                  <a:moveTo>
                    <a:pt x="52" y="11"/>
                  </a:moveTo>
                  <a:cubicBezTo>
                    <a:pt x="40" y="0"/>
                    <a:pt x="22" y="0"/>
                    <a:pt x="11" y="11"/>
                  </a:cubicBezTo>
                  <a:cubicBezTo>
                    <a:pt x="0" y="22"/>
                    <a:pt x="0" y="40"/>
                    <a:pt x="11" y="51"/>
                  </a:cubicBezTo>
                  <a:cubicBezTo>
                    <a:pt x="22" y="62"/>
                    <a:pt x="40" y="62"/>
                    <a:pt x="52" y="51"/>
                  </a:cubicBezTo>
                  <a:cubicBezTo>
                    <a:pt x="63" y="40"/>
                    <a:pt x="63" y="22"/>
                    <a:pt x="52" y="11"/>
                  </a:cubicBezTo>
                  <a:close/>
                  <a:moveTo>
                    <a:pt x="17" y="45"/>
                  </a:moveTo>
                  <a:cubicBezTo>
                    <a:pt x="9" y="37"/>
                    <a:pt x="9" y="25"/>
                    <a:pt x="17" y="17"/>
                  </a:cubicBezTo>
                  <a:cubicBezTo>
                    <a:pt x="25" y="9"/>
                    <a:pt x="38" y="9"/>
                    <a:pt x="46" y="17"/>
                  </a:cubicBezTo>
                  <a:cubicBezTo>
                    <a:pt x="53" y="25"/>
                    <a:pt x="53" y="37"/>
                    <a:pt x="46" y="45"/>
                  </a:cubicBezTo>
                  <a:cubicBezTo>
                    <a:pt x="38" y="53"/>
                    <a:pt x="25" y="53"/>
                    <a:pt x="17"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latin typeface="仿宋_GB2312" panose="02010609030101010101" charset="-122"/>
                <a:ea typeface="仿宋_GB2312" panose="02010609030101010101" charset="-122"/>
              </a:endParaRPr>
            </a:p>
          </p:txBody>
        </p:sp>
        <p:sp>
          <p:nvSpPr>
            <p:cNvPr id="20" name="Freeform 32"/>
            <p:cNvSpPr>
              <a:spLocks noEditPoints="1"/>
            </p:cNvSpPr>
            <p:nvPr/>
          </p:nvSpPr>
          <p:spPr bwMode="auto">
            <a:xfrm>
              <a:off x="3802063" y="3398837"/>
              <a:ext cx="149225" cy="146050"/>
            </a:xfrm>
            <a:custGeom>
              <a:avLst/>
              <a:gdLst>
                <a:gd name="T0" fmla="*/ 38 w 40"/>
                <a:gd name="T1" fmla="*/ 2 h 39"/>
                <a:gd name="T2" fmla="*/ 30 w 40"/>
                <a:gd name="T3" fmla="*/ 2 h 39"/>
                <a:gd name="T4" fmla="*/ 30 w 40"/>
                <a:gd name="T5" fmla="*/ 2 h 39"/>
                <a:gd name="T6" fmla="*/ 38 w 40"/>
                <a:gd name="T7" fmla="*/ 11 h 39"/>
                <a:gd name="T8" fmla="*/ 38 w 40"/>
                <a:gd name="T9" fmla="*/ 10 h 39"/>
                <a:gd name="T10" fmla="*/ 38 w 40"/>
                <a:gd name="T11" fmla="*/ 2 h 39"/>
                <a:gd name="T12" fmla="*/ 2 w 40"/>
                <a:gd name="T13" fmla="*/ 29 h 39"/>
                <a:gd name="T14" fmla="*/ 2 w 40"/>
                <a:gd name="T15" fmla="*/ 37 h 39"/>
                <a:gd name="T16" fmla="*/ 11 w 40"/>
                <a:gd name="T17" fmla="*/ 37 h 39"/>
                <a:gd name="T18" fmla="*/ 35 w 40"/>
                <a:gd name="T19" fmla="*/ 13 h 39"/>
                <a:gd name="T20" fmla="*/ 27 w 40"/>
                <a:gd name="T21" fmla="*/ 5 h 39"/>
                <a:gd name="T22" fmla="*/ 2 w 40"/>
                <a:gd name="T23"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39">
                  <a:moveTo>
                    <a:pt x="38" y="2"/>
                  </a:moveTo>
                  <a:cubicBezTo>
                    <a:pt x="36" y="0"/>
                    <a:pt x="32" y="0"/>
                    <a:pt x="30" y="2"/>
                  </a:cubicBezTo>
                  <a:cubicBezTo>
                    <a:pt x="30" y="2"/>
                    <a:pt x="30" y="2"/>
                    <a:pt x="30" y="2"/>
                  </a:cubicBezTo>
                  <a:cubicBezTo>
                    <a:pt x="38" y="11"/>
                    <a:pt x="38" y="11"/>
                    <a:pt x="38" y="11"/>
                  </a:cubicBezTo>
                  <a:cubicBezTo>
                    <a:pt x="38" y="10"/>
                    <a:pt x="38" y="10"/>
                    <a:pt x="38" y="10"/>
                  </a:cubicBezTo>
                  <a:cubicBezTo>
                    <a:pt x="40" y="8"/>
                    <a:pt x="40" y="4"/>
                    <a:pt x="38" y="2"/>
                  </a:cubicBezTo>
                  <a:close/>
                  <a:moveTo>
                    <a:pt x="2" y="29"/>
                  </a:moveTo>
                  <a:cubicBezTo>
                    <a:pt x="0" y="31"/>
                    <a:pt x="0" y="35"/>
                    <a:pt x="2" y="37"/>
                  </a:cubicBezTo>
                  <a:cubicBezTo>
                    <a:pt x="5" y="39"/>
                    <a:pt x="8" y="39"/>
                    <a:pt x="11" y="37"/>
                  </a:cubicBezTo>
                  <a:cubicBezTo>
                    <a:pt x="35" y="13"/>
                    <a:pt x="35" y="13"/>
                    <a:pt x="35" y="13"/>
                  </a:cubicBezTo>
                  <a:cubicBezTo>
                    <a:pt x="27" y="5"/>
                    <a:pt x="27" y="5"/>
                    <a:pt x="27" y="5"/>
                  </a:cubicBezTo>
                  <a:lnTo>
                    <a:pt x="2"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latin typeface="仿宋_GB2312" panose="02010609030101010101" charset="-122"/>
                <a:ea typeface="仿宋_GB2312" panose="02010609030101010101" charset="-122"/>
              </a:endParaRPr>
            </a:p>
          </p:txBody>
        </p:sp>
        <p:sp>
          <p:nvSpPr>
            <p:cNvPr id="21" name="Freeform 33"/>
            <p:cNvSpPr/>
            <p:nvPr/>
          </p:nvSpPr>
          <p:spPr bwMode="auto">
            <a:xfrm>
              <a:off x="3810000" y="3065462"/>
              <a:ext cx="261937" cy="296863"/>
            </a:xfrm>
            <a:custGeom>
              <a:avLst/>
              <a:gdLst>
                <a:gd name="T0" fmla="*/ 33 w 70"/>
                <a:gd name="T1" fmla="*/ 73 h 79"/>
                <a:gd name="T2" fmla="*/ 11 w 70"/>
                <a:gd name="T3" fmla="*/ 73 h 79"/>
                <a:gd name="T4" fmla="*/ 7 w 70"/>
                <a:gd name="T5" fmla="*/ 69 h 79"/>
                <a:gd name="T6" fmla="*/ 7 w 70"/>
                <a:gd name="T7" fmla="*/ 10 h 79"/>
                <a:gd name="T8" fmla="*/ 11 w 70"/>
                <a:gd name="T9" fmla="*/ 6 h 79"/>
                <a:gd name="T10" fmla="*/ 59 w 70"/>
                <a:gd name="T11" fmla="*/ 6 h 79"/>
                <a:gd name="T12" fmla="*/ 63 w 70"/>
                <a:gd name="T13" fmla="*/ 10 h 79"/>
                <a:gd name="T14" fmla="*/ 63 w 70"/>
                <a:gd name="T15" fmla="*/ 41 h 79"/>
                <a:gd name="T16" fmla="*/ 70 w 70"/>
                <a:gd name="T17" fmla="*/ 42 h 79"/>
                <a:gd name="T18" fmla="*/ 70 w 70"/>
                <a:gd name="T19" fmla="*/ 10 h 79"/>
                <a:gd name="T20" fmla="*/ 59 w 70"/>
                <a:gd name="T21" fmla="*/ 0 h 79"/>
                <a:gd name="T22" fmla="*/ 11 w 70"/>
                <a:gd name="T23" fmla="*/ 0 h 79"/>
                <a:gd name="T24" fmla="*/ 0 w 70"/>
                <a:gd name="T25" fmla="*/ 10 h 79"/>
                <a:gd name="T26" fmla="*/ 0 w 70"/>
                <a:gd name="T27" fmla="*/ 69 h 79"/>
                <a:gd name="T28" fmla="*/ 11 w 70"/>
                <a:gd name="T29" fmla="*/ 79 h 79"/>
                <a:gd name="T30" fmla="*/ 36 w 70"/>
                <a:gd name="T31" fmla="*/ 79 h 79"/>
                <a:gd name="T32" fmla="*/ 33 w 70"/>
                <a:gd name="T33" fmla="*/ 7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79">
                  <a:moveTo>
                    <a:pt x="33" y="73"/>
                  </a:moveTo>
                  <a:cubicBezTo>
                    <a:pt x="11" y="73"/>
                    <a:pt x="11" y="73"/>
                    <a:pt x="11" y="73"/>
                  </a:cubicBezTo>
                  <a:cubicBezTo>
                    <a:pt x="9" y="73"/>
                    <a:pt x="7" y="71"/>
                    <a:pt x="7" y="69"/>
                  </a:cubicBezTo>
                  <a:cubicBezTo>
                    <a:pt x="7" y="10"/>
                    <a:pt x="7" y="10"/>
                    <a:pt x="7" y="10"/>
                  </a:cubicBezTo>
                  <a:cubicBezTo>
                    <a:pt x="7" y="8"/>
                    <a:pt x="9" y="6"/>
                    <a:pt x="11" y="6"/>
                  </a:cubicBezTo>
                  <a:cubicBezTo>
                    <a:pt x="59" y="6"/>
                    <a:pt x="59" y="6"/>
                    <a:pt x="59" y="6"/>
                  </a:cubicBezTo>
                  <a:cubicBezTo>
                    <a:pt x="61" y="6"/>
                    <a:pt x="63" y="8"/>
                    <a:pt x="63" y="10"/>
                  </a:cubicBezTo>
                  <a:cubicBezTo>
                    <a:pt x="63" y="41"/>
                    <a:pt x="63" y="41"/>
                    <a:pt x="63" y="41"/>
                  </a:cubicBezTo>
                  <a:cubicBezTo>
                    <a:pt x="65" y="41"/>
                    <a:pt x="68" y="41"/>
                    <a:pt x="70" y="42"/>
                  </a:cubicBezTo>
                  <a:cubicBezTo>
                    <a:pt x="70" y="10"/>
                    <a:pt x="70" y="10"/>
                    <a:pt x="70" y="10"/>
                  </a:cubicBezTo>
                  <a:cubicBezTo>
                    <a:pt x="70" y="4"/>
                    <a:pt x="65" y="0"/>
                    <a:pt x="59" y="0"/>
                  </a:cubicBezTo>
                  <a:cubicBezTo>
                    <a:pt x="11" y="0"/>
                    <a:pt x="11" y="0"/>
                    <a:pt x="11" y="0"/>
                  </a:cubicBezTo>
                  <a:cubicBezTo>
                    <a:pt x="5" y="0"/>
                    <a:pt x="0" y="4"/>
                    <a:pt x="0" y="10"/>
                  </a:cubicBezTo>
                  <a:cubicBezTo>
                    <a:pt x="0" y="69"/>
                    <a:pt x="0" y="69"/>
                    <a:pt x="0" y="69"/>
                  </a:cubicBezTo>
                  <a:cubicBezTo>
                    <a:pt x="0" y="75"/>
                    <a:pt x="5" y="79"/>
                    <a:pt x="11" y="79"/>
                  </a:cubicBezTo>
                  <a:cubicBezTo>
                    <a:pt x="36" y="79"/>
                    <a:pt x="36" y="79"/>
                    <a:pt x="36" y="79"/>
                  </a:cubicBezTo>
                  <a:cubicBezTo>
                    <a:pt x="35" y="77"/>
                    <a:pt x="34" y="75"/>
                    <a:pt x="3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latin typeface="仿宋_GB2312" panose="02010609030101010101" charset="-122"/>
                <a:ea typeface="仿宋_GB2312" panose="02010609030101010101" charset="-122"/>
              </a:endParaRPr>
            </a:p>
          </p:txBody>
        </p:sp>
      </p:grpSp>
      <p:sp>
        <p:nvSpPr>
          <p:cNvPr id="22" name="Freeform 25"/>
          <p:cNvSpPr/>
          <p:nvPr/>
        </p:nvSpPr>
        <p:spPr bwMode="auto">
          <a:xfrm>
            <a:off x="3613621" y="1301031"/>
            <a:ext cx="943477" cy="785458"/>
          </a:xfrm>
          <a:custGeom>
            <a:avLst/>
            <a:gdLst>
              <a:gd name="T0" fmla="*/ 217 w 341"/>
              <a:gd name="T1" fmla="*/ 285 h 285"/>
              <a:gd name="T2" fmla="*/ 285 w 341"/>
              <a:gd name="T3" fmla="*/ 285 h 285"/>
              <a:gd name="T4" fmla="*/ 285 w 341"/>
              <a:gd name="T5" fmla="*/ 199 h 285"/>
              <a:gd name="T6" fmla="*/ 341 w 341"/>
              <a:gd name="T7" fmla="*/ 143 h 285"/>
              <a:gd name="T8" fmla="*/ 285 w 341"/>
              <a:gd name="T9" fmla="*/ 86 h 285"/>
              <a:gd name="T10" fmla="*/ 285 w 341"/>
              <a:gd name="T11" fmla="*/ 0 h 285"/>
              <a:gd name="T12" fmla="*/ 0 w 341"/>
              <a:gd name="T13" fmla="*/ 0 h 285"/>
              <a:gd name="T14" fmla="*/ 0 w 341"/>
              <a:gd name="T15" fmla="*/ 285 h 285"/>
              <a:gd name="T16" fmla="*/ 68 w 341"/>
              <a:gd name="T17" fmla="*/ 285 h 285"/>
              <a:gd name="T18" fmla="*/ 142 w 341"/>
              <a:gd name="T19" fmla="*/ 233 h 285"/>
              <a:gd name="T20" fmla="*/ 217 w 341"/>
              <a:gd name="T21"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1" h="285">
                <a:moveTo>
                  <a:pt x="217" y="285"/>
                </a:moveTo>
                <a:cubicBezTo>
                  <a:pt x="285" y="285"/>
                  <a:pt x="285" y="285"/>
                  <a:pt x="285" y="285"/>
                </a:cubicBezTo>
                <a:cubicBezTo>
                  <a:pt x="285" y="199"/>
                  <a:pt x="285" y="199"/>
                  <a:pt x="285" y="199"/>
                </a:cubicBezTo>
                <a:cubicBezTo>
                  <a:pt x="316" y="199"/>
                  <a:pt x="341" y="174"/>
                  <a:pt x="341" y="143"/>
                </a:cubicBezTo>
                <a:cubicBezTo>
                  <a:pt x="341" y="111"/>
                  <a:pt x="316" y="86"/>
                  <a:pt x="285" y="86"/>
                </a:cubicBezTo>
                <a:cubicBezTo>
                  <a:pt x="285" y="0"/>
                  <a:pt x="285" y="0"/>
                  <a:pt x="285" y="0"/>
                </a:cubicBezTo>
                <a:cubicBezTo>
                  <a:pt x="0" y="0"/>
                  <a:pt x="0" y="0"/>
                  <a:pt x="0" y="0"/>
                </a:cubicBezTo>
                <a:cubicBezTo>
                  <a:pt x="0" y="285"/>
                  <a:pt x="0" y="285"/>
                  <a:pt x="0" y="285"/>
                </a:cubicBezTo>
                <a:cubicBezTo>
                  <a:pt x="68" y="285"/>
                  <a:pt x="68" y="285"/>
                  <a:pt x="68" y="285"/>
                </a:cubicBezTo>
                <a:cubicBezTo>
                  <a:pt x="79" y="255"/>
                  <a:pt x="108" y="233"/>
                  <a:pt x="142" y="233"/>
                </a:cubicBezTo>
                <a:cubicBezTo>
                  <a:pt x="177" y="233"/>
                  <a:pt x="206" y="255"/>
                  <a:pt x="217" y="285"/>
                </a:cubicBezTo>
                <a:close/>
              </a:path>
            </a:pathLst>
          </a:custGeom>
          <a:solidFill>
            <a:srgbClr val="B86175"/>
          </a:solidFill>
          <a:ln>
            <a:noFill/>
          </a:ln>
        </p:spPr>
        <p:txBody>
          <a:bodyPr lIns="67391" tIns="33696" rIns="67391" bIns="33696"/>
          <a:lstStyle/>
          <a:p>
            <a:endParaRPr lang="zh-CN" altLang="en-US">
              <a:solidFill>
                <a:schemeClr val="bg1"/>
              </a:solidFill>
              <a:latin typeface="仿宋_GB2312" panose="02010609030101010101" charset="-122"/>
              <a:ea typeface="仿宋_GB2312" panose="02010609030101010101" charset="-122"/>
            </a:endParaRPr>
          </a:p>
        </p:txBody>
      </p:sp>
      <p:sp>
        <p:nvSpPr>
          <p:cNvPr id="23" name="Freeform 34"/>
          <p:cNvSpPr>
            <a:spLocks noEditPoints="1"/>
          </p:cNvSpPr>
          <p:nvPr/>
        </p:nvSpPr>
        <p:spPr bwMode="auto">
          <a:xfrm>
            <a:off x="3818724" y="1518112"/>
            <a:ext cx="307070" cy="287107"/>
          </a:xfrm>
          <a:custGeom>
            <a:avLst/>
            <a:gdLst>
              <a:gd name="T0" fmla="*/ 18 w 111"/>
              <a:gd name="T1" fmla="*/ 67 h 104"/>
              <a:gd name="T2" fmla="*/ 16 w 111"/>
              <a:gd name="T3" fmla="*/ 60 h 104"/>
              <a:gd name="T4" fmla="*/ 14 w 111"/>
              <a:gd name="T5" fmla="*/ 16 h 104"/>
              <a:gd name="T6" fmla="*/ 34 w 111"/>
              <a:gd name="T7" fmla="*/ 17 h 104"/>
              <a:gd name="T8" fmla="*/ 34 w 111"/>
              <a:gd name="T9" fmla="*/ 0 h 104"/>
              <a:gd name="T10" fmla="*/ 77 w 111"/>
              <a:gd name="T11" fmla="*/ 18 h 104"/>
              <a:gd name="T12" fmla="*/ 80 w 111"/>
              <a:gd name="T13" fmla="*/ 20 h 104"/>
              <a:gd name="T14" fmla="*/ 111 w 111"/>
              <a:gd name="T15" fmla="*/ 54 h 104"/>
              <a:gd name="T16" fmla="*/ 93 w 111"/>
              <a:gd name="T17" fmla="*/ 64 h 104"/>
              <a:gd name="T18" fmla="*/ 104 w 111"/>
              <a:gd name="T19" fmla="*/ 78 h 104"/>
              <a:gd name="T20" fmla="*/ 60 w 111"/>
              <a:gd name="T21" fmla="*/ 90 h 104"/>
              <a:gd name="T22" fmla="*/ 55 w 111"/>
              <a:gd name="T23" fmla="*/ 90 h 104"/>
              <a:gd name="T24" fmla="*/ 54 w 111"/>
              <a:gd name="T25" fmla="*/ 90 h 104"/>
              <a:gd name="T26" fmla="*/ 9 w 111"/>
              <a:gd name="T27" fmla="*/ 79 h 104"/>
              <a:gd name="T28" fmla="*/ 25 w 111"/>
              <a:gd name="T29" fmla="*/ 53 h 104"/>
              <a:gd name="T30" fmla="*/ 29 w 111"/>
              <a:gd name="T31" fmla="*/ 65 h 104"/>
              <a:gd name="T32" fmla="*/ 30 w 111"/>
              <a:gd name="T33" fmla="*/ 68 h 104"/>
              <a:gd name="T34" fmla="*/ 42 w 111"/>
              <a:gd name="T35" fmla="*/ 90 h 104"/>
              <a:gd name="T36" fmla="*/ 52 w 111"/>
              <a:gd name="T37" fmla="*/ 80 h 104"/>
              <a:gd name="T38" fmla="*/ 55 w 111"/>
              <a:gd name="T39" fmla="*/ 80 h 104"/>
              <a:gd name="T40" fmla="*/ 61 w 111"/>
              <a:gd name="T41" fmla="*/ 80 h 104"/>
              <a:gd name="T42" fmla="*/ 72 w 111"/>
              <a:gd name="T43" fmla="*/ 89 h 104"/>
              <a:gd name="T44" fmla="*/ 82 w 111"/>
              <a:gd name="T45" fmla="*/ 65 h 104"/>
              <a:gd name="T46" fmla="*/ 85 w 111"/>
              <a:gd name="T47" fmla="*/ 55 h 104"/>
              <a:gd name="T48" fmla="*/ 86 w 111"/>
              <a:gd name="T49" fmla="*/ 52 h 104"/>
              <a:gd name="T50" fmla="*/ 92 w 111"/>
              <a:gd name="T51" fmla="*/ 26 h 104"/>
              <a:gd name="T52" fmla="*/ 76 w 111"/>
              <a:gd name="T53" fmla="*/ 29 h 104"/>
              <a:gd name="T54" fmla="*/ 69 w 111"/>
              <a:gd name="T55" fmla="*/ 25 h 104"/>
              <a:gd name="T56" fmla="*/ 67 w 111"/>
              <a:gd name="T57" fmla="*/ 10 h 104"/>
              <a:gd name="T58" fmla="*/ 44 w 111"/>
              <a:gd name="T59" fmla="*/ 23 h 104"/>
              <a:gd name="T60" fmla="*/ 34 w 111"/>
              <a:gd name="T61" fmla="*/ 30 h 104"/>
              <a:gd name="T62" fmla="*/ 32 w 111"/>
              <a:gd name="T63" fmla="*/ 32 h 104"/>
              <a:gd name="T64" fmla="*/ 13 w 111"/>
              <a:gd name="T65" fmla="*/ 49 h 104"/>
              <a:gd name="T66" fmla="*/ 56 w 111"/>
              <a:gd name="T67" fmla="*/ 33 h 104"/>
              <a:gd name="T68" fmla="*/ 74 w 111"/>
              <a:gd name="T69" fmla="*/ 51 h 104"/>
              <a:gd name="T70" fmla="*/ 56 w 111"/>
              <a:gd name="T71" fmla="*/ 68 h 104"/>
              <a:gd name="T72" fmla="*/ 56 w 111"/>
              <a:gd name="T73" fmla="*/ 63 h 104"/>
              <a:gd name="T74" fmla="*/ 64 w 111"/>
              <a:gd name="T75" fmla="*/ 51 h 104"/>
              <a:gd name="T76" fmla="*/ 56 w 111"/>
              <a:gd name="T77" fmla="*/ 43 h 104"/>
              <a:gd name="T78" fmla="*/ 49 w 111"/>
              <a:gd name="T79" fmla="*/ 51 h 104"/>
              <a:gd name="T80" fmla="*/ 56 w 111"/>
              <a:gd name="T81" fmla="*/ 58 h 104"/>
              <a:gd name="T82" fmla="*/ 56 w 111"/>
              <a:gd name="T83" fmla="*/ 63 h 104"/>
              <a:gd name="T84" fmla="*/ 39 w 111"/>
              <a:gd name="T85" fmla="*/ 5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104">
                <a:moveTo>
                  <a:pt x="9" y="79"/>
                </a:moveTo>
                <a:cubicBezTo>
                  <a:pt x="18" y="67"/>
                  <a:pt x="18" y="67"/>
                  <a:pt x="18" y="67"/>
                </a:cubicBezTo>
                <a:cubicBezTo>
                  <a:pt x="18" y="65"/>
                  <a:pt x="17" y="62"/>
                  <a:pt x="16" y="60"/>
                </a:cubicBezTo>
                <a:cubicBezTo>
                  <a:pt x="16" y="60"/>
                  <a:pt x="16" y="60"/>
                  <a:pt x="16" y="60"/>
                </a:cubicBezTo>
                <a:cubicBezTo>
                  <a:pt x="0" y="55"/>
                  <a:pt x="0" y="55"/>
                  <a:pt x="0" y="55"/>
                </a:cubicBezTo>
                <a:cubicBezTo>
                  <a:pt x="14" y="16"/>
                  <a:pt x="14" y="16"/>
                  <a:pt x="14" y="16"/>
                </a:cubicBezTo>
                <a:cubicBezTo>
                  <a:pt x="29" y="21"/>
                  <a:pt x="29" y="21"/>
                  <a:pt x="29" y="21"/>
                </a:cubicBezTo>
                <a:cubicBezTo>
                  <a:pt x="31" y="19"/>
                  <a:pt x="32" y="18"/>
                  <a:pt x="34" y="17"/>
                </a:cubicBezTo>
                <a:cubicBezTo>
                  <a:pt x="34" y="17"/>
                  <a:pt x="34" y="17"/>
                  <a:pt x="34" y="17"/>
                </a:cubicBezTo>
                <a:cubicBezTo>
                  <a:pt x="34" y="0"/>
                  <a:pt x="34" y="0"/>
                  <a:pt x="34" y="0"/>
                </a:cubicBezTo>
                <a:cubicBezTo>
                  <a:pt x="77" y="0"/>
                  <a:pt x="77" y="0"/>
                  <a:pt x="77" y="0"/>
                </a:cubicBezTo>
                <a:cubicBezTo>
                  <a:pt x="77" y="18"/>
                  <a:pt x="77" y="18"/>
                  <a:pt x="77" y="18"/>
                </a:cubicBezTo>
                <a:cubicBezTo>
                  <a:pt x="78" y="18"/>
                  <a:pt x="79" y="19"/>
                  <a:pt x="80" y="20"/>
                </a:cubicBezTo>
                <a:cubicBezTo>
                  <a:pt x="80" y="20"/>
                  <a:pt x="80" y="20"/>
                  <a:pt x="80" y="20"/>
                </a:cubicBezTo>
                <a:cubicBezTo>
                  <a:pt x="98" y="14"/>
                  <a:pt x="98" y="14"/>
                  <a:pt x="98" y="14"/>
                </a:cubicBezTo>
                <a:cubicBezTo>
                  <a:pt x="111" y="54"/>
                  <a:pt x="111" y="54"/>
                  <a:pt x="111" y="54"/>
                </a:cubicBezTo>
                <a:cubicBezTo>
                  <a:pt x="94" y="59"/>
                  <a:pt x="94" y="59"/>
                  <a:pt x="94" y="59"/>
                </a:cubicBezTo>
                <a:cubicBezTo>
                  <a:pt x="94" y="61"/>
                  <a:pt x="94" y="62"/>
                  <a:pt x="93" y="64"/>
                </a:cubicBezTo>
                <a:cubicBezTo>
                  <a:pt x="93" y="64"/>
                  <a:pt x="93" y="64"/>
                  <a:pt x="93" y="64"/>
                </a:cubicBezTo>
                <a:cubicBezTo>
                  <a:pt x="104" y="78"/>
                  <a:pt x="104" y="78"/>
                  <a:pt x="104" y="78"/>
                </a:cubicBezTo>
                <a:cubicBezTo>
                  <a:pt x="70" y="103"/>
                  <a:pt x="70" y="103"/>
                  <a:pt x="70" y="103"/>
                </a:cubicBezTo>
                <a:cubicBezTo>
                  <a:pt x="60" y="90"/>
                  <a:pt x="60" y="90"/>
                  <a:pt x="60" y="90"/>
                </a:cubicBezTo>
                <a:cubicBezTo>
                  <a:pt x="58" y="90"/>
                  <a:pt x="57" y="90"/>
                  <a:pt x="55" y="90"/>
                </a:cubicBezTo>
                <a:cubicBezTo>
                  <a:pt x="55" y="90"/>
                  <a:pt x="55" y="90"/>
                  <a:pt x="55" y="90"/>
                </a:cubicBezTo>
                <a:cubicBezTo>
                  <a:pt x="55" y="90"/>
                  <a:pt x="54" y="90"/>
                  <a:pt x="54" y="90"/>
                </a:cubicBezTo>
                <a:cubicBezTo>
                  <a:pt x="54" y="90"/>
                  <a:pt x="54" y="90"/>
                  <a:pt x="54" y="90"/>
                </a:cubicBezTo>
                <a:cubicBezTo>
                  <a:pt x="44" y="104"/>
                  <a:pt x="44" y="104"/>
                  <a:pt x="44" y="104"/>
                </a:cubicBezTo>
                <a:cubicBezTo>
                  <a:pt x="9" y="79"/>
                  <a:pt x="9" y="79"/>
                  <a:pt x="9" y="79"/>
                </a:cubicBezTo>
                <a:close/>
                <a:moveTo>
                  <a:pt x="13" y="49"/>
                </a:moveTo>
                <a:cubicBezTo>
                  <a:pt x="25" y="53"/>
                  <a:pt x="25" y="53"/>
                  <a:pt x="25" y="53"/>
                </a:cubicBezTo>
                <a:cubicBezTo>
                  <a:pt x="25" y="56"/>
                  <a:pt x="25" y="56"/>
                  <a:pt x="25" y="56"/>
                </a:cubicBezTo>
                <a:cubicBezTo>
                  <a:pt x="26" y="59"/>
                  <a:pt x="27" y="62"/>
                  <a:pt x="29" y="65"/>
                </a:cubicBezTo>
                <a:cubicBezTo>
                  <a:pt x="29" y="65"/>
                  <a:pt x="29" y="65"/>
                  <a:pt x="29" y="65"/>
                </a:cubicBezTo>
                <a:cubicBezTo>
                  <a:pt x="30" y="68"/>
                  <a:pt x="30" y="68"/>
                  <a:pt x="30" y="68"/>
                </a:cubicBezTo>
                <a:cubicBezTo>
                  <a:pt x="23" y="77"/>
                  <a:pt x="23" y="77"/>
                  <a:pt x="23" y="77"/>
                </a:cubicBezTo>
                <a:cubicBezTo>
                  <a:pt x="42" y="90"/>
                  <a:pt x="42" y="90"/>
                  <a:pt x="42" y="90"/>
                </a:cubicBezTo>
                <a:cubicBezTo>
                  <a:pt x="49" y="80"/>
                  <a:pt x="49" y="80"/>
                  <a:pt x="49" y="80"/>
                </a:cubicBezTo>
                <a:cubicBezTo>
                  <a:pt x="52" y="80"/>
                  <a:pt x="52" y="80"/>
                  <a:pt x="52" y="80"/>
                </a:cubicBezTo>
                <a:cubicBezTo>
                  <a:pt x="53" y="80"/>
                  <a:pt x="54" y="80"/>
                  <a:pt x="55" y="80"/>
                </a:cubicBezTo>
                <a:cubicBezTo>
                  <a:pt x="55" y="80"/>
                  <a:pt x="55" y="80"/>
                  <a:pt x="55" y="80"/>
                </a:cubicBezTo>
                <a:cubicBezTo>
                  <a:pt x="57" y="80"/>
                  <a:pt x="59" y="80"/>
                  <a:pt x="61" y="80"/>
                </a:cubicBezTo>
                <a:cubicBezTo>
                  <a:pt x="61" y="80"/>
                  <a:pt x="61" y="80"/>
                  <a:pt x="61" y="80"/>
                </a:cubicBezTo>
                <a:cubicBezTo>
                  <a:pt x="64" y="79"/>
                  <a:pt x="64" y="79"/>
                  <a:pt x="64" y="79"/>
                </a:cubicBezTo>
                <a:cubicBezTo>
                  <a:pt x="72" y="89"/>
                  <a:pt x="72" y="89"/>
                  <a:pt x="72" y="89"/>
                </a:cubicBezTo>
                <a:cubicBezTo>
                  <a:pt x="90" y="76"/>
                  <a:pt x="90" y="76"/>
                  <a:pt x="90" y="76"/>
                </a:cubicBezTo>
                <a:cubicBezTo>
                  <a:pt x="82" y="65"/>
                  <a:pt x="82" y="65"/>
                  <a:pt x="82" y="65"/>
                </a:cubicBezTo>
                <a:cubicBezTo>
                  <a:pt x="83" y="62"/>
                  <a:pt x="83" y="62"/>
                  <a:pt x="83" y="62"/>
                </a:cubicBezTo>
                <a:cubicBezTo>
                  <a:pt x="84" y="60"/>
                  <a:pt x="85" y="58"/>
                  <a:pt x="85" y="55"/>
                </a:cubicBezTo>
                <a:cubicBezTo>
                  <a:pt x="85" y="55"/>
                  <a:pt x="85" y="55"/>
                  <a:pt x="85" y="55"/>
                </a:cubicBezTo>
                <a:cubicBezTo>
                  <a:pt x="86" y="52"/>
                  <a:pt x="86" y="52"/>
                  <a:pt x="86" y="52"/>
                </a:cubicBezTo>
                <a:cubicBezTo>
                  <a:pt x="99" y="48"/>
                  <a:pt x="99" y="48"/>
                  <a:pt x="99" y="48"/>
                </a:cubicBezTo>
                <a:cubicBezTo>
                  <a:pt x="92" y="26"/>
                  <a:pt x="92" y="26"/>
                  <a:pt x="92" y="26"/>
                </a:cubicBezTo>
                <a:cubicBezTo>
                  <a:pt x="78" y="31"/>
                  <a:pt x="78" y="31"/>
                  <a:pt x="78" y="31"/>
                </a:cubicBezTo>
                <a:cubicBezTo>
                  <a:pt x="76" y="29"/>
                  <a:pt x="76" y="29"/>
                  <a:pt x="76" y="29"/>
                </a:cubicBezTo>
                <a:cubicBezTo>
                  <a:pt x="74" y="27"/>
                  <a:pt x="72" y="26"/>
                  <a:pt x="69" y="25"/>
                </a:cubicBezTo>
                <a:cubicBezTo>
                  <a:pt x="69" y="25"/>
                  <a:pt x="69" y="25"/>
                  <a:pt x="69" y="25"/>
                </a:cubicBezTo>
                <a:cubicBezTo>
                  <a:pt x="67" y="23"/>
                  <a:pt x="67" y="23"/>
                  <a:pt x="67" y="23"/>
                </a:cubicBezTo>
                <a:cubicBezTo>
                  <a:pt x="67" y="10"/>
                  <a:pt x="67" y="10"/>
                  <a:pt x="67" y="10"/>
                </a:cubicBezTo>
                <a:cubicBezTo>
                  <a:pt x="44" y="10"/>
                  <a:pt x="44" y="10"/>
                  <a:pt x="44" y="10"/>
                </a:cubicBezTo>
                <a:cubicBezTo>
                  <a:pt x="44" y="23"/>
                  <a:pt x="44" y="23"/>
                  <a:pt x="44" y="23"/>
                </a:cubicBezTo>
                <a:cubicBezTo>
                  <a:pt x="41" y="25"/>
                  <a:pt x="41" y="25"/>
                  <a:pt x="41" y="25"/>
                </a:cubicBezTo>
                <a:cubicBezTo>
                  <a:pt x="39" y="26"/>
                  <a:pt x="36" y="28"/>
                  <a:pt x="34" y="30"/>
                </a:cubicBezTo>
                <a:cubicBezTo>
                  <a:pt x="34" y="30"/>
                  <a:pt x="34" y="30"/>
                  <a:pt x="34" y="30"/>
                </a:cubicBezTo>
                <a:cubicBezTo>
                  <a:pt x="32" y="32"/>
                  <a:pt x="32" y="32"/>
                  <a:pt x="32" y="32"/>
                </a:cubicBezTo>
                <a:cubicBezTo>
                  <a:pt x="20" y="28"/>
                  <a:pt x="20" y="28"/>
                  <a:pt x="20" y="28"/>
                </a:cubicBezTo>
                <a:cubicBezTo>
                  <a:pt x="13" y="49"/>
                  <a:pt x="13" y="49"/>
                  <a:pt x="13" y="49"/>
                </a:cubicBezTo>
                <a:close/>
                <a:moveTo>
                  <a:pt x="39" y="51"/>
                </a:moveTo>
                <a:cubicBezTo>
                  <a:pt x="39" y="41"/>
                  <a:pt x="46" y="33"/>
                  <a:pt x="56" y="33"/>
                </a:cubicBezTo>
                <a:cubicBezTo>
                  <a:pt x="56" y="33"/>
                  <a:pt x="56" y="33"/>
                  <a:pt x="56" y="33"/>
                </a:cubicBezTo>
                <a:cubicBezTo>
                  <a:pt x="66" y="33"/>
                  <a:pt x="74" y="41"/>
                  <a:pt x="74" y="51"/>
                </a:cubicBezTo>
                <a:cubicBezTo>
                  <a:pt x="74" y="51"/>
                  <a:pt x="74" y="51"/>
                  <a:pt x="74" y="51"/>
                </a:cubicBezTo>
                <a:cubicBezTo>
                  <a:pt x="74" y="60"/>
                  <a:pt x="66" y="68"/>
                  <a:pt x="56" y="68"/>
                </a:cubicBezTo>
                <a:cubicBezTo>
                  <a:pt x="56" y="68"/>
                  <a:pt x="56" y="68"/>
                  <a:pt x="56" y="68"/>
                </a:cubicBezTo>
                <a:cubicBezTo>
                  <a:pt x="56" y="63"/>
                  <a:pt x="56" y="63"/>
                  <a:pt x="56" y="63"/>
                </a:cubicBezTo>
                <a:cubicBezTo>
                  <a:pt x="56" y="58"/>
                  <a:pt x="56" y="58"/>
                  <a:pt x="56" y="58"/>
                </a:cubicBezTo>
                <a:cubicBezTo>
                  <a:pt x="60" y="58"/>
                  <a:pt x="64" y="55"/>
                  <a:pt x="64" y="51"/>
                </a:cubicBezTo>
                <a:cubicBezTo>
                  <a:pt x="64" y="51"/>
                  <a:pt x="64" y="51"/>
                  <a:pt x="64" y="51"/>
                </a:cubicBezTo>
                <a:cubicBezTo>
                  <a:pt x="64" y="46"/>
                  <a:pt x="60" y="43"/>
                  <a:pt x="56" y="43"/>
                </a:cubicBezTo>
                <a:cubicBezTo>
                  <a:pt x="56" y="43"/>
                  <a:pt x="56" y="43"/>
                  <a:pt x="56" y="43"/>
                </a:cubicBezTo>
                <a:cubicBezTo>
                  <a:pt x="52" y="43"/>
                  <a:pt x="49" y="46"/>
                  <a:pt x="49" y="51"/>
                </a:cubicBezTo>
                <a:cubicBezTo>
                  <a:pt x="49" y="51"/>
                  <a:pt x="49" y="51"/>
                  <a:pt x="49" y="51"/>
                </a:cubicBezTo>
                <a:cubicBezTo>
                  <a:pt x="49" y="55"/>
                  <a:pt x="52" y="58"/>
                  <a:pt x="56" y="58"/>
                </a:cubicBezTo>
                <a:cubicBezTo>
                  <a:pt x="56" y="58"/>
                  <a:pt x="56" y="58"/>
                  <a:pt x="56" y="58"/>
                </a:cubicBezTo>
                <a:cubicBezTo>
                  <a:pt x="56" y="63"/>
                  <a:pt x="56" y="63"/>
                  <a:pt x="56" y="63"/>
                </a:cubicBezTo>
                <a:cubicBezTo>
                  <a:pt x="56" y="68"/>
                  <a:pt x="56" y="68"/>
                  <a:pt x="56" y="68"/>
                </a:cubicBezTo>
                <a:cubicBezTo>
                  <a:pt x="46" y="68"/>
                  <a:pt x="39" y="60"/>
                  <a:pt x="39" y="51"/>
                </a:cubicBezTo>
                <a:close/>
              </a:path>
            </a:pathLst>
          </a:custGeom>
          <a:solidFill>
            <a:srgbClr val="F8F8F8"/>
          </a:solidFill>
          <a:ln>
            <a:noFill/>
          </a:ln>
        </p:spPr>
        <p:txBody>
          <a:bodyPr lIns="67391" tIns="33696" rIns="67391" bIns="33696"/>
          <a:lstStyle/>
          <a:p>
            <a:endParaRPr lang="zh-CN" altLang="en-US">
              <a:solidFill>
                <a:schemeClr val="bg1"/>
              </a:solidFill>
              <a:latin typeface="仿宋_GB2312" panose="02010609030101010101" charset="-122"/>
              <a:ea typeface="仿宋_GB2312" panose="02010609030101010101" charset="-122"/>
            </a:endParaRPr>
          </a:p>
        </p:txBody>
      </p:sp>
      <p:sp>
        <p:nvSpPr>
          <p:cNvPr id="24" name="Rectangle 39"/>
          <p:cNvSpPr>
            <a:spLocks noChangeArrowheads="1"/>
          </p:cNvSpPr>
          <p:nvPr/>
        </p:nvSpPr>
        <p:spPr bwMode="auto">
          <a:xfrm>
            <a:off x="1588367" y="1471427"/>
            <a:ext cx="1807257"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lnSpc>
                <a:spcPct val="120000"/>
              </a:lnSpc>
              <a:buFont typeface="Arial" panose="020B0604020202020204" pitchFamily="34" charset="0"/>
              <a:buNone/>
            </a:pPr>
            <a:r>
              <a:rPr lang="zh-CN" altLang="en-US" sz="700" b="1" dirty="0">
                <a:solidFill>
                  <a:schemeClr val="bg1"/>
                </a:solidFill>
                <a:latin typeface="微软雅黑 Light" panose="020B0502040204020203" pitchFamily="34" charset="-122"/>
                <a:ea typeface="微软雅黑 Light" panose="020B0502040204020203" pitchFamily="34" charset="-122"/>
              </a:rPr>
              <a:t>输入标题</a:t>
            </a:r>
            <a:endParaRPr lang="en-US" altLang="zh-CN" sz="700" b="1" dirty="0">
              <a:solidFill>
                <a:schemeClr val="bg1"/>
              </a:solidFill>
              <a:latin typeface="微软雅黑 Light" panose="020B0502040204020203" pitchFamily="34" charset="-122"/>
              <a:ea typeface="微软雅黑 Light" panose="020B0502040204020203" pitchFamily="34" charset="-122"/>
            </a:endParaRPr>
          </a:p>
          <a:p>
            <a:pPr algn="r">
              <a:lnSpc>
                <a:spcPct val="120000"/>
              </a:lnSpc>
            </a:pPr>
            <a:r>
              <a:rPr lang="zh-CN" altLang="en-US" sz="600" dirty="0">
                <a:solidFill>
                  <a:schemeClr val="bg1"/>
                </a:solidFill>
                <a:latin typeface="微软雅黑 Light" panose="020B0502040204020203" pitchFamily="34" charset="-122"/>
                <a:ea typeface="微软雅黑 Light" panose="020B0502040204020203" pitchFamily="34" charset="-122"/>
              </a:rPr>
              <a:t>输入文字内容输入文字内容输入文字内容输入文字内容输入文字内容输入文字内容输入文字内容输入文字内容输入文字内容输入文字内容输入文字内容输入文字内容</a:t>
            </a:r>
          </a:p>
        </p:txBody>
      </p:sp>
      <p:sp>
        <p:nvSpPr>
          <p:cNvPr id="25" name="Rectangle 43"/>
          <p:cNvSpPr>
            <a:spLocks noChangeArrowheads="1"/>
          </p:cNvSpPr>
          <p:nvPr/>
        </p:nvSpPr>
        <p:spPr bwMode="auto">
          <a:xfrm>
            <a:off x="1567833" y="3365745"/>
            <a:ext cx="5658923"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600" dirty="0">
                <a:solidFill>
                  <a:schemeClr val="bg1"/>
                </a:solidFill>
                <a:latin typeface="微软雅黑 Light" panose="020B0502040204020203" pitchFamily="34" charset="-122"/>
                <a:ea typeface="微软雅黑 Light" panose="020B0502040204020203" pitchFamily="34" charset="-122"/>
              </a:rPr>
              <a:t>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输入文字内容</a:t>
            </a:r>
          </a:p>
          <a:p>
            <a:pPr>
              <a:lnSpc>
                <a:spcPct val="120000"/>
              </a:lnSpc>
            </a:pPr>
            <a:endParaRPr lang="zh-CN" altLang="en-US" sz="600" dirty="0">
              <a:solidFill>
                <a:schemeClr val="bg1"/>
              </a:solidFill>
              <a:latin typeface="微软雅黑 Light" panose="020B0502040204020203" pitchFamily="34" charset="-122"/>
              <a:ea typeface="微软雅黑 Light" panose="020B0502040204020203" pitchFamily="34" charset="-122"/>
            </a:endParaRPr>
          </a:p>
        </p:txBody>
      </p:sp>
      <p:sp>
        <p:nvSpPr>
          <p:cNvPr id="26" name="Rectangle 39"/>
          <p:cNvSpPr>
            <a:spLocks noChangeArrowheads="1"/>
          </p:cNvSpPr>
          <p:nvPr/>
        </p:nvSpPr>
        <p:spPr bwMode="auto">
          <a:xfrm>
            <a:off x="5440032" y="1532348"/>
            <a:ext cx="1807257"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lang="zh-CN" altLang="en-US" sz="700" b="1" dirty="0">
                <a:solidFill>
                  <a:schemeClr val="bg1"/>
                </a:solidFill>
                <a:latin typeface="微软雅黑 Light" panose="020B0502040204020203" pitchFamily="34" charset="-122"/>
                <a:ea typeface="微软雅黑 Light" panose="020B0502040204020203" pitchFamily="34" charset="-122"/>
              </a:rPr>
              <a:t>输入标题</a:t>
            </a:r>
            <a:endParaRPr lang="en-US" altLang="zh-CN" sz="700" b="1" dirty="0">
              <a:solidFill>
                <a:schemeClr val="bg1"/>
              </a:solidFill>
              <a:latin typeface="微软雅黑 Light" panose="020B0502040204020203" pitchFamily="34" charset="-122"/>
              <a:ea typeface="微软雅黑 Light" panose="020B0502040204020203" pitchFamily="34" charset="-122"/>
            </a:endParaRPr>
          </a:p>
          <a:p>
            <a:pPr>
              <a:lnSpc>
                <a:spcPct val="120000"/>
              </a:lnSpc>
            </a:pPr>
            <a:r>
              <a:rPr lang="zh-CN" altLang="en-US" sz="600" dirty="0">
                <a:solidFill>
                  <a:schemeClr val="bg1"/>
                </a:solidFill>
                <a:latin typeface="微软雅黑 Light" panose="020B0502040204020203" pitchFamily="34" charset="-122"/>
                <a:ea typeface="微软雅黑 Light" panose="020B0502040204020203" pitchFamily="34" charset="-122"/>
              </a:rPr>
              <a:t>输入文字内容输入文字内容输入文字内容输入文字内容输入文字内容输入文字内容输入文字内容输入文字内容输入文字内容输入文字内容输入文字内容输入文字内容</a:t>
            </a:r>
          </a:p>
        </p:txBody>
      </p:sp>
      <p:sp>
        <p:nvSpPr>
          <p:cNvPr id="27" name="Rectangle 39"/>
          <p:cNvSpPr>
            <a:spLocks noChangeArrowheads="1"/>
          </p:cNvSpPr>
          <p:nvPr/>
        </p:nvSpPr>
        <p:spPr bwMode="auto">
          <a:xfrm>
            <a:off x="1612084" y="2454973"/>
            <a:ext cx="1807257"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lnSpc>
                <a:spcPct val="120000"/>
              </a:lnSpc>
              <a:buFont typeface="Arial" panose="020B0604020202020204" pitchFamily="34" charset="0"/>
              <a:buNone/>
            </a:pPr>
            <a:r>
              <a:rPr lang="zh-CN" altLang="en-US" sz="700" b="1" dirty="0">
                <a:solidFill>
                  <a:schemeClr val="bg1"/>
                </a:solidFill>
                <a:latin typeface="微软雅黑 Light" panose="020B0502040204020203" pitchFamily="34" charset="-122"/>
                <a:ea typeface="微软雅黑 Light" panose="020B0502040204020203" pitchFamily="34" charset="-122"/>
              </a:rPr>
              <a:t>输入标题</a:t>
            </a:r>
            <a:endParaRPr lang="en-US" altLang="zh-CN" sz="700" b="1" dirty="0">
              <a:solidFill>
                <a:schemeClr val="bg1"/>
              </a:solidFill>
              <a:latin typeface="微软雅黑 Light" panose="020B0502040204020203" pitchFamily="34" charset="-122"/>
              <a:ea typeface="微软雅黑 Light" panose="020B0502040204020203" pitchFamily="34" charset="-122"/>
            </a:endParaRPr>
          </a:p>
          <a:p>
            <a:pPr algn="r">
              <a:lnSpc>
                <a:spcPct val="120000"/>
              </a:lnSpc>
            </a:pPr>
            <a:r>
              <a:rPr lang="zh-CN" altLang="en-US" sz="600" dirty="0">
                <a:solidFill>
                  <a:schemeClr val="bg1"/>
                </a:solidFill>
                <a:latin typeface="微软雅黑 Light" panose="020B0502040204020203" pitchFamily="34" charset="-122"/>
                <a:ea typeface="微软雅黑 Light" panose="020B0502040204020203" pitchFamily="34" charset="-122"/>
              </a:rPr>
              <a:t>输入文字内容输入文字内容输入文字内容输入文字内容输入文字内容输入文字内容输入文字内容输入文字内容输入文字内容输入文字内容输入文字内容输入文字内容</a:t>
            </a:r>
          </a:p>
        </p:txBody>
      </p:sp>
      <p:sp>
        <p:nvSpPr>
          <p:cNvPr id="28" name="Rectangle 39"/>
          <p:cNvSpPr>
            <a:spLocks noChangeArrowheads="1"/>
          </p:cNvSpPr>
          <p:nvPr/>
        </p:nvSpPr>
        <p:spPr bwMode="auto">
          <a:xfrm>
            <a:off x="5419499" y="2487524"/>
            <a:ext cx="1807257"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lang="zh-CN" altLang="en-US" sz="700" b="1" dirty="0">
                <a:solidFill>
                  <a:schemeClr val="bg1"/>
                </a:solidFill>
                <a:latin typeface="微软雅黑 Light" panose="020B0502040204020203" pitchFamily="34" charset="-122"/>
                <a:ea typeface="微软雅黑 Light" panose="020B0502040204020203" pitchFamily="34" charset="-122"/>
              </a:rPr>
              <a:t>输入标题</a:t>
            </a:r>
            <a:endParaRPr lang="en-US" altLang="zh-CN" sz="700" b="1" dirty="0">
              <a:solidFill>
                <a:schemeClr val="bg1"/>
              </a:solidFill>
              <a:latin typeface="微软雅黑 Light" panose="020B0502040204020203" pitchFamily="34" charset="-122"/>
              <a:ea typeface="微软雅黑 Light" panose="020B0502040204020203" pitchFamily="34" charset="-122"/>
            </a:endParaRPr>
          </a:p>
          <a:p>
            <a:pPr>
              <a:lnSpc>
                <a:spcPct val="120000"/>
              </a:lnSpc>
            </a:pPr>
            <a:r>
              <a:rPr lang="zh-CN" altLang="en-US" sz="600" dirty="0">
                <a:solidFill>
                  <a:schemeClr val="bg1"/>
                </a:solidFill>
                <a:latin typeface="微软雅黑 Light" panose="020B0502040204020203" pitchFamily="34" charset="-122"/>
                <a:ea typeface="微软雅黑 Light" panose="020B0502040204020203" pitchFamily="34" charset="-122"/>
              </a:rPr>
              <a:t>输入文字内容输入文字内容输入文字内容输入文字内容输入文字内容输入文字内容输入文字内容输入文字内容输入文字内容输入文字内容输入文字内容输入文字内容</a:t>
            </a:r>
          </a:p>
        </p:txBody>
      </p:sp>
    </p:spTree>
  </p:cSld>
  <p:clrMapOvr>
    <a:masterClrMapping/>
  </p:clrMapOvr>
  <mc:AlternateContent xmlns:mc="http://schemas.openxmlformats.org/markup-compatibility/2006" xmlns:p14="http://schemas.microsoft.com/office/powerpoint/2010/main">
    <mc:Choice Requires="p14">
      <p:transition spd="slow" p14:dur="1600" advTm="5682">
        <p14:gallery dir="l"/>
      </p:transition>
    </mc:Choice>
    <mc:Fallback xmlns="">
      <p:transition spd="slow" advTm="568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8" presetClass="entr" presetSubtype="12"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strips(downLeft)">
                                      <p:cBhvr>
                                        <p:cTn id="12" dur="500"/>
                                        <p:tgtEl>
                                          <p:spTgt spid="22"/>
                                        </p:tgtEl>
                                      </p:cBhvr>
                                    </p:animEffect>
                                  </p:childTnLst>
                                </p:cTn>
                              </p:par>
                            </p:childTnLst>
                          </p:cTn>
                        </p:par>
                        <p:par>
                          <p:cTn id="13" fill="hold">
                            <p:stCondLst>
                              <p:cond delay="1000"/>
                            </p:stCondLst>
                            <p:childTnLst>
                              <p:par>
                                <p:cTn id="14" presetID="18" presetClass="entr" presetSubtype="12"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randombar(horizontal)">
                                      <p:cBhvr>
                                        <p:cTn id="20" dur="500"/>
                                        <p:tgtEl>
                                          <p:spTgt spid="16"/>
                                        </p:tgtEl>
                                      </p:cBhvr>
                                    </p:animEffect>
                                  </p:childTnLst>
                                </p:cTn>
                              </p:par>
                            </p:childTnLst>
                          </p:cTn>
                        </p:par>
                        <p:par>
                          <p:cTn id="21" fill="hold">
                            <p:stCondLst>
                              <p:cond delay="2000"/>
                            </p:stCondLst>
                            <p:childTnLst>
                              <p:par>
                                <p:cTn id="22" presetID="12" presetClass="entr" presetSubtype="4"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p:tgtEl>
                                          <p:spTgt spid="12"/>
                                        </p:tgtEl>
                                        <p:attrNameLst>
                                          <p:attrName>ppt_y</p:attrName>
                                        </p:attrNameLst>
                                      </p:cBhvr>
                                      <p:tavLst>
                                        <p:tav tm="0">
                                          <p:val>
                                            <p:strVal val="#ppt_y+#ppt_h*1.125000"/>
                                          </p:val>
                                        </p:tav>
                                        <p:tav tm="100000">
                                          <p:val>
                                            <p:strVal val="#ppt_y"/>
                                          </p:val>
                                        </p:tav>
                                      </p:tavLst>
                                    </p:anim>
                                    <p:animEffect transition="in" filter="wipe(up)">
                                      <p:cBhvr>
                                        <p:cTn id="25" dur="500"/>
                                        <p:tgtEl>
                                          <p:spTgt spid="12"/>
                                        </p:tgtEl>
                                      </p:cBhvr>
                                    </p:animEffect>
                                  </p:childTnLst>
                                </p:cTn>
                              </p:par>
                            </p:childTnLst>
                          </p:cTn>
                        </p:par>
                        <p:par>
                          <p:cTn id="26" fill="hold">
                            <p:stCondLst>
                              <p:cond delay="2500"/>
                            </p:stCondLst>
                            <p:childTnLst>
                              <p:par>
                                <p:cTn id="27" presetID="5" presetClass="entr" presetSubtype="10"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checkerboard(across)">
                                      <p:cBhvr>
                                        <p:cTn id="29" dur="500"/>
                                        <p:tgtEl>
                                          <p:spTgt spid="24"/>
                                        </p:tgtEl>
                                      </p:cBhvr>
                                    </p:animEffect>
                                  </p:childTnLst>
                                </p:cTn>
                              </p:par>
                            </p:childTnLst>
                          </p:cTn>
                        </p:par>
                        <p:par>
                          <p:cTn id="30" fill="hold">
                            <p:stCondLst>
                              <p:cond delay="3000"/>
                            </p:stCondLst>
                            <p:childTnLst>
                              <p:par>
                                <p:cTn id="31" presetID="5" presetClass="entr" presetSubtype="1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checkerboard(across)">
                                      <p:cBhvr>
                                        <p:cTn id="33" dur="500"/>
                                        <p:tgtEl>
                                          <p:spTgt spid="26"/>
                                        </p:tgtEl>
                                      </p:cBhvr>
                                    </p:animEffect>
                                  </p:childTnLst>
                                </p:cTn>
                              </p:par>
                            </p:childTnLst>
                          </p:cTn>
                        </p:par>
                        <p:par>
                          <p:cTn id="34" fill="hold">
                            <p:stCondLst>
                              <p:cond delay="3500"/>
                            </p:stCondLst>
                            <p:childTnLst>
                              <p:par>
                                <p:cTn id="35" presetID="5" presetClass="entr" presetSubtype="10"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checkerboard(across)">
                                      <p:cBhvr>
                                        <p:cTn id="37" dur="500"/>
                                        <p:tgtEl>
                                          <p:spTgt spid="27"/>
                                        </p:tgtEl>
                                      </p:cBhvr>
                                    </p:animEffect>
                                  </p:childTnLst>
                                </p:cTn>
                              </p:par>
                            </p:childTnLst>
                          </p:cTn>
                        </p:par>
                        <p:par>
                          <p:cTn id="38" fill="hold">
                            <p:stCondLst>
                              <p:cond delay="4000"/>
                            </p:stCondLst>
                            <p:childTnLst>
                              <p:par>
                                <p:cTn id="39" presetID="5" presetClass="entr" presetSubtype="1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checkerboard(across)">
                                      <p:cBhvr>
                                        <p:cTn id="41" dur="500"/>
                                        <p:tgtEl>
                                          <p:spTgt spid="28"/>
                                        </p:tgtEl>
                                      </p:cBhvr>
                                    </p:animEffect>
                                  </p:childTnLst>
                                </p:cTn>
                              </p:par>
                            </p:childTnLst>
                          </p:cTn>
                        </p:par>
                        <p:par>
                          <p:cTn id="42" fill="hold">
                            <p:stCondLst>
                              <p:cond delay="4500"/>
                            </p:stCondLst>
                            <p:childTnLst>
                              <p:par>
                                <p:cTn id="43" presetID="3" presetClass="entr" presetSubtype="1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blinds(horizontal)">
                                      <p:cBhvr>
                                        <p:cTn id="4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P spid="12" grpId="0" animBg="1"/>
      <p:bldP spid="16" grpId="0" animBg="1"/>
      <p:bldP spid="22" grpId="0" animBg="1"/>
      <p:bldP spid="24" grpId="0"/>
      <p:bldP spid="25" grpId="0"/>
      <p:bldP spid="26" grpId="0"/>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0"/>
            <a:ext cx="8998875" cy="5040313"/>
          </a:xfrm>
          <a:prstGeom prst="rect">
            <a:avLst/>
          </a:prstGeom>
        </p:spPr>
      </p:pic>
      <p:sp>
        <p:nvSpPr>
          <p:cNvPr id="8" name="文本框 7"/>
          <p:cNvSpPr txBox="1"/>
          <p:nvPr/>
        </p:nvSpPr>
        <p:spPr>
          <a:xfrm>
            <a:off x="3782469" y="133906"/>
            <a:ext cx="1433936" cy="206550"/>
          </a:xfrm>
          <a:prstGeom prst="rect">
            <a:avLst/>
          </a:prstGeom>
          <a:noFill/>
        </p:spPr>
        <p:txBody>
          <a:bodyPr wrap="square" lIns="67391" tIns="33696" rIns="67391" bIns="33696" rtlCol="0">
            <a:spAutoFit/>
          </a:bodyPr>
          <a:lstStyle/>
          <a:p>
            <a:pPr algn="dist"/>
            <a:r>
              <a:rPr kumimoji="1" lang="zh-CN" altLang="en-US" sz="900" dirty="0">
                <a:solidFill>
                  <a:srgbClr val="FFE0DF"/>
                </a:solidFill>
                <a:latin typeface="仿宋_GB2312" panose="02010609030101010101" charset="-122"/>
                <a:ea typeface="仿宋_GB2312" panose="02010609030101010101" charset="-122"/>
              </a:rPr>
              <a:t>本章节小标题</a:t>
            </a:r>
          </a:p>
        </p:txBody>
      </p:sp>
      <p:pic>
        <p:nvPicPr>
          <p:cNvPr id="5" name="图片 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746073" y="2203984"/>
            <a:ext cx="3328166" cy="577956"/>
          </a:xfrm>
          <a:prstGeom prst="rect">
            <a:avLst/>
          </a:prstGeom>
        </p:spPr>
      </p:pic>
      <p:sp>
        <p:nvSpPr>
          <p:cNvPr id="10" name="PA_任意多边形 21"/>
          <p:cNvSpPr/>
          <p:nvPr>
            <p:custDataLst>
              <p:tags r:id="rId2"/>
            </p:custDataLst>
          </p:nvPr>
        </p:nvSpPr>
        <p:spPr bwMode="auto">
          <a:xfrm>
            <a:off x="3199458" y="1281048"/>
            <a:ext cx="1653331" cy="1649500"/>
          </a:xfrm>
          <a:custGeom>
            <a:avLst/>
            <a:gdLst>
              <a:gd name="T0" fmla="*/ 0 w 878"/>
              <a:gd name="T1" fmla="*/ 557 h 879"/>
              <a:gd name="T2" fmla="*/ 0 w 878"/>
              <a:gd name="T3" fmla="*/ 879 h 879"/>
              <a:gd name="T4" fmla="*/ 878 w 878"/>
              <a:gd name="T5" fmla="*/ 0 h 879"/>
              <a:gd name="T6" fmla="*/ 557 w 878"/>
              <a:gd name="T7" fmla="*/ 0 h 879"/>
              <a:gd name="T8" fmla="*/ 0 w 878"/>
              <a:gd name="T9" fmla="*/ 557 h 879"/>
            </a:gdLst>
            <a:ahLst/>
            <a:cxnLst>
              <a:cxn ang="0">
                <a:pos x="T0" y="T1"/>
              </a:cxn>
              <a:cxn ang="0">
                <a:pos x="T2" y="T3"/>
              </a:cxn>
              <a:cxn ang="0">
                <a:pos x="T4" y="T5"/>
              </a:cxn>
              <a:cxn ang="0">
                <a:pos x="T6" y="T7"/>
              </a:cxn>
              <a:cxn ang="0">
                <a:pos x="T8" y="T9"/>
              </a:cxn>
            </a:cxnLst>
            <a:rect l="0" t="0" r="r" b="b"/>
            <a:pathLst>
              <a:path w="878" h="879">
                <a:moveTo>
                  <a:pt x="0" y="557"/>
                </a:moveTo>
                <a:cubicBezTo>
                  <a:pt x="0" y="879"/>
                  <a:pt x="0" y="879"/>
                  <a:pt x="0" y="879"/>
                </a:cubicBezTo>
                <a:cubicBezTo>
                  <a:pt x="485" y="879"/>
                  <a:pt x="878" y="486"/>
                  <a:pt x="878" y="0"/>
                </a:cubicBezTo>
                <a:cubicBezTo>
                  <a:pt x="557" y="0"/>
                  <a:pt x="557" y="0"/>
                  <a:pt x="557" y="0"/>
                </a:cubicBezTo>
                <a:cubicBezTo>
                  <a:pt x="557" y="308"/>
                  <a:pt x="307" y="557"/>
                  <a:pt x="0" y="557"/>
                </a:cubicBezTo>
                <a:close/>
              </a:path>
            </a:pathLst>
          </a:custGeom>
          <a:solidFill>
            <a:srgbClr val="CC7385"/>
          </a:solidFill>
          <a:ln>
            <a:noFill/>
          </a:ln>
        </p:spPr>
        <p:txBody>
          <a:bodyPr lIns="67391" tIns="33696" rIns="67391" bIns="33696"/>
          <a:lstStyle/>
          <a:p>
            <a:endParaRPr lang="zh-CN" altLang="en-US" sz="1800">
              <a:latin typeface="仿宋_GB2312" panose="02010609030101010101" charset="-122"/>
              <a:ea typeface="仿宋_GB2312" panose="02010609030101010101" charset="-122"/>
            </a:endParaRPr>
          </a:p>
        </p:txBody>
      </p:sp>
      <p:sp>
        <p:nvSpPr>
          <p:cNvPr id="11" name="PA_任意多边形 22"/>
          <p:cNvSpPr/>
          <p:nvPr>
            <p:custDataLst>
              <p:tags r:id="rId3"/>
            </p:custDataLst>
          </p:nvPr>
        </p:nvSpPr>
        <p:spPr bwMode="auto">
          <a:xfrm>
            <a:off x="3199458" y="2328325"/>
            <a:ext cx="1653331" cy="1646388"/>
          </a:xfrm>
          <a:custGeom>
            <a:avLst/>
            <a:gdLst>
              <a:gd name="T0" fmla="*/ 557 w 878"/>
              <a:gd name="T1" fmla="*/ 878 h 878"/>
              <a:gd name="T2" fmla="*/ 878 w 878"/>
              <a:gd name="T3" fmla="*/ 878 h 878"/>
              <a:gd name="T4" fmla="*/ 0 w 878"/>
              <a:gd name="T5" fmla="*/ 0 h 878"/>
              <a:gd name="T6" fmla="*/ 0 w 878"/>
              <a:gd name="T7" fmla="*/ 321 h 878"/>
              <a:gd name="T8" fmla="*/ 557 w 878"/>
              <a:gd name="T9" fmla="*/ 878 h 878"/>
            </a:gdLst>
            <a:ahLst/>
            <a:cxnLst>
              <a:cxn ang="0">
                <a:pos x="T0" y="T1"/>
              </a:cxn>
              <a:cxn ang="0">
                <a:pos x="T2" y="T3"/>
              </a:cxn>
              <a:cxn ang="0">
                <a:pos x="T4" y="T5"/>
              </a:cxn>
              <a:cxn ang="0">
                <a:pos x="T6" y="T7"/>
              </a:cxn>
              <a:cxn ang="0">
                <a:pos x="T8" y="T9"/>
              </a:cxn>
            </a:cxnLst>
            <a:rect l="0" t="0" r="r" b="b"/>
            <a:pathLst>
              <a:path w="878" h="878">
                <a:moveTo>
                  <a:pt x="557" y="878"/>
                </a:moveTo>
                <a:cubicBezTo>
                  <a:pt x="878" y="878"/>
                  <a:pt x="878" y="878"/>
                  <a:pt x="878" y="878"/>
                </a:cubicBezTo>
                <a:cubicBezTo>
                  <a:pt x="878" y="393"/>
                  <a:pt x="485" y="0"/>
                  <a:pt x="0" y="0"/>
                </a:cubicBezTo>
                <a:cubicBezTo>
                  <a:pt x="0" y="321"/>
                  <a:pt x="0" y="321"/>
                  <a:pt x="0" y="321"/>
                </a:cubicBezTo>
                <a:cubicBezTo>
                  <a:pt x="307" y="321"/>
                  <a:pt x="557" y="571"/>
                  <a:pt x="557" y="878"/>
                </a:cubicBezTo>
                <a:close/>
              </a:path>
            </a:pathLst>
          </a:custGeom>
          <a:solidFill>
            <a:srgbClr val="FFE5C4"/>
          </a:solidFill>
          <a:ln>
            <a:noFill/>
          </a:ln>
        </p:spPr>
        <p:txBody>
          <a:bodyPr lIns="67391" tIns="33696" rIns="67391" bIns="33696"/>
          <a:lstStyle/>
          <a:p>
            <a:endParaRPr lang="zh-CN" altLang="en-US" sz="1800">
              <a:latin typeface="仿宋_GB2312" panose="02010609030101010101" charset="-122"/>
              <a:ea typeface="仿宋_GB2312" panose="02010609030101010101" charset="-122"/>
            </a:endParaRPr>
          </a:p>
        </p:txBody>
      </p:sp>
      <p:sp>
        <p:nvSpPr>
          <p:cNvPr id="12" name="PA_任意多边形 23"/>
          <p:cNvSpPr/>
          <p:nvPr>
            <p:custDataLst>
              <p:tags r:id="rId4"/>
            </p:custDataLst>
          </p:nvPr>
        </p:nvSpPr>
        <p:spPr bwMode="auto">
          <a:xfrm>
            <a:off x="4248027" y="1281048"/>
            <a:ext cx="1653331" cy="1649500"/>
          </a:xfrm>
          <a:custGeom>
            <a:avLst/>
            <a:gdLst>
              <a:gd name="T0" fmla="*/ 321 w 878"/>
              <a:gd name="T1" fmla="*/ 0 h 879"/>
              <a:gd name="T2" fmla="*/ 0 w 878"/>
              <a:gd name="T3" fmla="*/ 0 h 879"/>
              <a:gd name="T4" fmla="*/ 878 w 878"/>
              <a:gd name="T5" fmla="*/ 879 h 879"/>
              <a:gd name="T6" fmla="*/ 878 w 878"/>
              <a:gd name="T7" fmla="*/ 557 h 879"/>
              <a:gd name="T8" fmla="*/ 321 w 878"/>
              <a:gd name="T9" fmla="*/ 0 h 879"/>
            </a:gdLst>
            <a:ahLst/>
            <a:cxnLst>
              <a:cxn ang="0">
                <a:pos x="T0" y="T1"/>
              </a:cxn>
              <a:cxn ang="0">
                <a:pos x="T2" y="T3"/>
              </a:cxn>
              <a:cxn ang="0">
                <a:pos x="T4" y="T5"/>
              </a:cxn>
              <a:cxn ang="0">
                <a:pos x="T6" y="T7"/>
              </a:cxn>
              <a:cxn ang="0">
                <a:pos x="T8" y="T9"/>
              </a:cxn>
            </a:cxnLst>
            <a:rect l="0" t="0" r="r" b="b"/>
            <a:pathLst>
              <a:path w="878" h="879">
                <a:moveTo>
                  <a:pt x="321" y="0"/>
                </a:moveTo>
                <a:cubicBezTo>
                  <a:pt x="0" y="0"/>
                  <a:pt x="0" y="0"/>
                  <a:pt x="0" y="0"/>
                </a:cubicBezTo>
                <a:cubicBezTo>
                  <a:pt x="0" y="486"/>
                  <a:pt x="393" y="879"/>
                  <a:pt x="878" y="879"/>
                </a:cubicBezTo>
                <a:cubicBezTo>
                  <a:pt x="878" y="557"/>
                  <a:pt x="878" y="557"/>
                  <a:pt x="878" y="557"/>
                </a:cubicBezTo>
                <a:cubicBezTo>
                  <a:pt x="571" y="557"/>
                  <a:pt x="321" y="308"/>
                  <a:pt x="321" y="0"/>
                </a:cubicBezTo>
                <a:close/>
              </a:path>
            </a:pathLst>
          </a:custGeom>
          <a:solidFill>
            <a:srgbClr val="FFE0DF"/>
          </a:solidFill>
          <a:ln>
            <a:noFill/>
          </a:ln>
        </p:spPr>
        <p:txBody>
          <a:bodyPr lIns="67391" tIns="33696" rIns="67391" bIns="33696"/>
          <a:lstStyle/>
          <a:p>
            <a:endParaRPr lang="zh-CN" altLang="en-US" sz="1800">
              <a:latin typeface="仿宋_GB2312" panose="02010609030101010101" charset="-122"/>
              <a:ea typeface="仿宋_GB2312" panose="02010609030101010101" charset="-122"/>
            </a:endParaRPr>
          </a:p>
        </p:txBody>
      </p:sp>
      <p:sp>
        <p:nvSpPr>
          <p:cNvPr id="13" name="PA_任意多边形 24"/>
          <p:cNvSpPr/>
          <p:nvPr>
            <p:custDataLst>
              <p:tags r:id="rId5"/>
            </p:custDataLst>
          </p:nvPr>
        </p:nvSpPr>
        <p:spPr bwMode="auto">
          <a:xfrm>
            <a:off x="4248027" y="2328325"/>
            <a:ext cx="1653331" cy="1646388"/>
          </a:xfrm>
          <a:custGeom>
            <a:avLst/>
            <a:gdLst>
              <a:gd name="T0" fmla="*/ 878 w 878"/>
              <a:gd name="T1" fmla="*/ 321 h 878"/>
              <a:gd name="T2" fmla="*/ 878 w 878"/>
              <a:gd name="T3" fmla="*/ 0 h 878"/>
              <a:gd name="T4" fmla="*/ 0 w 878"/>
              <a:gd name="T5" fmla="*/ 878 h 878"/>
              <a:gd name="T6" fmla="*/ 321 w 878"/>
              <a:gd name="T7" fmla="*/ 878 h 878"/>
              <a:gd name="T8" fmla="*/ 878 w 878"/>
              <a:gd name="T9" fmla="*/ 321 h 878"/>
            </a:gdLst>
            <a:ahLst/>
            <a:cxnLst>
              <a:cxn ang="0">
                <a:pos x="T0" y="T1"/>
              </a:cxn>
              <a:cxn ang="0">
                <a:pos x="T2" y="T3"/>
              </a:cxn>
              <a:cxn ang="0">
                <a:pos x="T4" y="T5"/>
              </a:cxn>
              <a:cxn ang="0">
                <a:pos x="T6" y="T7"/>
              </a:cxn>
              <a:cxn ang="0">
                <a:pos x="T8" y="T9"/>
              </a:cxn>
            </a:cxnLst>
            <a:rect l="0" t="0" r="r" b="b"/>
            <a:pathLst>
              <a:path w="878" h="878">
                <a:moveTo>
                  <a:pt x="878" y="321"/>
                </a:moveTo>
                <a:cubicBezTo>
                  <a:pt x="878" y="0"/>
                  <a:pt x="878" y="0"/>
                  <a:pt x="878" y="0"/>
                </a:cubicBezTo>
                <a:cubicBezTo>
                  <a:pt x="393" y="0"/>
                  <a:pt x="0" y="393"/>
                  <a:pt x="0" y="878"/>
                </a:cubicBezTo>
                <a:cubicBezTo>
                  <a:pt x="321" y="878"/>
                  <a:pt x="321" y="878"/>
                  <a:pt x="321" y="878"/>
                </a:cubicBezTo>
                <a:cubicBezTo>
                  <a:pt x="321" y="571"/>
                  <a:pt x="571" y="321"/>
                  <a:pt x="878" y="321"/>
                </a:cubicBezTo>
                <a:close/>
              </a:path>
            </a:pathLst>
          </a:custGeom>
          <a:solidFill>
            <a:srgbClr val="C46E4F"/>
          </a:solidFill>
          <a:ln>
            <a:solidFill>
              <a:srgbClr val="ADBCC8"/>
            </a:solidFill>
          </a:ln>
        </p:spPr>
        <p:txBody>
          <a:bodyPr lIns="67391" tIns="33696" rIns="67391" bIns="33696"/>
          <a:lstStyle/>
          <a:p>
            <a:endParaRPr lang="zh-CN" altLang="en-US" sz="1800">
              <a:latin typeface="仿宋_GB2312" panose="02010609030101010101" charset="-122"/>
              <a:ea typeface="仿宋_GB2312" panose="02010609030101010101" charset="-122"/>
            </a:endParaRPr>
          </a:p>
        </p:txBody>
      </p:sp>
      <p:sp>
        <p:nvSpPr>
          <p:cNvPr id="14" name="PA_任意多边形 25"/>
          <p:cNvSpPr>
            <a:spLocks noEditPoints="1"/>
          </p:cNvSpPr>
          <p:nvPr>
            <p:custDataLst>
              <p:tags r:id="rId6"/>
            </p:custDataLst>
          </p:nvPr>
        </p:nvSpPr>
        <p:spPr bwMode="auto">
          <a:xfrm>
            <a:off x="5462241" y="2546183"/>
            <a:ext cx="278160" cy="222526"/>
          </a:xfrm>
          <a:custGeom>
            <a:avLst/>
            <a:gdLst>
              <a:gd name="T0" fmla="*/ 127 w 147"/>
              <a:gd name="T1" fmla="*/ 45 h 119"/>
              <a:gd name="T2" fmla="*/ 116 w 147"/>
              <a:gd name="T3" fmla="*/ 45 h 119"/>
              <a:gd name="T4" fmla="*/ 35 w 147"/>
              <a:gd name="T5" fmla="*/ 18 h 119"/>
              <a:gd name="T6" fmla="*/ 17 w 147"/>
              <a:gd name="T7" fmla="*/ 18 h 119"/>
              <a:gd name="T8" fmla="*/ 34 w 147"/>
              <a:gd name="T9" fmla="*/ 21 h 119"/>
              <a:gd name="T10" fmla="*/ 10 w 147"/>
              <a:gd name="T11" fmla="*/ 21 h 119"/>
              <a:gd name="T12" fmla="*/ 10 w 147"/>
              <a:gd name="T13" fmla="*/ 15 h 119"/>
              <a:gd name="T14" fmla="*/ 13 w 147"/>
              <a:gd name="T15" fmla="*/ 11 h 119"/>
              <a:gd name="T16" fmla="*/ 40 w 147"/>
              <a:gd name="T17" fmla="*/ 4 h 119"/>
              <a:gd name="T18" fmla="*/ 101 w 147"/>
              <a:gd name="T19" fmla="*/ 0 h 119"/>
              <a:gd name="T20" fmla="*/ 113 w 147"/>
              <a:gd name="T21" fmla="*/ 21 h 119"/>
              <a:gd name="T22" fmla="*/ 147 w 147"/>
              <a:gd name="T23" fmla="*/ 26 h 119"/>
              <a:gd name="T24" fmla="*/ 147 w 147"/>
              <a:gd name="T25" fmla="*/ 113 h 119"/>
              <a:gd name="T26" fmla="*/ 141 w 147"/>
              <a:gd name="T27" fmla="*/ 119 h 119"/>
              <a:gd name="T28" fmla="*/ 0 w 147"/>
              <a:gd name="T29" fmla="*/ 113 h 119"/>
              <a:gd name="T30" fmla="*/ 0 w 147"/>
              <a:gd name="T31" fmla="*/ 26 h 119"/>
              <a:gd name="T32" fmla="*/ 6 w 147"/>
              <a:gd name="T33" fmla="*/ 21 h 119"/>
              <a:gd name="T34" fmla="*/ 73 w 147"/>
              <a:gd name="T35" fmla="*/ 43 h 119"/>
              <a:gd name="T36" fmla="*/ 87 w 147"/>
              <a:gd name="T37" fmla="*/ 49 h 119"/>
              <a:gd name="T38" fmla="*/ 73 w 147"/>
              <a:gd name="T39" fmla="*/ 81 h 119"/>
              <a:gd name="T40" fmla="*/ 73 w 147"/>
              <a:gd name="T41" fmla="*/ 43 h 119"/>
              <a:gd name="T42" fmla="*/ 82 w 147"/>
              <a:gd name="T43" fmla="*/ 54 h 119"/>
              <a:gd name="T44" fmla="*/ 61 w 147"/>
              <a:gd name="T45" fmla="*/ 62 h 119"/>
              <a:gd name="T46" fmla="*/ 86 w 147"/>
              <a:gd name="T47" fmla="*/ 62 h 119"/>
              <a:gd name="T48" fmla="*/ 82 w 147"/>
              <a:gd name="T49" fmla="*/ 54 h 119"/>
              <a:gd name="T50" fmla="*/ 38 w 147"/>
              <a:gd name="T51" fmla="*/ 32 h 119"/>
              <a:gd name="T52" fmla="*/ 11 w 147"/>
              <a:gd name="T53" fmla="*/ 108 h 119"/>
              <a:gd name="T54" fmla="*/ 136 w 147"/>
              <a:gd name="T55" fmla="*/ 32 h 119"/>
              <a:gd name="T56" fmla="*/ 109 w 147"/>
              <a:gd name="T57" fmla="*/ 32 h 119"/>
              <a:gd name="T58" fmla="*/ 97 w 147"/>
              <a:gd name="T59" fmla="*/ 12 h 119"/>
              <a:gd name="T60" fmla="*/ 44 w 147"/>
              <a:gd name="T61" fmla="*/ 28 h 119"/>
              <a:gd name="T62" fmla="*/ 73 w 147"/>
              <a:gd name="T63" fmla="*/ 23 h 119"/>
              <a:gd name="T64" fmla="*/ 112 w 147"/>
              <a:gd name="T65" fmla="*/ 62 h 119"/>
              <a:gd name="T66" fmla="*/ 34 w 147"/>
              <a:gd name="T67" fmla="*/ 62 h 119"/>
              <a:gd name="T68" fmla="*/ 73 w 147"/>
              <a:gd name="T69" fmla="*/ 35 h 119"/>
              <a:gd name="T70" fmla="*/ 46 w 147"/>
              <a:gd name="T71" fmla="*/ 62 h 119"/>
              <a:gd name="T72" fmla="*/ 101 w 147"/>
              <a:gd name="T73"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19">
                <a:moveTo>
                  <a:pt x="122" y="40"/>
                </a:moveTo>
                <a:cubicBezTo>
                  <a:pt x="125" y="40"/>
                  <a:pt x="127" y="42"/>
                  <a:pt x="127" y="45"/>
                </a:cubicBezTo>
                <a:cubicBezTo>
                  <a:pt x="127" y="48"/>
                  <a:pt x="125" y="50"/>
                  <a:pt x="122" y="50"/>
                </a:cubicBezTo>
                <a:cubicBezTo>
                  <a:pt x="119" y="50"/>
                  <a:pt x="116" y="48"/>
                  <a:pt x="116" y="45"/>
                </a:cubicBezTo>
                <a:cubicBezTo>
                  <a:pt x="116" y="42"/>
                  <a:pt x="119" y="40"/>
                  <a:pt x="122" y="40"/>
                </a:cubicBezTo>
                <a:close/>
                <a:moveTo>
                  <a:pt x="35" y="18"/>
                </a:moveTo>
                <a:cubicBezTo>
                  <a:pt x="35" y="18"/>
                  <a:pt x="35" y="18"/>
                  <a:pt x="35" y="18"/>
                </a:cubicBezTo>
                <a:cubicBezTo>
                  <a:pt x="17" y="18"/>
                  <a:pt x="17" y="18"/>
                  <a:pt x="17" y="18"/>
                </a:cubicBezTo>
                <a:cubicBezTo>
                  <a:pt x="17" y="21"/>
                  <a:pt x="17" y="21"/>
                  <a:pt x="17" y="21"/>
                </a:cubicBezTo>
                <a:cubicBezTo>
                  <a:pt x="34" y="21"/>
                  <a:pt x="34" y="21"/>
                  <a:pt x="34" y="21"/>
                </a:cubicBezTo>
                <a:cubicBezTo>
                  <a:pt x="35" y="18"/>
                  <a:pt x="35" y="18"/>
                  <a:pt x="35" y="18"/>
                </a:cubicBezTo>
                <a:close/>
                <a:moveTo>
                  <a:pt x="10" y="21"/>
                </a:moveTo>
                <a:cubicBezTo>
                  <a:pt x="10" y="21"/>
                  <a:pt x="10" y="21"/>
                  <a:pt x="10" y="21"/>
                </a:cubicBezTo>
                <a:cubicBezTo>
                  <a:pt x="10" y="15"/>
                  <a:pt x="10" y="15"/>
                  <a:pt x="10" y="15"/>
                </a:cubicBezTo>
                <a:cubicBezTo>
                  <a:pt x="10" y="15"/>
                  <a:pt x="10" y="15"/>
                  <a:pt x="10" y="15"/>
                </a:cubicBezTo>
                <a:cubicBezTo>
                  <a:pt x="10" y="13"/>
                  <a:pt x="12" y="11"/>
                  <a:pt x="13" y="11"/>
                </a:cubicBezTo>
                <a:cubicBezTo>
                  <a:pt x="38" y="11"/>
                  <a:pt x="38" y="11"/>
                  <a:pt x="38" y="11"/>
                </a:cubicBezTo>
                <a:cubicBezTo>
                  <a:pt x="40" y="4"/>
                  <a:pt x="40" y="4"/>
                  <a:pt x="40" y="4"/>
                </a:cubicBezTo>
                <a:cubicBezTo>
                  <a:pt x="41" y="2"/>
                  <a:pt x="44" y="0"/>
                  <a:pt x="46" y="0"/>
                </a:cubicBezTo>
                <a:cubicBezTo>
                  <a:pt x="101" y="0"/>
                  <a:pt x="101" y="0"/>
                  <a:pt x="101" y="0"/>
                </a:cubicBezTo>
                <a:cubicBezTo>
                  <a:pt x="104" y="0"/>
                  <a:pt x="106" y="2"/>
                  <a:pt x="107" y="4"/>
                </a:cubicBezTo>
                <a:cubicBezTo>
                  <a:pt x="113" y="21"/>
                  <a:pt x="113" y="21"/>
                  <a:pt x="113" y="21"/>
                </a:cubicBezTo>
                <a:cubicBezTo>
                  <a:pt x="141" y="21"/>
                  <a:pt x="141" y="21"/>
                  <a:pt x="141" y="21"/>
                </a:cubicBezTo>
                <a:cubicBezTo>
                  <a:pt x="144" y="21"/>
                  <a:pt x="147" y="23"/>
                  <a:pt x="147" y="26"/>
                </a:cubicBezTo>
                <a:cubicBezTo>
                  <a:pt x="147" y="27"/>
                  <a:pt x="147" y="27"/>
                  <a:pt x="147" y="27"/>
                </a:cubicBezTo>
                <a:cubicBezTo>
                  <a:pt x="147" y="113"/>
                  <a:pt x="147" y="113"/>
                  <a:pt x="147" y="113"/>
                </a:cubicBezTo>
                <a:cubicBezTo>
                  <a:pt x="147" y="117"/>
                  <a:pt x="144" y="119"/>
                  <a:pt x="141" y="119"/>
                </a:cubicBezTo>
                <a:cubicBezTo>
                  <a:pt x="141" y="119"/>
                  <a:pt x="141" y="119"/>
                  <a:pt x="141" y="119"/>
                </a:cubicBezTo>
                <a:cubicBezTo>
                  <a:pt x="6" y="119"/>
                  <a:pt x="6" y="119"/>
                  <a:pt x="6" y="119"/>
                </a:cubicBezTo>
                <a:cubicBezTo>
                  <a:pt x="3" y="119"/>
                  <a:pt x="0" y="117"/>
                  <a:pt x="0" y="113"/>
                </a:cubicBezTo>
                <a:cubicBezTo>
                  <a:pt x="0" y="113"/>
                  <a:pt x="0" y="113"/>
                  <a:pt x="0" y="113"/>
                </a:cubicBezTo>
                <a:cubicBezTo>
                  <a:pt x="0" y="26"/>
                  <a:pt x="0" y="26"/>
                  <a:pt x="0" y="26"/>
                </a:cubicBezTo>
                <a:cubicBezTo>
                  <a:pt x="0" y="23"/>
                  <a:pt x="3" y="21"/>
                  <a:pt x="6" y="21"/>
                </a:cubicBezTo>
                <a:cubicBezTo>
                  <a:pt x="6" y="21"/>
                  <a:pt x="6" y="21"/>
                  <a:pt x="6" y="21"/>
                </a:cubicBezTo>
                <a:cubicBezTo>
                  <a:pt x="10" y="21"/>
                  <a:pt x="10" y="21"/>
                  <a:pt x="10" y="21"/>
                </a:cubicBezTo>
                <a:close/>
                <a:moveTo>
                  <a:pt x="73" y="43"/>
                </a:moveTo>
                <a:cubicBezTo>
                  <a:pt x="73" y="43"/>
                  <a:pt x="73" y="43"/>
                  <a:pt x="73" y="43"/>
                </a:cubicBezTo>
                <a:cubicBezTo>
                  <a:pt x="79" y="43"/>
                  <a:pt x="83" y="45"/>
                  <a:pt x="87" y="49"/>
                </a:cubicBezTo>
                <a:cubicBezTo>
                  <a:pt x="90" y="52"/>
                  <a:pt x="92" y="57"/>
                  <a:pt x="92" y="62"/>
                </a:cubicBezTo>
                <a:cubicBezTo>
                  <a:pt x="92" y="73"/>
                  <a:pt x="84" y="81"/>
                  <a:pt x="73" y="81"/>
                </a:cubicBezTo>
                <a:cubicBezTo>
                  <a:pt x="63" y="81"/>
                  <a:pt x="54" y="73"/>
                  <a:pt x="54" y="62"/>
                </a:cubicBezTo>
                <a:cubicBezTo>
                  <a:pt x="54" y="52"/>
                  <a:pt x="63" y="43"/>
                  <a:pt x="73" y="43"/>
                </a:cubicBezTo>
                <a:close/>
                <a:moveTo>
                  <a:pt x="82" y="54"/>
                </a:moveTo>
                <a:cubicBezTo>
                  <a:pt x="82" y="54"/>
                  <a:pt x="82" y="54"/>
                  <a:pt x="82" y="54"/>
                </a:cubicBezTo>
                <a:cubicBezTo>
                  <a:pt x="80" y="51"/>
                  <a:pt x="77" y="50"/>
                  <a:pt x="73" y="50"/>
                </a:cubicBezTo>
                <a:cubicBezTo>
                  <a:pt x="67" y="50"/>
                  <a:pt x="61" y="56"/>
                  <a:pt x="61" y="62"/>
                </a:cubicBezTo>
                <a:cubicBezTo>
                  <a:pt x="61" y="69"/>
                  <a:pt x="67" y="74"/>
                  <a:pt x="73" y="74"/>
                </a:cubicBezTo>
                <a:cubicBezTo>
                  <a:pt x="80" y="74"/>
                  <a:pt x="86" y="69"/>
                  <a:pt x="86" y="62"/>
                </a:cubicBezTo>
                <a:cubicBezTo>
                  <a:pt x="86" y="59"/>
                  <a:pt x="84" y="56"/>
                  <a:pt x="82" y="54"/>
                </a:cubicBezTo>
                <a:cubicBezTo>
                  <a:pt x="82" y="54"/>
                  <a:pt x="82" y="54"/>
                  <a:pt x="82" y="54"/>
                </a:cubicBezTo>
                <a:close/>
                <a:moveTo>
                  <a:pt x="38" y="32"/>
                </a:moveTo>
                <a:cubicBezTo>
                  <a:pt x="38" y="32"/>
                  <a:pt x="38" y="32"/>
                  <a:pt x="38" y="32"/>
                </a:cubicBezTo>
                <a:cubicBezTo>
                  <a:pt x="11" y="32"/>
                  <a:pt x="11" y="32"/>
                  <a:pt x="11" y="32"/>
                </a:cubicBezTo>
                <a:cubicBezTo>
                  <a:pt x="11" y="108"/>
                  <a:pt x="11" y="108"/>
                  <a:pt x="11" y="108"/>
                </a:cubicBezTo>
                <a:cubicBezTo>
                  <a:pt x="136" y="108"/>
                  <a:pt x="136" y="108"/>
                  <a:pt x="136" y="108"/>
                </a:cubicBezTo>
                <a:cubicBezTo>
                  <a:pt x="136" y="32"/>
                  <a:pt x="136" y="32"/>
                  <a:pt x="136" y="32"/>
                </a:cubicBezTo>
                <a:cubicBezTo>
                  <a:pt x="109" y="32"/>
                  <a:pt x="109" y="32"/>
                  <a:pt x="109" y="32"/>
                </a:cubicBezTo>
                <a:cubicBezTo>
                  <a:pt x="109" y="32"/>
                  <a:pt x="109" y="32"/>
                  <a:pt x="109" y="32"/>
                </a:cubicBezTo>
                <a:cubicBezTo>
                  <a:pt x="106" y="32"/>
                  <a:pt x="104" y="31"/>
                  <a:pt x="103" y="28"/>
                </a:cubicBezTo>
                <a:cubicBezTo>
                  <a:pt x="97" y="12"/>
                  <a:pt x="97" y="12"/>
                  <a:pt x="97" y="12"/>
                </a:cubicBezTo>
                <a:cubicBezTo>
                  <a:pt x="50" y="12"/>
                  <a:pt x="50" y="12"/>
                  <a:pt x="50" y="12"/>
                </a:cubicBezTo>
                <a:cubicBezTo>
                  <a:pt x="44" y="28"/>
                  <a:pt x="44" y="28"/>
                  <a:pt x="44" y="28"/>
                </a:cubicBezTo>
                <a:cubicBezTo>
                  <a:pt x="43" y="30"/>
                  <a:pt x="41" y="32"/>
                  <a:pt x="38" y="32"/>
                </a:cubicBezTo>
                <a:close/>
                <a:moveTo>
                  <a:pt x="73" y="23"/>
                </a:moveTo>
                <a:cubicBezTo>
                  <a:pt x="73" y="23"/>
                  <a:pt x="73" y="23"/>
                  <a:pt x="73" y="23"/>
                </a:cubicBezTo>
                <a:cubicBezTo>
                  <a:pt x="95" y="23"/>
                  <a:pt x="112" y="41"/>
                  <a:pt x="112" y="62"/>
                </a:cubicBezTo>
                <a:cubicBezTo>
                  <a:pt x="112" y="84"/>
                  <a:pt x="95" y="101"/>
                  <a:pt x="73" y="101"/>
                </a:cubicBezTo>
                <a:cubicBezTo>
                  <a:pt x="52" y="101"/>
                  <a:pt x="34" y="84"/>
                  <a:pt x="34" y="62"/>
                </a:cubicBezTo>
                <a:cubicBezTo>
                  <a:pt x="34" y="41"/>
                  <a:pt x="52" y="23"/>
                  <a:pt x="73" y="23"/>
                </a:cubicBezTo>
                <a:close/>
                <a:moveTo>
                  <a:pt x="73" y="35"/>
                </a:moveTo>
                <a:cubicBezTo>
                  <a:pt x="73" y="35"/>
                  <a:pt x="73" y="35"/>
                  <a:pt x="73" y="35"/>
                </a:cubicBezTo>
                <a:cubicBezTo>
                  <a:pt x="58" y="35"/>
                  <a:pt x="46" y="47"/>
                  <a:pt x="46" y="62"/>
                </a:cubicBezTo>
                <a:cubicBezTo>
                  <a:pt x="46" y="77"/>
                  <a:pt x="58" y="90"/>
                  <a:pt x="73" y="90"/>
                </a:cubicBezTo>
                <a:cubicBezTo>
                  <a:pt x="89" y="90"/>
                  <a:pt x="101" y="77"/>
                  <a:pt x="101" y="62"/>
                </a:cubicBezTo>
                <a:cubicBezTo>
                  <a:pt x="101" y="47"/>
                  <a:pt x="89" y="35"/>
                  <a:pt x="73"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7391" tIns="33696" rIns="67391" bIns="33696"/>
          <a:lstStyle/>
          <a:p>
            <a:endParaRPr lang="zh-CN" altLang="en-US" sz="1800">
              <a:latin typeface="仿宋_GB2312" panose="02010609030101010101" charset="-122"/>
              <a:ea typeface="仿宋_GB2312" panose="02010609030101010101" charset="-122"/>
            </a:endParaRPr>
          </a:p>
        </p:txBody>
      </p:sp>
      <p:sp>
        <p:nvSpPr>
          <p:cNvPr id="15" name="PA_任意多边形 26"/>
          <p:cNvSpPr>
            <a:spLocks noEditPoints="1"/>
          </p:cNvSpPr>
          <p:nvPr>
            <p:custDataLst>
              <p:tags r:id="rId7"/>
            </p:custDataLst>
          </p:nvPr>
        </p:nvSpPr>
        <p:spPr bwMode="auto">
          <a:xfrm>
            <a:off x="3335411" y="2543071"/>
            <a:ext cx="275034" cy="228751"/>
          </a:xfrm>
          <a:custGeom>
            <a:avLst/>
            <a:gdLst>
              <a:gd name="T0" fmla="*/ 146 w 146"/>
              <a:gd name="T1" fmla="*/ 94 h 122"/>
              <a:gd name="T2" fmla="*/ 118 w 146"/>
              <a:gd name="T3" fmla="*/ 122 h 122"/>
              <a:gd name="T4" fmla="*/ 28 w 146"/>
              <a:gd name="T5" fmla="*/ 122 h 122"/>
              <a:gd name="T6" fmla="*/ 0 w 146"/>
              <a:gd name="T7" fmla="*/ 94 h 122"/>
              <a:gd name="T8" fmla="*/ 0 w 146"/>
              <a:gd name="T9" fmla="*/ 28 h 122"/>
              <a:gd name="T10" fmla="*/ 28 w 146"/>
              <a:gd name="T11" fmla="*/ 0 h 122"/>
              <a:gd name="T12" fmla="*/ 118 w 146"/>
              <a:gd name="T13" fmla="*/ 0 h 122"/>
              <a:gd name="T14" fmla="*/ 146 w 146"/>
              <a:gd name="T15" fmla="*/ 28 h 122"/>
              <a:gd name="T16" fmla="*/ 146 w 146"/>
              <a:gd name="T17" fmla="*/ 94 h 122"/>
              <a:gd name="T18" fmla="*/ 49 w 146"/>
              <a:gd name="T19" fmla="*/ 27 h 122"/>
              <a:gd name="T20" fmla="*/ 49 w 146"/>
              <a:gd name="T21" fmla="*/ 27 h 122"/>
              <a:gd name="T22" fmla="*/ 101 w 146"/>
              <a:gd name="T23" fmla="*/ 58 h 122"/>
              <a:gd name="T24" fmla="*/ 102 w 146"/>
              <a:gd name="T25" fmla="*/ 62 h 122"/>
              <a:gd name="T26" fmla="*/ 101 w 146"/>
              <a:gd name="T27" fmla="*/ 64 h 122"/>
              <a:gd name="T28" fmla="*/ 48 w 146"/>
              <a:gd name="T29" fmla="*/ 94 h 122"/>
              <a:gd name="T30" fmla="*/ 44 w 146"/>
              <a:gd name="T31" fmla="*/ 93 h 122"/>
              <a:gd name="T32" fmla="*/ 43 w 146"/>
              <a:gd name="T33" fmla="*/ 91 h 122"/>
              <a:gd name="T34" fmla="*/ 43 w 146"/>
              <a:gd name="T35" fmla="*/ 91 h 122"/>
              <a:gd name="T36" fmla="*/ 43 w 146"/>
              <a:gd name="T37" fmla="*/ 30 h 122"/>
              <a:gd name="T38" fmla="*/ 47 w 146"/>
              <a:gd name="T39" fmla="*/ 27 h 122"/>
              <a:gd name="T40" fmla="*/ 49 w 146"/>
              <a:gd name="T41" fmla="*/ 27 h 122"/>
              <a:gd name="T42" fmla="*/ 50 w 146"/>
              <a:gd name="T43" fmla="*/ 36 h 122"/>
              <a:gd name="T44" fmla="*/ 50 w 146"/>
              <a:gd name="T45" fmla="*/ 36 h 122"/>
              <a:gd name="T46" fmla="*/ 50 w 146"/>
              <a:gd name="T47" fmla="*/ 85 h 122"/>
              <a:gd name="T48" fmla="*/ 93 w 146"/>
              <a:gd name="T49" fmla="*/ 61 h 122"/>
              <a:gd name="T50" fmla="*/ 50 w 146"/>
              <a:gd name="T51" fmla="*/ 36 h 122"/>
              <a:gd name="T52" fmla="*/ 11 w 146"/>
              <a:gd name="T53" fmla="*/ 94 h 122"/>
              <a:gd name="T54" fmla="*/ 11 w 146"/>
              <a:gd name="T55" fmla="*/ 94 h 122"/>
              <a:gd name="T56" fmla="*/ 28 w 146"/>
              <a:gd name="T57" fmla="*/ 110 h 122"/>
              <a:gd name="T58" fmla="*/ 118 w 146"/>
              <a:gd name="T59" fmla="*/ 110 h 122"/>
              <a:gd name="T60" fmla="*/ 135 w 146"/>
              <a:gd name="T61" fmla="*/ 94 h 122"/>
              <a:gd name="T62" fmla="*/ 135 w 146"/>
              <a:gd name="T63" fmla="*/ 28 h 122"/>
              <a:gd name="T64" fmla="*/ 118 w 146"/>
              <a:gd name="T65" fmla="*/ 11 h 122"/>
              <a:gd name="T66" fmla="*/ 28 w 146"/>
              <a:gd name="T67" fmla="*/ 11 h 122"/>
              <a:gd name="T68" fmla="*/ 11 w 146"/>
              <a:gd name="T69" fmla="*/ 28 h 122"/>
              <a:gd name="T70" fmla="*/ 11 w 146"/>
              <a:gd name="T71"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122">
                <a:moveTo>
                  <a:pt x="146" y="94"/>
                </a:moveTo>
                <a:cubicBezTo>
                  <a:pt x="146" y="109"/>
                  <a:pt x="133" y="122"/>
                  <a:pt x="118" y="122"/>
                </a:cubicBezTo>
                <a:cubicBezTo>
                  <a:pt x="28" y="122"/>
                  <a:pt x="28" y="122"/>
                  <a:pt x="28" y="122"/>
                </a:cubicBezTo>
                <a:cubicBezTo>
                  <a:pt x="13" y="122"/>
                  <a:pt x="0" y="109"/>
                  <a:pt x="0" y="94"/>
                </a:cubicBezTo>
                <a:cubicBezTo>
                  <a:pt x="0" y="28"/>
                  <a:pt x="0" y="28"/>
                  <a:pt x="0" y="28"/>
                </a:cubicBezTo>
                <a:cubicBezTo>
                  <a:pt x="0" y="12"/>
                  <a:pt x="13" y="0"/>
                  <a:pt x="28" y="0"/>
                </a:cubicBezTo>
                <a:cubicBezTo>
                  <a:pt x="118" y="0"/>
                  <a:pt x="118" y="0"/>
                  <a:pt x="118" y="0"/>
                </a:cubicBezTo>
                <a:cubicBezTo>
                  <a:pt x="133" y="0"/>
                  <a:pt x="146" y="12"/>
                  <a:pt x="146" y="28"/>
                </a:cubicBezTo>
                <a:cubicBezTo>
                  <a:pt x="146" y="94"/>
                  <a:pt x="146" y="94"/>
                  <a:pt x="146" y="94"/>
                </a:cubicBezTo>
                <a:close/>
                <a:moveTo>
                  <a:pt x="49" y="27"/>
                </a:moveTo>
                <a:cubicBezTo>
                  <a:pt x="49" y="27"/>
                  <a:pt x="49" y="27"/>
                  <a:pt x="49" y="27"/>
                </a:cubicBezTo>
                <a:cubicBezTo>
                  <a:pt x="66" y="38"/>
                  <a:pt x="84" y="48"/>
                  <a:pt x="101" y="58"/>
                </a:cubicBezTo>
                <a:cubicBezTo>
                  <a:pt x="103" y="59"/>
                  <a:pt x="103" y="61"/>
                  <a:pt x="102" y="62"/>
                </a:cubicBezTo>
                <a:cubicBezTo>
                  <a:pt x="102" y="63"/>
                  <a:pt x="102" y="63"/>
                  <a:pt x="101" y="64"/>
                </a:cubicBezTo>
                <a:cubicBezTo>
                  <a:pt x="84" y="74"/>
                  <a:pt x="66" y="84"/>
                  <a:pt x="48" y="94"/>
                </a:cubicBezTo>
                <a:cubicBezTo>
                  <a:pt x="47" y="95"/>
                  <a:pt x="45" y="94"/>
                  <a:pt x="44" y="93"/>
                </a:cubicBezTo>
                <a:cubicBezTo>
                  <a:pt x="44" y="92"/>
                  <a:pt x="43" y="92"/>
                  <a:pt x="43" y="91"/>
                </a:cubicBezTo>
                <a:cubicBezTo>
                  <a:pt x="43" y="91"/>
                  <a:pt x="43" y="91"/>
                  <a:pt x="43" y="91"/>
                </a:cubicBezTo>
                <a:cubicBezTo>
                  <a:pt x="43" y="71"/>
                  <a:pt x="43" y="51"/>
                  <a:pt x="43" y="30"/>
                </a:cubicBezTo>
                <a:cubicBezTo>
                  <a:pt x="43" y="28"/>
                  <a:pt x="45" y="27"/>
                  <a:pt x="47" y="27"/>
                </a:cubicBezTo>
                <a:cubicBezTo>
                  <a:pt x="47" y="27"/>
                  <a:pt x="48" y="27"/>
                  <a:pt x="49" y="27"/>
                </a:cubicBezTo>
                <a:close/>
                <a:moveTo>
                  <a:pt x="50" y="36"/>
                </a:moveTo>
                <a:cubicBezTo>
                  <a:pt x="50" y="36"/>
                  <a:pt x="50" y="36"/>
                  <a:pt x="50" y="36"/>
                </a:cubicBezTo>
                <a:cubicBezTo>
                  <a:pt x="50" y="53"/>
                  <a:pt x="50" y="69"/>
                  <a:pt x="50" y="85"/>
                </a:cubicBezTo>
                <a:cubicBezTo>
                  <a:pt x="64" y="77"/>
                  <a:pt x="78" y="69"/>
                  <a:pt x="93" y="61"/>
                </a:cubicBezTo>
                <a:cubicBezTo>
                  <a:pt x="78" y="53"/>
                  <a:pt x="64" y="44"/>
                  <a:pt x="50" y="36"/>
                </a:cubicBezTo>
                <a:close/>
                <a:moveTo>
                  <a:pt x="11" y="94"/>
                </a:moveTo>
                <a:cubicBezTo>
                  <a:pt x="11" y="94"/>
                  <a:pt x="11" y="94"/>
                  <a:pt x="11" y="94"/>
                </a:cubicBezTo>
                <a:cubicBezTo>
                  <a:pt x="11" y="103"/>
                  <a:pt x="19" y="110"/>
                  <a:pt x="28" y="110"/>
                </a:cubicBezTo>
                <a:cubicBezTo>
                  <a:pt x="118" y="110"/>
                  <a:pt x="118" y="110"/>
                  <a:pt x="118" y="110"/>
                </a:cubicBezTo>
                <a:cubicBezTo>
                  <a:pt x="127" y="110"/>
                  <a:pt x="135" y="103"/>
                  <a:pt x="135" y="94"/>
                </a:cubicBezTo>
                <a:cubicBezTo>
                  <a:pt x="135" y="28"/>
                  <a:pt x="135" y="28"/>
                  <a:pt x="135" y="28"/>
                </a:cubicBezTo>
                <a:cubicBezTo>
                  <a:pt x="135" y="18"/>
                  <a:pt x="127" y="11"/>
                  <a:pt x="118" y="11"/>
                </a:cubicBezTo>
                <a:cubicBezTo>
                  <a:pt x="28" y="11"/>
                  <a:pt x="28" y="11"/>
                  <a:pt x="28" y="11"/>
                </a:cubicBezTo>
                <a:cubicBezTo>
                  <a:pt x="19" y="11"/>
                  <a:pt x="11" y="18"/>
                  <a:pt x="11" y="28"/>
                </a:cubicBezTo>
                <a:cubicBezTo>
                  <a:pt x="11" y="94"/>
                  <a:pt x="11" y="94"/>
                  <a:pt x="11" y="9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7391" tIns="33696" rIns="67391" bIns="33696"/>
          <a:lstStyle/>
          <a:p>
            <a:endParaRPr lang="zh-CN" altLang="en-US" sz="1800">
              <a:latin typeface="仿宋_GB2312" panose="02010609030101010101" charset="-122"/>
              <a:ea typeface="仿宋_GB2312" panose="02010609030101010101" charset="-122"/>
            </a:endParaRPr>
          </a:p>
        </p:txBody>
      </p:sp>
      <p:sp>
        <p:nvSpPr>
          <p:cNvPr id="16" name="PA_任意多边形 27"/>
          <p:cNvSpPr>
            <a:spLocks noEditPoints="1"/>
          </p:cNvSpPr>
          <p:nvPr>
            <p:custDataLst>
              <p:tags r:id="rId8"/>
            </p:custDataLst>
          </p:nvPr>
        </p:nvSpPr>
        <p:spPr bwMode="auto">
          <a:xfrm>
            <a:off x="4432423" y="1435105"/>
            <a:ext cx="276598" cy="228751"/>
          </a:xfrm>
          <a:custGeom>
            <a:avLst/>
            <a:gdLst>
              <a:gd name="T0" fmla="*/ 6 w 147"/>
              <a:gd name="T1" fmla="*/ 0 h 122"/>
              <a:gd name="T2" fmla="*/ 6 w 147"/>
              <a:gd name="T3" fmla="*/ 0 h 122"/>
              <a:gd name="T4" fmla="*/ 141 w 147"/>
              <a:gd name="T5" fmla="*/ 0 h 122"/>
              <a:gd name="T6" fmla="*/ 147 w 147"/>
              <a:gd name="T7" fmla="*/ 5 h 122"/>
              <a:gd name="T8" fmla="*/ 147 w 147"/>
              <a:gd name="T9" fmla="*/ 5 h 122"/>
              <a:gd name="T10" fmla="*/ 147 w 147"/>
              <a:gd name="T11" fmla="*/ 103 h 122"/>
              <a:gd name="T12" fmla="*/ 141 w 147"/>
              <a:gd name="T13" fmla="*/ 108 h 122"/>
              <a:gd name="T14" fmla="*/ 141 w 147"/>
              <a:gd name="T15" fmla="*/ 108 h 122"/>
              <a:gd name="T16" fmla="*/ 79 w 147"/>
              <a:gd name="T17" fmla="*/ 108 h 122"/>
              <a:gd name="T18" fmla="*/ 79 w 147"/>
              <a:gd name="T19" fmla="*/ 115 h 122"/>
              <a:gd name="T20" fmla="*/ 79 w 147"/>
              <a:gd name="T21" fmla="*/ 115 h 122"/>
              <a:gd name="T22" fmla="*/ 110 w 147"/>
              <a:gd name="T23" fmla="*/ 115 h 122"/>
              <a:gd name="T24" fmla="*/ 114 w 147"/>
              <a:gd name="T25" fmla="*/ 119 h 122"/>
              <a:gd name="T26" fmla="*/ 110 w 147"/>
              <a:gd name="T27" fmla="*/ 122 h 122"/>
              <a:gd name="T28" fmla="*/ 36 w 147"/>
              <a:gd name="T29" fmla="*/ 122 h 122"/>
              <a:gd name="T30" fmla="*/ 33 w 147"/>
              <a:gd name="T31" fmla="*/ 119 h 122"/>
              <a:gd name="T32" fmla="*/ 36 w 147"/>
              <a:gd name="T33" fmla="*/ 115 h 122"/>
              <a:gd name="T34" fmla="*/ 68 w 147"/>
              <a:gd name="T35" fmla="*/ 115 h 122"/>
              <a:gd name="T36" fmla="*/ 68 w 147"/>
              <a:gd name="T37" fmla="*/ 115 h 122"/>
              <a:gd name="T38" fmla="*/ 68 w 147"/>
              <a:gd name="T39" fmla="*/ 108 h 122"/>
              <a:gd name="T40" fmla="*/ 6 w 147"/>
              <a:gd name="T41" fmla="*/ 108 h 122"/>
              <a:gd name="T42" fmla="*/ 0 w 147"/>
              <a:gd name="T43" fmla="*/ 103 h 122"/>
              <a:gd name="T44" fmla="*/ 0 w 147"/>
              <a:gd name="T45" fmla="*/ 103 h 122"/>
              <a:gd name="T46" fmla="*/ 0 w 147"/>
              <a:gd name="T47" fmla="*/ 5 h 122"/>
              <a:gd name="T48" fmla="*/ 6 w 147"/>
              <a:gd name="T49" fmla="*/ 0 h 122"/>
              <a:gd name="T50" fmla="*/ 125 w 147"/>
              <a:gd name="T51" fmla="*/ 81 h 122"/>
              <a:gd name="T52" fmla="*/ 125 w 147"/>
              <a:gd name="T53" fmla="*/ 81 h 122"/>
              <a:gd name="T54" fmla="*/ 131 w 147"/>
              <a:gd name="T55" fmla="*/ 87 h 122"/>
              <a:gd name="T56" fmla="*/ 125 w 147"/>
              <a:gd name="T57" fmla="*/ 93 h 122"/>
              <a:gd name="T58" fmla="*/ 120 w 147"/>
              <a:gd name="T59" fmla="*/ 87 h 122"/>
              <a:gd name="T60" fmla="*/ 125 w 147"/>
              <a:gd name="T61" fmla="*/ 81 h 122"/>
              <a:gd name="T62" fmla="*/ 135 w 147"/>
              <a:gd name="T63" fmla="*/ 11 h 122"/>
              <a:gd name="T64" fmla="*/ 135 w 147"/>
              <a:gd name="T65" fmla="*/ 11 h 122"/>
              <a:gd name="T66" fmla="*/ 11 w 147"/>
              <a:gd name="T67" fmla="*/ 11 h 122"/>
              <a:gd name="T68" fmla="*/ 11 w 147"/>
              <a:gd name="T69" fmla="*/ 97 h 122"/>
              <a:gd name="T70" fmla="*/ 135 w 147"/>
              <a:gd name="T71" fmla="*/ 97 h 122"/>
              <a:gd name="T72" fmla="*/ 135 w 147"/>
              <a:gd name="T73" fmla="*/ 1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22">
                <a:moveTo>
                  <a:pt x="6" y="0"/>
                </a:moveTo>
                <a:cubicBezTo>
                  <a:pt x="6" y="0"/>
                  <a:pt x="6" y="0"/>
                  <a:pt x="6" y="0"/>
                </a:cubicBezTo>
                <a:cubicBezTo>
                  <a:pt x="141" y="0"/>
                  <a:pt x="141" y="0"/>
                  <a:pt x="141" y="0"/>
                </a:cubicBezTo>
                <a:cubicBezTo>
                  <a:pt x="144" y="0"/>
                  <a:pt x="147" y="2"/>
                  <a:pt x="147" y="5"/>
                </a:cubicBezTo>
                <a:cubicBezTo>
                  <a:pt x="147" y="5"/>
                  <a:pt x="147" y="5"/>
                  <a:pt x="147" y="5"/>
                </a:cubicBezTo>
                <a:cubicBezTo>
                  <a:pt x="147" y="103"/>
                  <a:pt x="147" y="103"/>
                  <a:pt x="147" y="103"/>
                </a:cubicBezTo>
                <a:cubicBezTo>
                  <a:pt x="147" y="106"/>
                  <a:pt x="144" y="108"/>
                  <a:pt x="141" y="108"/>
                </a:cubicBezTo>
                <a:cubicBezTo>
                  <a:pt x="141" y="108"/>
                  <a:pt x="141" y="108"/>
                  <a:pt x="141" y="108"/>
                </a:cubicBezTo>
                <a:cubicBezTo>
                  <a:pt x="79" y="108"/>
                  <a:pt x="79" y="108"/>
                  <a:pt x="79" y="108"/>
                </a:cubicBezTo>
                <a:cubicBezTo>
                  <a:pt x="79" y="115"/>
                  <a:pt x="79" y="115"/>
                  <a:pt x="79" y="115"/>
                </a:cubicBezTo>
                <a:cubicBezTo>
                  <a:pt x="79" y="115"/>
                  <a:pt x="79" y="115"/>
                  <a:pt x="79" y="115"/>
                </a:cubicBezTo>
                <a:cubicBezTo>
                  <a:pt x="110" y="115"/>
                  <a:pt x="110" y="115"/>
                  <a:pt x="110" y="115"/>
                </a:cubicBezTo>
                <a:cubicBezTo>
                  <a:pt x="112" y="115"/>
                  <a:pt x="114" y="117"/>
                  <a:pt x="114" y="119"/>
                </a:cubicBezTo>
                <a:cubicBezTo>
                  <a:pt x="114" y="120"/>
                  <a:pt x="112" y="122"/>
                  <a:pt x="110" y="122"/>
                </a:cubicBezTo>
                <a:cubicBezTo>
                  <a:pt x="36" y="122"/>
                  <a:pt x="36" y="122"/>
                  <a:pt x="36" y="122"/>
                </a:cubicBezTo>
                <a:cubicBezTo>
                  <a:pt x="35" y="122"/>
                  <a:pt x="33" y="120"/>
                  <a:pt x="33" y="119"/>
                </a:cubicBezTo>
                <a:cubicBezTo>
                  <a:pt x="33" y="117"/>
                  <a:pt x="35" y="115"/>
                  <a:pt x="36" y="115"/>
                </a:cubicBezTo>
                <a:cubicBezTo>
                  <a:pt x="68" y="115"/>
                  <a:pt x="68" y="115"/>
                  <a:pt x="68" y="115"/>
                </a:cubicBezTo>
                <a:cubicBezTo>
                  <a:pt x="68" y="115"/>
                  <a:pt x="68" y="115"/>
                  <a:pt x="68" y="115"/>
                </a:cubicBezTo>
                <a:cubicBezTo>
                  <a:pt x="68" y="108"/>
                  <a:pt x="68" y="108"/>
                  <a:pt x="68" y="108"/>
                </a:cubicBezTo>
                <a:cubicBezTo>
                  <a:pt x="6" y="108"/>
                  <a:pt x="6" y="108"/>
                  <a:pt x="6" y="108"/>
                </a:cubicBezTo>
                <a:cubicBezTo>
                  <a:pt x="2" y="108"/>
                  <a:pt x="0" y="106"/>
                  <a:pt x="0" y="103"/>
                </a:cubicBezTo>
                <a:cubicBezTo>
                  <a:pt x="0" y="103"/>
                  <a:pt x="0" y="103"/>
                  <a:pt x="0" y="103"/>
                </a:cubicBezTo>
                <a:cubicBezTo>
                  <a:pt x="0" y="5"/>
                  <a:pt x="0" y="5"/>
                  <a:pt x="0" y="5"/>
                </a:cubicBezTo>
                <a:cubicBezTo>
                  <a:pt x="0" y="2"/>
                  <a:pt x="2" y="0"/>
                  <a:pt x="6" y="0"/>
                </a:cubicBezTo>
                <a:close/>
                <a:moveTo>
                  <a:pt x="125" y="81"/>
                </a:moveTo>
                <a:cubicBezTo>
                  <a:pt x="125" y="81"/>
                  <a:pt x="125" y="81"/>
                  <a:pt x="125" y="81"/>
                </a:cubicBezTo>
                <a:cubicBezTo>
                  <a:pt x="129" y="81"/>
                  <a:pt x="131" y="84"/>
                  <a:pt x="131" y="87"/>
                </a:cubicBezTo>
                <a:cubicBezTo>
                  <a:pt x="131" y="90"/>
                  <a:pt x="129" y="93"/>
                  <a:pt x="125" y="93"/>
                </a:cubicBezTo>
                <a:cubicBezTo>
                  <a:pt x="122" y="93"/>
                  <a:pt x="120" y="90"/>
                  <a:pt x="120" y="87"/>
                </a:cubicBezTo>
                <a:cubicBezTo>
                  <a:pt x="120" y="84"/>
                  <a:pt x="122" y="81"/>
                  <a:pt x="125" y="81"/>
                </a:cubicBezTo>
                <a:close/>
                <a:moveTo>
                  <a:pt x="135" y="11"/>
                </a:moveTo>
                <a:cubicBezTo>
                  <a:pt x="135" y="11"/>
                  <a:pt x="135" y="11"/>
                  <a:pt x="135" y="11"/>
                </a:cubicBezTo>
                <a:cubicBezTo>
                  <a:pt x="11" y="11"/>
                  <a:pt x="11" y="11"/>
                  <a:pt x="11" y="11"/>
                </a:cubicBezTo>
                <a:cubicBezTo>
                  <a:pt x="11" y="40"/>
                  <a:pt x="11" y="68"/>
                  <a:pt x="11" y="97"/>
                </a:cubicBezTo>
                <a:cubicBezTo>
                  <a:pt x="53" y="97"/>
                  <a:pt x="94" y="97"/>
                  <a:pt x="135" y="97"/>
                </a:cubicBezTo>
                <a:cubicBezTo>
                  <a:pt x="135" y="68"/>
                  <a:pt x="135" y="40"/>
                  <a:pt x="135"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7391" tIns="33696" rIns="67391" bIns="33696"/>
          <a:lstStyle/>
          <a:p>
            <a:endParaRPr lang="zh-CN" altLang="en-US" sz="1800">
              <a:latin typeface="仿宋_GB2312" panose="02010609030101010101" charset="-122"/>
              <a:ea typeface="仿宋_GB2312" panose="02010609030101010101" charset="-122"/>
            </a:endParaRPr>
          </a:p>
        </p:txBody>
      </p:sp>
      <p:sp>
        <p:nvSpPr>
          <p:cNvPr id="17" name="PA_任意多边形 28"/>
          <p:cNvSpPr>
            <a:spLocks noEditPoints="1"/>
          </p:cNvSpPr>
          <p:nvPr>
            <p:custDataLst>
              <p:tags r:id="rId9"/>
            </p:custDataLst>
          </p:nvPr>
        </p:nvSpPr>
        <p:spPr bwMode="auto">
          <a:xfrm>
            <a:off x="4401170" y="2502612"/>
            <a:ext cx="304726" cy="247424"/>
          </a:xfrm>
          <a:custGeom>
            <a:avLst/>
            <a:gdLst>
              <a:gd name="T0" fmla="*/ 125 w 162"/>
              <a:gd name="T1" fmla="*/ 29 h 132"/>
              <a:gd name="T2" fmla="*/ 146 w 162"/>
              <a:gd name="T3" fmla="*/ 77 h 132"/>
              <a:gd name="T4" fmla="*/ 162 w 162"/>
              <a:gd name="T5" fmla="*/ 106 h 132"/>
              <a:gd name="T6" fmla="*/ 154 w 162"/>
              <a:gd name="T7" fmla="*/ 125 h 132"/>
              <a:gd name="T8" fmla="*/ 146 w 162"/>
              <a:gd name="T9" fmla="*/ 127 h 132"/>
              <a:gd name="T10" fmla="*/ 21 w 162"/>
              <a:gd name="T11" fmla="*/ 132 h 132"/>
              <a:gd name="T12" fmla="*/ 16 w 162"/>
              <a:gd name="T13" fmla="*/ 125 h 132"/>
              <a:gd name="T14" fmla="*/ 2 w 162"/>
              <a:gd name="T15" fmla="*/ 121 h 132"/>
              <a:gd name="T16" fmla="*/ 3 w 162"/>
              <a:gd name="T17" fmla="*/ 94 h 132"/>
              <a:gd name="T18" fmla="*/ 8 w 162"/>
              <a:gd name="T19" fmla="*/ 58 h 132"/>
              <a:gd name="T20" fmla="*/ 46 w 162"/>
              <a:gd name="T21" fmla="*/ 30 h 132"/>
              <a:gd name="T22" fmla="*/ 97 w 162"/>
              <a:gd name="T23" fmla="*/ 122 h 132"/>
              <a:gd name="T24" fmla="*/ 97 w 162"/>
              <a:gd name="T25" fmla="*/ 117 h 132"/>
              <a:gd name="T26" fmla="*/ 103 w 162"/>
              <a:gd name="T27" fmla="*/ 98 h 132"/>
              <a:gd name="T28" fmla="*/ 117 w 162"/>
              <a:gd name="T29" fmla="*/ 111 h 132"/>
              <a:gd name="T30" fmla="*/ 115 w 162"/>
              <a:gd name="T31" fmla="*/ 88 h 132"/>
              <a:gd name="T32" fmla="*/ 112 w 162"/>
              <a:gd name="T33" fmla="*/ 83 h 132"/>
              <a:gd name="T34" fmla="*/ 112 w 162"/>
              <a:gd name="T35" fmla="*/ 82 h 132"/>
              <a:gd name="T36" fmla="*/ 109 w 162"/>
              <a:gd name="T37" fmla="*/ 79 h 132"/>
              <a:gd name="T38" fmla="*/ 64 w 162"/>
              <a:gd name="T39" fmla="*/ 68 h 132"/>
              <a:gd name="T40" fmla="*/ 50 w 162"/>
              <a:gd name="T41" fmla="*/ 82 h 132"/>
              <a:gd name="T42" fmla="*/ 50 w 162"/>
              <a:gd name="T43" fmla="*/ 82 h 132"/>
              <a:gd name="T44" fmla="*/ 45 w 162"/>
              <a:gd name="T45" fmla="*/ 100 h 132"/>
              <a:gd name="T46" fmla="*/ 59 w 162"/>
              <a:gd name="T47" fmla="*/ 112 h 132"/>
              <a:gd name="T48" fmla="*/ 65 w 162"/>
              <a:gd name="T49" fmla="*/ 98 h 132"/>
              <a:gd name="T50" fmla="*/ 65 w 162"/>
              <a:gd name="T51" fmla="*/ 117 h 132"/>
              <a:gd name="T52" fmla="*/ 81 w 162"/>
              <a:gd name="T53" fmla="*/ 61 h 132"/>
              <a:gd name="T54" fmla="*/ 81 w 162"/>
              <a:gd name="T55" fmla="*/ 11 h 132"/>
              <a:gd name="T56" fmla="*/ 26 w 162"/>
              <a:gd name="T57" fmla="*/ 122 h 132"/>
              <a:gd name="T58" fmla="*/ 37 w 162"/>
              <a:gd name="T59" fmla="*/ 118 h 132"/>
              <a:gd name="T60" fmla="*/ 36 w 162"/>
              <a:gd name="T61" fmla="*/ 86 h 132"/>
              <a:gd name="T62" fmla="*/ 12 w 162"/>
              <a:gd name="T63" fmla="*/ 98 h 132"/>
              <a:gd name="T64" fmla="*/ 11 w 162"/>
              <a:gd name="T65" fmla="*/ 114 h 132"/>
              <a:gd name="T66" fmla="*/ 23 w 162"/>
              <a:gd name="T67" fmla="*/ 102 h 132"/>
              <a:gd name="T68" fmla="*/ 46 w 162"/>
              <a:gd name="T69" fmla="*/ 42 h 132"/>
              <a:gd name="T70" fmla="*/ 37 w 162"/>
              <a:gd name="T71" fmla="*/ 40 h 132"/>
              <a:gd name="T72" fmla="*/ 24 w 162"/>
              <a:gd name="T73" fmla="*/ 71 h 132"/>
              <a:gd name="T74" fmla="*/ 41 w 162"/>
              <a:gd name="T75" fmla="*/ 76 h 132"/>
              <a:gd name="T76" fmla="*/ 56 w 162"/>
              <a:gd name="T77" fmla="*/ 62 h 132"/>
              <a:gd name="T78" fmla="*/ 56 w 162"/>
              <a:gd name="T79" fmla="*/ 61 h 132"/>
              <a:gd name="T80" fmla="*/ 46 w 162"/>
              <a:gd name="T81" fmla="*/ 42 h 132"/>
              <a:gd name="T82" fmla="*/ 136 w 162"/>
              <a:gd name="T83" fmla="*/ 122 h 132"/>
              <a:gd name="T84" fmla="*/ 139 w 162"/>
              <a:gd name="T85" fmla="*/ 102 h 132"/>
              <a:gd name="T86" fmla="*/ 151 w 162"/>
              <a:gd name="T87" fmla="*/ 114 h 132"/>
              <a:gd name="T88" fmla="*/ 150 w 162"/>
              <a:gd name="T89" fmla="*/ 98 h 132"/>
              <a:gd name="T90" fmla="*/ 137 w 162"/>
              <a:gd name="T91" fmla="*/ 84 h 132"/>
              <a:gd name="T92" fmla="*/ 128 w 162"/>
              <a:gd name="T93" fmla="*/ 111 h 132"/>
              <a:gd name="T94" fmla="*/ 136 w 162"/>
              <a:gd name="T95" fmla="*/ 122 h 132"/>
              <a:gd name="T96" fmla="*/ 116 w 162"/>
              <a:gd name="T97" fmla="*/ 42 h 132"/>
              <a:gd name="T98" fmla="*/ 116 w 162"/>
              <a:gd name="T99" fmla="*/ 42 h 132"/>
              <a:gd name="T100" fmla="*/ 106 w 162"/>
              <a:gd name="T101" fmla="*/ 61 h 132"/>
              <a:gd name="T102" fmla="*/ 116 w 162"/>
              <a:gd name="T103" fmla="*/ 72 h 132"/>
              <a:gd name="T104" fmla="*/ 121 w 162"/>
              <a:gd name="T105" fmla="*/ 76 h 132"/>
              <a:gd name="T106" fmla="*/ 138 w 162"/>
              <a:gd name="T107" fmla="*/ 71 h 132"/>
              <a:gd name="T108" fmla="*/ 125 w 162"/>
              <a:gd name="T109" fmla="*/ 4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2" h="132">
                <a:moveTo>
                  <a:pt x="81" y="0"/>
                </a:moveTo>
                <a:cubicBezTo>
                  <a:pt x="99" y="0"/>
                  <a:pt x="114" y="13"/>
                  <a:pt x="116" y="30"/>
                </a:cubicBezTo>
                <a:cubicBezTo>
                  <a:pt x="119" y="30"/>
                  <a:pt x="122" y="29"/>
                  <a:pt x="125" y="29"/>
                </a:cubicBezTo>
                <a:cubicBezTo>
                  <a:pt x="133" y="29"/>
                  <a:pt x="140" y="32"/>
                  <a:pt x="145" y="37"/>
                </a:cubicBezTo>
                <a:cubicBezTo>
                  <a:pt x="150" y="43"/>
                  <a:pt x="154" y="50"/>
                  <a:pt x="154" y="58"/>
                </a:cubicBezTo>
                <a:cubicBezTo>
                  <a:pt x="154" y="65"/>
                  <a:pt x="151" y="72"/>
                  <a:pt x="146" y="77"/>
                </a:cubicBezTo>
                <a:cubicBezTo>
                  <a:pt x="153" y="84"/>
                  <a:pt x="153" y="84"/>
                  <a:pt x="153" y="84"/>
                </a:cubicBezTo>
                <a:cubicBezTo>
                  <a:pt x="156" y="87"/>
                  <a:pt x="158" y="90"/>
                  <a:pt x="159" y="94"/>
                </a:cubicBezTo>
                <a:cubicBezTo>
                  <a:pt x="161" y="98"/>
                  <a:pt x="162" y="102"/>
                  <a:pt x="162" y="106"/>
                </a:cubicBezTo>
                <a:cubicBezTo>
                  <a:pt x="162" y="115"/>
                  <a:pt x="162" y="115"/>
                  <a:pt x="162" y="115"/>
                </a:cubicBezTo>
                <a:cubicBezTo>
                  <a:pt x="162" y="117"/>
                  <a:pt x="161" y="119"/>
                  <a:pt x="160" y="121"/>
                </a:cubicBezTo>
                <a:cubicBezTo>
                  <a:pt x="158" y="123"/>
                  <a:pt x="156" y="124"/>
                  <a:pt x="154" y="125"/>
                </a:cubicBezTo>
                <a:cubicBezTo>
                  <a:pt x="153" y="125"/>
                  <a:pt x="153" y="125"/>
                  <a:pt x="153" y="125"/>
                </a:cubicBezTo>
                <a:cubicBezTo>
                  <a:pt x="146" y="125"/>
                  <a:pt x="146" y="125"/>
                  <a:pt x="146" y="125"/>
                </a:cubicBezTo>
                <a:cubicBezTo>
                  <a:pt x="146" y="127"/>
                  <a:pt x="146" y="127"/>
                  <a:pt x="146" y="127"/>
                </a:cubicBezTo>
                <a:cubicBezTo>
                  <a:pt x="146" y="130"/>
                  <a:pt x="144" y="132"/>
                  <a:pt x="141" y="132"/>
                </a:cubicBezTo>
                <a:cubicBezTo>
                  <a:pt x="141" y="132"/>
                  <a:pt x="141" y="132"/>
                  <a:pt x="141" y="132"/>
                </a:cubicBezTo>
                <a:cubicBezTo>
                  <a:pt x="21" y="132"/>
                  <a:pt x="21" y="132"/>
                  <a:pt x="21" y="132"/>
                </a:cubicBezTo>
                <a:cubicBezTo>
                  <a:pt x="21" y="132"/>
                  <a:pt x="21" y="132"/>
                  <a:pt x="21" y="132"/>
                </a:cubicBezTo>
                <a:cubicBezTo>
                  <a:pt x="18" y="132"/>
                  <a:pt x="16" y="130"/>
                  <a:pt x="16" y="127"/>
                </a:cubicBezTo>
                <a:cubicBezTo>
                  <a:pt x="16" y="125"/>
                  <a:pt x="16" y="125"/>
                  <a:pt x="16" y="125"/>
                </a:cubicBezTo>
                <a:cubicBezTo>
                  <a:pt x="9" y="125"/>
                  <a:pt x="9" y="125"/>
                  <a:pt x="9" y="125"/>
                </a:cubicBezTo>
                <a:cubicBezTo>
                  <a:pt x="9" y="125"/>
                  <a:pt x="9" y="125"/>
                  <a:pt x="8" y="125"/>
                </a:cubicBezTo>
                <a:cubicBezTo>
                  <a:pt x="6" y="124"/>
                  <a:pt x="4" y="123"/>
                  <a:pt x="2" y="121"/>
                </a:cubicBezTo>
                <a:cubicBezTo>
                  <a:pt x="1" y="119"/>
                  <a:pt x="0" y="117"/>
                  <a:pt x="0" y="115"/>
                </a:cubicBezTo>
                <a:cubicBezTo>
                  <a:pt x="0" y="106"/>
                  <a:pt x="0" y="106"/>
                  <a:pt x="0" y="106"/>
                </a:cubicBezTo>
                <a:cubicBezTo>
                  <a:pt x="0" y="102"/>
                  <a:pt x="1" y="98"/>
                  <a:pt x="3" y="94"/>
                </a:cubicBezTo>
                <a:cubicBezTo>
                  <a:pt x="4" y="90"/>
                  <a:pt x="6" y="87"/>
                  <a:pt x="9" y="84"/>
                </a:cubicBezTo>
                <a:cubicBezTo>
                  <a:pt x="16" y="77"/>
                  <a:pt x="16" y="77"/>
                  <a:pt x="16" y="77"/>
                </a:cubicBezTo>
                <a:cubicBezTo>
                  <a:pt x="11" y="72"/>
                  <a:pt x="8" y="65"/>
                  <a:pt x="8" y="58"/>
                </a:cubicBezTo>
                <a:cubicBezTo>
                  <a:pt x="8" y="50"/>
                  <a:pt x="12" y="43"/>
                  <a:pt x="17" y="37"/>
                </a:cubicBezTo>
                <a:cubicBezTo>
                  <a:pt x="22" y="32"/>
                  <a:pt x="29" y="29"/>
                  <a:pt x="37" y="29"/>
                </a:cubicBezTo>
                <a:cubicBezTo>
                  <a:pt x="40" y="29"/>
                  <a:pt x="43" y="30"/>
                  <a:pt x="46" y="30"/>
                </a:cubicBezTo>
                <a:cubicBezTo>
                  <a:pt x="48" y="13"/>
                  <a:pt x="63" y="0"/>
                  <a:pt x="81" y="0"/>
                </a:cubicBezTo>
                <a:close/>
                <a:moveTo>
                  <a:pt x="97" y="122"/>
                </a:moveTo>
                <a:cubicBezTo>
                  <a:pt x="97" y="122"/>
                  <a:pt x="97" y="122"/>
                  <a:pt x="97" y="122"/>
                </a:cubicBezTo>
                <a:cubicBezTo>
                  <a:pt x="97" y="117"/>
                  <a:pt x="97" y="117"/>
                  <a:pt x="97" y="117"/>
                </a:cubicBezTo>
                <a:cubicBezTo>
                  <a:pt x="97" y="117"/>
                  <a:pt x="97" y="117"/>
                  <a:pt x="97" y="117"/>
                </a:cubicBezTo>
                <a:cubicBezTo>
                  <a:pt x="97" y="117"/>
                  <a:pt x="97" y="117"/>
                  <a:pt x="97" y="117"/>
                </a:cubicBezTo>
                <a:cubicBezTo>
                  <a:pt x="97" y="98"/>
                  <a:pt x="97" y="98"/>
                  <a:pt x="97" y="98"/>
                </a:cubicBezTo>
                <a:cubicBezTo>
                  <a:pt x="97" y="96"/>
                  <a:pt x="99" y="95"/>
                  <a:pt x="100" y="95"/>
                </a:cubicBezTo>
                <a:cubicBezTo>
                  <a:pt x="102" y="95"/>
                  <a:pt x="103" y="96"/>
                  <a:pt x="103" y="98"/>
                </a:cubicBezTo>
                <a:cubicBezTo>
                  <a:pt x="103" y="112"/>
                  <a:pt x="103" y="112"/>
                  <a:pt x="103" y="112"/>
                </a:cubicBezTo>
                <a:cubicBezTo>
                  <a:pt x="117" y="112"/>
                  <a:pt x="117" y="112"/>
                  <a:pt x="117" y="112"/>
                </a:cubicBezTo>
                <a:cubicBezTo>
                  <a:pt x="117" y="112"/>
                  <a:pt x="117" y="111"/>
                  <a:pt x="117" y="111"/>
                </a:cubicBezTo>
                <a:cubicBezTo>
                  <a:pt x="117" y="100"/>
                  <a:pt x="117" y="100"/>
                  <a:pt x="117" y="100"/>
                </a:cubicBezTo>
                <a:cubicBezTo>
                  <a:pt x="117" y="96"/>
                  <a:pt x="117" y="92"/>
                  <a:pt x="115" y="88"/>
                </a:cubicBezTo>
                <a:cubicBezTo>
                  <a:pt x="115" y="88"/>
                  <a:pt x="115" y="88"/>
                  <a:pt x="115" y="88"/>
                </a:cubicBezTo>
                <a:cubicBezTo>
                  <a:pt x="115" y="88"/>
                  <a:pt x="115" y="88"/>
                  <a:pt x="115" y="88"/>
                </a:cubicBezTo>
                <a:cubicBezTo>
                  <a:pt x="114" y="86"/>
                  <a:pt x="113" y="84"/>
                  <a:pt x="112" y="83"/>
                </a:cubicBezTo>
                <a:cubicBezTo>
                  <a:pt x="112" y="83"/>
                  <a:pt x="112" y="83"/>
                  <a:pt x="112" y="83"/>
                </a:cubicBezTo>
                <a:cubicBezTo>
                  <a:pt x="112" y="82"/>
                  <a:pt x="112" y="82"/>
                  <a:pt x="112" y="82"/>
                </a:cubicBezTo>
                <a:cubicBezTo>
                  <a:pt x="112" y="82"/>
                  <a:pt x="112" y="82"/>
                  <a:pt x="112" y="82"/>
                </a:cubicBezTo>
                <a:cubicBezTo>
                  <a:pt x="112" y="82"/>
                  <a:pt x="112" y="82"/>
                  <a:pt x="112" y="82"/>
                </a:cubicBezTo>
                <a:cubicBezTo>
                  <a:pt x="112" y="82"/>
                  <a:pt x="112" y="82"/>
                  <a:pt x="112" y="82"/>
                </a:cubicBezTo>
                <a:cubicBezTo>
                  <a:pt x="111" y="81"/>
                  <a:pt x="110" y="80"/>
                  <a:pt x="109" y="79"/>
                </a:cubicBezTo>
                <a:cubicBezTo>
                  <a:pt x="109" y="79"/>
                  <a:pt x="109" y="79"/>
                  <a:pt x="109" y="79"/>
                </a:cubicBezTo>
                <a:cubicBezTo>
                  <a:pt x="98" y="68"/>
                  <a:pt x="98" y="68"/>
                  <a:pt x="98" y="68"/>
                </a:cubicBezTo>
                <a:cubicBezTo>
                  <a:pt x="93" y="70"/>
                  <a:pt x="87" y="72"/>
                  <a:pt x="81" y="72"/>
                </a:cubicBezTo>
                <a:cubicBezTo>
                  <a:pt x="75" y="72"/>
                  <a:pt x="69" y="70"/>
                  <a:pt x="64" y="68"/>
                </a:cubicBezTo>
                <a:cubicBezTo>
                  <a:pt x="53" y="79"/>
                  <a:pt x="53" y="79"/>
                  <a:pt x="53" y="79"/>
                </a:cubicBezTo>
                <a:cubicBezTo>
                  <a:pt x="53" y="79"/>
                  <a:pt x="53" y="79"/>
                  <a:pt x="53" y="79"/>
                </a:cubicBezTo>
                <a:cubicBezTo>
                  <a:pt x="52" y="80"/>
                  <a:pt x="51" y="81"/>
                  <a:pt x="50" y="82"/>
                </a:cubicBezTo>
                <a:cubicBezTo>
                  <a:pt x="50" y="82"/>
                  <a:pt x="50" y="82"/>
                  <a:pt x="50" y="82"/>
                </a:cubicBezTo>
                <a:cubicBezTo>
                  <a:pt x="50" y="82"/>
                  <a:pt x="50" y="82"/>
                  <a:pt x="50" y="82"/>
                </a:cubicBezTo>
                <a:cubicBezTo>
                  <a:pt x="50" y="82"/>
                  <a:pt x="50" y="82"/>
                  <a:pt x="50" y="82"/>
                </a:cubicBezTo>
                <a:cubicBezTo>
                  <a:pt x="50" y="83"/>
                  <a:pt x="50" y="83"/>
                  <a:pt x="50" y="83"/>
                </a:cubicBezTo>
                <a:cubicBezTo>
                  <a:pt x="49" y="84"/>
                  <a:pt x="48" y="86"/>
                  <a:pt x="47" y="88"/>
                </a:cubicBezTo>
                <a:cubicBezTo>
                  <a:pt x="45" y="92"/>
                  <a:pt x="45" y="96"/>
                  <a:pt x="45" y="100"/>
                </a:cubicBezTo>
                <a:cubicBezTo>
                  <a:pt x="45" y="111"/>
                  <a:pt x="45" y="111"/>
                  <a:pt x="45" y="111"/>
                </a:cubicBezTo>
                <a:cubicBezTo>
                  <a:pt x="45" y="111"/>
                  <a:pt x="45" y="112"/>
                  <a:pt x="45" y="112"/>
                </a:cubicBezTo>
                <a:cubicBezTo>
                  <a:pt x="59" y="112"/>
                  <a:pt x="59" y="112"/>
                  <a:pt x="59" y="112"/>
                </a:cubicBezTo>
                <a:cubicBezTo>
                  <a:pt x="59" y="98"/>
                  <a:pt x="59" y="98"/>
                  <a:pt x="59" y="98"/>
                </a:cubicBezTo>
                <a:cubicBezTo>
                  <a:pt x="59" y="96"/>
                  <a:pt x="60" y="95"/>
                  <a:pt x="62" y="95"/>
                </a:cubicBezTo>
                <a:cubicBezTo>
                  <a:pt x="63" y="95"/>
                  <a:pt x="65" y="96"/>
                  <a:pt x="65" y="98"/>
                </a:cubicBezTo>
                <a:cubicBezTo>
                  <a:pt x="65" y="117"/>
                  <a:pt x="65" y="117"/>
                  <a:pt x="65" y="117"/>
                </a:cubicBezTo>
                <a:cubicBezTo>
                  <a:pt x="65" y="117"/>
                  <a:pt x="65" y="117"/>
                  <a:pt x="65" y="117"/>
                </a:cubicBezTo>
                <a:cubicBezTo>
                  <a:pt x="65" y="117"/>
                  <a:pt x="65" y="117"/>
                  <a:pt x="65" y="117"/>
                </a:cubicBezTo>
                <a:cubicBezTo>
                  <a:pt x="65" y="122"/>
                  <a:pt x="65" y="122"/>
                  <a:pt x="65" y="122"/>
                </a:cubicBezTo>
                <a:cubicBezTo>
                  <a:pt x="97" y="122"/>
                  <a:pt x="97" y="122"/>
                  <a:pt x="97" y="122"/>
                </a:cubicBezTo>
                <a:close/>
                <a:moveTo>
                  <a:pt x="81" y="61"/>
                </a:moveTo>
                <a:cubicBezTo>
                  <a:pt x="81" y="61"/>
                  <a:pt x="81" y="61"/>
                  <a:pt x="81" y="61"/>
                </a:cubicBezTo>
                <a:cubicBezTo>
                  <a:pt x="95" y="61"/>
                  <a:pt x="106" y="50"/>
                  <a:pt x="106" y="36"/>
                </a:cubicBezTo>
                <a:cubicBezTo>
                  <a:pt x="106" y="22"/>
                  <a:pt x="95" y="11"/>
                  <a:pt x="81" y="11"/>
                </a:cubicBezTo>
                <a:cubicBezTo>
                  <a:pt x="67" y="11"/>
                  <a:pt x="56" y="22"/>
                  <a:pt x="56" y="36"/>
                </a:cubicBezTo>
                <a:cubicBezTo>
                  <a:pt x="56" y="50"/>
                  <a:pt x="67" y="61"/>
                  <a:pt x="81" y="61"/>
                </a:cubicBezTo>
                <a:close/>
                <a:moveTo>
                  <a:pt x="26" y="122"/>
                </a:moveTo>
                <a:cubicBezTo>
                  <a:pt x="26" y="122"/>
                  <a:pt x="26" y="122"/>
                  <a:pt x="26" y="122"/>
                </a:cubicBezTo>
                <a:cubicBezTo>
                  <a:pt x="41" y="122"/>
                  <a:pt x="41" y="122"/>
                  <a:pt x="41" y="122"/>
                </a:cubicBezTo>
                <a:cubicBezTo>
                  <a:pt x="39" y="121"/>
                  <a:pt x="38" y="120"/>
                  <a:pt x="37" y="118"/>
                </a:cubicBezTo>
                <a:cubicBezTo>
                  <a:pt x="35" y="116"/>
                  <a:pt x="34" y="113"/>
                  <a:pt x="34" y="111"/>
                </a:cubicBezTo>
                <a:cubicBezTo>
                  <a:pt x="34" y="100"/>
                  <a:pt x="34" y="100"/>
                  <a:pt x="34" y="100"/>
                </a:cubicBezTo>
                <a:cubicBezTo>
                  <a:pt x="34" y="95"/>
                  <a:pt x="35" y="90"/>
                  <a:pt x="36" y="86"/>
                </a:cubicBezTo>
                <a:cubicBezTo>
                  <a:pt x="32" y="86"/>
                  <a:pt x="28" y="85"/>
                  <a:pt x="25" y="84"/>
                </a:cubicBezTo>
                <a:cubicBezTo>
                  <a:pt x="17" y="91"/>
                  <a:pt x="17" y="91"/>
                  <a:pt x="17" y="91"/>
                </a:cubicBezTo>
                <a:cubicBezTo>
                  <a:pt x="15" y="94"/>
                  <a:pt x="13" y="96"/>
                  <a:pt x="12" y="98"/>
                </a:cubicBezTo>
                <a:cubicBezTo>
                  <a:pt x="12" y="98"/>
                  <a:pt x="12" y="98"/>
                  <a:pt x="12" y="98"/>
                </a:cubicBezTo>
                <a:cubicBezTo>
                  <a:pt x="11" y="101"/>
                  <a:pt x="11" y="103"/>
                  <a:pt x="11" y="106"/>
                </a:cubicBezTo>
                <a:cubicBezTo>
                  <a:pt x="11" y="114"/>
                  <a:pt x="11" y="114"/>
                  <a:pt x="11" y="114"/>
                </a:cubicBezTo>
                <a:cubicBezTo>
                  <a:pt x="20" y="114"/>
                  <a:pt x="20" y="114"/>
                  <a:pt x="20" y="114"/>
                </a:cubicBezTo>
                <a:cubicBezTo>
                  <a:pt x="20" y="105"/>
                  <a:pt x="20" y="105"/>
                  <a:pt x="20" y="105"/>
                </a:cubicBezTo>
                <a:cubicBezTo>
                  <a:pt x="20" y="103"/>
                  <a:pt x="21" y="102"/>
                  <a:pt x="23" y="102"/>
                </a:cubicBezTo>
                <a:cubicBezTo>
                  <a:pt x="25" y="102"/>
                  <a:pt x="26" y="103"/>
                  <a:pt x="26" y="105"/>
                </a:cubicBezTo>
                <a:cubicBezTo>
                  <a:pt x="26" y="122"/>
                  <a:pt x="26" y="122"/>
                  <a:pt x="26" y="122"/>
                </a:cubicBezTo>
                <a:close/>
                <a:moveTo>
                  <a:pt x="46" y="42"/>
                </a:moveTo>
                <a:cubicBezTo>
                  <a:pt x="46" y="42"/>
                  <a:pt x="46" y="42"/>
                  <a:pt x="46" y="42"/>
                </a:cubicBezTo>
                <a:cubicBezTo>
                  <a:pt x="45" y="41"/>
                  <a:pt x="44" y="41"/>
                  <a:pt x="43" y="40"/>
                </a:cubicBezTo>
                <a:cubicBezTo>
                  <a:pt x="41" y="40"/>
                  <a:pt x="39" y="40"/>
                  <a:pt x="37" y="40"/>
                </a:cubicBezTo>
                <a:cubicBezTo>
                  <a:pt x="32" y="40"/>
                  <a:pt x="28" y="42"/>
                  <a:pt x="24" y="45"/>
                </a:cubicBezTo>
                <a:cubicBezTo>
                  <a:pt x="21" y="48"/>
                  <a:pt x="19" y="53"/>
                  <a:pt x="19" y="58"/>
                </a:cubicBezTo>
                <a:cubicBezTo>
                  <a:pt x="19" y="63"/>
                  <a:pt x="21" y="67"/>
                  <a:pt x="24" y="71"/>
                </a:cubicBezTo>
                <a:cubicBezTo>
                  <a:pt x="24" y="71"/>
                  <a:pt x="24" y="71"/>
                  <a:pt x="24" y="71"/>
                </a:cubicBezTo>
                <a:cubicBezTo>
                  <a:pt x="28" y="74"/>
                  <a:pt x="32" y="76"/>
                  <a:pt x="37" y="76"/>
                </a:cubicBezTo>
                <a:cubicBezTo>
                  <a:pt x="38" y="76"/>
                  <a:pt x="40" y="76"/>
                  <a:pt x="41" y="76"/>
                </a:cubicBezTo>
                <a:cubicBezTo>
                  <a:pt x="41" y="75"/>
                  <a:pt x="42" y="75"/>
                  <a:pt x="43" y="75"/>
                </a:cubicBezTo>
                <a:cubicBezTo>
                  <a:pt x="44" y="74"/>
                  <a:pt x="45" y="73"/>
                  <a:pt x="46" y="72"/>
                </a:cubicBezTo>
                <a:cubicBezTo>
                  <a:pt x="56" y="62"/>
                  <a:pt x="56" y="62"/>
                  <a:pt x="56" y="62"/>
                </a:cubicBezTo>
                <a:cubicBezTo>
                  <a:pt x="56" y="61"/>
                  <a:pt x="56" y="61"/>
                  <a:pt x="56" y="61"/>
                </a:cubicBezTo>
                <a:cubicBezTo>
                  <a:pt x="56" y="61"/>
                  <a:pt x="56" y="61"/>
                  <a:pt x="56" y="61"/>
                </a:cubicBezTo>
                <a:cubicBezTo>
                  <a:pt x="56" y="61"/>
                  <a:pt x="56" y="61"/>
                  <a:pt x="56" y="61"/>
                </a:cubicBezTo>
                <a:cubicBezTo>
                  <a:pt x="51" y="57"/>
                  <a:pt x="48" y="51"/>
                  <a:pt x="46" y="44"/>
                </a:cubicBezTo>
                <a:cubicBezTo>
                  <a:pt x="46" y="44"/>
                  <a:pt x="46" y="43"/>
                  <a:pt x="46" y="42"/>
                </a:cubicBezTo>
                <a:cubicBezTo>
                  <a:pt x="46" y="42"/>
                  <a:pt x="46" y="42"/>
                  <a:pt x="46" y="42"/>
                </a:cubicBezTo>
                <a:cubicBezTo>
                  <a:pt x="46" y="42"/>
                  <a:pt x="46" y="42"/>
                  <a:pt x="46" y="42"/>
                </a:cubicBezTo>
                <a:cubicBezTo>
                  <a:pt x="46" y="42"/>
                  <a:pt x="46" y="42"/>
                  <a:pt x="46" y="42"/>
                </a:cubicBezTo>
                <a:close/>
                <a:moveTo>
                  <a:pt x="136" y="122"/>
                </a:moveTo>
                <a:cubicBezTo>
                  <a:pt x="136" y="122"/>
                  <a:pt x="136" y="122"/>
                  <a:pt x="136" y="122"/>
                </a:cubicBezTo>
                <a:cubicBezTo>
                  <a:pt x="136" y="105"/>
                  <a:pt x="136" y="105"/>
                  <a:pt x="136" y="105"/>
                </a:cubicBezTo>
                <a:cubicBezTo>
                  <a:pt x="136" y="103"/>
                  <a:pt x="137" y="102"/>
                  <a:pt x="139" y="102"/>
                </a:cubicBezTo>
                <a:cubicBezTo>
                  <a:pt x="141" y="102"/>
                  <a:pt x="142" y="103"/>
                  <a:pt x="142" y="105"/>
                </a:cubicBezTo>
                <a:cubicBezTo>
                  <a:pt x="142" y="114"/>
                  <a:pt x="142" y="114"/>
                  <a:pt x="142" y="114"/>
                </a:cubicBezTo>
                <a:cubicBezTo>
                  <a:pt x="151" y="114"/>
                  <a:pt x="151" y="114"/>
                  <a:pt x="151" y="114"/>
                </a:cubicBezTo>
                <a:cubicBezTo>
                  <a:pt x="151" y="106"/>
                  <a:pt x="151" y="106"/>
                  <a:pt x="151" y="106"/>
                </a:cubicBezTo>
                <a:cubicBezTo>
                  <a:pt x="151" y="103"/>
                  <a:pt x="151" y="101"/>
                  <a:pt x="150" y="98"/>
                </a:cubicBezTo>
                <a:cubicBezTo>
                  <a:pt x="150" y="98"/>
                  <a:pt x="150" y="98"/>
                  <a:pt x="150" y="98"/>
                </a:cubicBezTo>
                <a:cubicBezTo>
                  <a:pt x="150" y="98"/>
                  <a:pt x="150" y="98"/>
                  <a:pt x="150" y="98"/>
                </a:cubicBezTo>
                <a:cubicBezTo>
                  <a:pt x="149" y="96"/>
                  <a:pt x="147" y="94"/>
                  <a:pt x="145" y="91"/>
                </a:cubicBezTo>
                <a:cubicBezTo>
                  <a:pt x="137" y="84"/>
                  <a:pt x="137" y="84"/>
                  <a:pt x="137" y="84"/>
                </a:cubicBezTo>
                <a:cubicBezTo>
                  <a:pt x="134" y="85"/>
                  <a:pt x="130" y="86"/>
                  <a:pt x="126" y="86"/>
                </a:cubicBezTo>
                <a:cubicBezTo>
                  <a:pt x="127" y="90"/>
                  <a:pt x="128" y="95"/>
                  <a:pt x="128" y="100"/>
                </a:cubicBezTo>
                <a:cubicBezTo>
                  <a:pt x="128" y="111"/>
                  <a:pt x="128" y="111"/>
                  <a:pt x="128" y="111"/>
                </a:cubicBezTo>
                <a:cubicBezTo>
                  <a:pt x="128" y="113"/>
                  <a:pt x="127" y="116"/>
                  <a:pt x="125" y="118"/>
                </a:cubicBezTo>
                <a:cubicBezTo>
                  <a:pt x="124" y="120"/>
                  <a:pt x="123" y="121"/>
                  <a:pt x="121" y="122"/>
                </a:cubicBezTo>
                <a:cubicBezTo>
                  <a:pt x="136" y="122"/>
                  <a:pt x="136" y="122"/>
                  <a:pt x="136" y="122"/>
                </a:cubicBezTo>
                <a:close/>
                <a:moveTo>
                  <a:pt x="116" y="42"/>
                </a:moveTo>
                <a:cubicBezTo>
                  <a:pt x="116" y="42"/>
                  <a:pt x="116" y="42"/>
                  <a:pt x="116" y="42"/>
                </a:cubicBezTo>
                <a:cubicBezTo>
                  <a:pt x="116" y="42"/>
                  <a:pt x="116" y="42"/>
                  <a:pt x="116" y="42"/>
                </a:cubicBezTo>
                <a:cubicBezTo>
                  <a:pt x="116" y="42"/>
                  <a:pt x="116" y="42"/>
                  <a:pt x="116" y="42"/>
                </a:cubicBezTo>
                <a:cubicBezTo>
                  <a:pt x="116" y="42"/>
                  <a:pt x="116" y="42"/>
                  <a:pt x="116" y="42"/>
                </a:cubicBezTo>
                <a:cubicBezTo>
                  <a:pt x="116" y="42"/>
                  <a:pt x="116" y="42"/>
                  <a:pt x="116" y="42"/>
                </a:cubicBezTo>
                <a:cubicBezTo>
                  <a:pt x="115" y="49"/>
                  <a:pt x="112" y="56"/>
                  <a:pt x="106" y="61"/>
                </a:cubicBezTo>
                <a:cubicBezTo>
                  <a:pt x="106" y="61"/>
                  <a:pt x="106" y="61"/>
                  <a:pt x="106" y="61"/>
                </a:cubicBezTo>
                <a:cubicBezTo>
                  <a:pt x="106" y="61"/>
                  <a:pt x="106" y="61"/>
                  <a:pt x="106" y="61"/>
                </a:cubicBezTo>
                <a:cubicBezTo>
                  <a:pt x="106" y="62"/>
                  <a:pt x="106" y="62"/>
                  <a:pt x="106" y="62"/>
                </a:cubicBezTo>
                <a:cubicBezTo>
                  <a:pt x="116" y="72"/>
                  <a:pt x="116" y="72"/>
                  <a:pt x="116" y="72"/>
                </a:cubicBezTo>
                <a:cubicBezTo>
                  <a:pt x="116" y="72"/>
                  <a:pt x="116" y="72"/>
                  <a:pt x="116" y="72"/>
                </a:cubicBezTo>
                <a:cubicBezTo>
                  <a:pt x="117" y="73"/>
                  <a:pt x="118" y="74"/>
                  <a:pt x="119" y="75"/>
                </a:cubicBezTo>
                <a:cubicBezTo>
                  <a:pt x="120" y="75"/>
                  <a:pt x="121" y="75"/>
                  <a:pt x="121" y="76"/>
                </a:cubicBezTo>
                <a:cubicBezTo>
                  <a:pt x="121" y="76"/>
                  <a:pt x="121" y="76"/>
                  <a:pt x="121" y="76"/>
                </a:cubicBezTo>
                <a:cubicBezTo>
                  <a:pt x="121" y="76"/>
                  <a:pt x="121" y="76"/>
                  <a:pt x="121" y="76"/>
                </a:cubicBezTo>
                <a:cubicBezTo>
                  <a:pt x="122" y="76"/>
                  <a:pt x="124" y="76"/>
                  <a:pt x="125" y="76"/>
                </a:cubicBezTo>
                <a:cubicBezTo>
                  <a:pt x="130" y="76"/>
                  <a:pt x="134" y="74"/>
                  <a:pt x="138" y="71"/>
                </a:cubicBezTo>
                <a:cubicBezTo>
                  <a:pt x="141" y="67"/>
                  <a:pt x="143" y="63"/>
                  <a:pt x="143" y="58"/>
                </a:cubicBezTo>
                <a:cubicBezTo>
                  <a:pt x="143" y="53"/>
                  <a:pt x="141" y="48"/>
                  <a:pt x="138" y="45"/>
                </a:cubicBezTo>
                <a:cubicBezTo>
                  <a:pt x="134" y="42"/>
                  <a:pt x="130" y="40"/>
                  <a:pt x="125" y="40"/>
                </a:cubicBezTo>
                <a:cubicBezTo>
                  <a:pt x="123" y="40"/>
                  <a:pt x="121" y="40"/>
                  <a:pt x="120" y="40"/>
                </a:cubicBezTo>
                <a:cubicBezTo>
                  <a:pt x="118" y="41"/>
                  <a:pt x="117" y="41"/>
                  <a:pt x="116" y="42"/>
                </a:cubicBezTo>
                <a:close/>
              </a:path>
            </a:pathLst>
          </a:custGeom>
          <a:solidFill>
            <a:schemeClr val="bg1">
              <a:lumMod val="50000"/>
            </a:schemeClr>
          </a:solidFill>
          <a:ln>
            <a:noFill/>
          </a:ln>
        </p:spPr>
        <p:txBody>
          <a:bodyPr lIns="67391" tIns="33696" rIns="67391" bIns="33696"/>
          <a:lstStyle/>
          <a:p>
            <a:endParaRPr lang="zh-CN" altLang="en-US" sz="1800">
              <a:latin typeface="仿宋_GB2312" panose="02010609030101010101" charset="-122"/>
              <a:ea typeface="仿宋_GB2312" panose="02010609030101010101" charset="-122"/>
            </a:endParaRPr>
          </a:p>
        </p:txBody>
      </p:sp>
      <p:sp>
        <p:nvSpPr>
          <p:cNvPr id="18" name="PA_任意多边形 29"/>
          <p:cNvSpPr>
            <a:spLocks noEditPoints="1"/>
          </p:cNvSpPr>
          <p:nvPr>
            <p:custDataLst>
              <p:tags r:id="rId10"/>
            </p:custDataLst>
          </p:nvPr>
        </p:nvSpPr>
        <p:spPr bwMode="auto">
          <a:xfrm>
            <a:off x="4474617" y="3567006"/>
            <a:ext cx="192211" cy="270767"/>
          </a:xfrm>
          <a:custGeom>
            <a:avLst/>
            <a:gdLst>
              <a:gd name="T0" fmla="*/ 38 w 102"/>
              <a:gd name="T1" fmla="*/ 124 h 144"/>
              <a:gd name="T2" fmla="*/ 38 w 102"/>
              <a:gd name="T3" fmla="*/ 124 h 144"/>
              <a:gd name="T4" fmla="*/ 65 w 102"/>
              <a:gd name="T5" fmla="*/ 124 h 144"/>
              <a:gd name="T6" fmla="*/ 68 w 102"/>
              <a:gd name="T7" fmla="*/ 127 h 144"/>
              <a:gd name="T8" fmla="*/ 68 w 102"/>
              <a:gd name="T9" fmla="*/ 127 h 144"/>
              <a:gd name="T10" fmla="*/ 68 w 102"/>
              <a:gd name="T11" fmla="*/ 141 h 144"/>
              <a:gd name="T12" fmla="*/ 65 w 102"/>
              <a:gd name="T13" fmla="*/ 144 h 144"/>
              <a:gd name="T14" fmla="*/ 65 w 102"/>
              <a:gd name="T15" fmla="*/ 144 h 144"/>
              <a:gd name="T16" fmla="*/ 38 w 102"/>
              <a:gd name="T17" fmla="*/ 144 h 144"/>
              <a:gd name="T18" fmla="*/ 34 w 102"/>
              <a:gd name="T19" fmla="*/ 141 h 144"/>
              <a:gd name="T20" fmla="*/ 34 w 102"/>
              <a:gd name="T21" fmla="*/ 141 h 144"/>
              <a:gd name="T22" fmla="*/ 34 w 102"/>
              <a:gd name="T23" fmla="*/ 127 h 144"/>
              <a:gd name="T24" fmla="*/ 38 w 102"/>
              <a:gd name="T25" fmla="*/ 124 h 144"/>
              <a:gd name="T26" fmla="*/ 51 w 102"/>
              <a:gd name="T27" fmla="*/ 0 h 144"/>
              <a:gd name="T28" fmla="*/ 51 w 102"/>
              <a:gd name="T29" fmla="*/ 0 h 144"/>
              <a:gd name="T30" fmla="*/ 87 w 102"/>
              <a:gd name="T31" fmla="*/ 15 h 144"/>
              <a:gd name="T32" fmla="*/ 87 w 102"/>
              <a:gd name="T33" fmla="*/ 15 h 144"/>
              <a:gd name="T34" fmla="*/ 87 w 102"/>
              <a:gd name="T35" fmla="*/ 15 h 144"/>
              <a:gd name="T36" fmla="*/ 102 w 102"/>
              <a:gd name="T37" fmla="*/ 51 h 144"/>
              <a:gd name="T38" fmla="*/ 98 w 102"/>
              <a:gd name="T39" fmla="*/ 72 h 144"/>
              <a:gd name="T40" fmla="*/ 86 w 102"/>
              <a:gd name="T41" fmla="*/ 89 h 144"/>
              <a:gd name="T42" fmla="*/ 81 w 102"/>
              <a:gd name="T43" fmla="*/ 94 h 144"/>
              <a:gd name="T44" fmla="*/ 68 w 102"/>
              <a:gd name="T45" fmla="*/ 114 h 144"/>
              <a:gd name="T46" fmla="*/ 62 w 102"/>
              <a:gd name="T47" fmla="*/ 119 h 144"/>
              <a:gd name="T48" fmla="*/ 41 w 102"/>
              <a:gd name="T49" fmla="*/ 119 h 144"/>
              <a:gd name="T50" fmla="*/ 35 w 102"/>
              <a:gd name="T51" fmla="*/ 114 h 144"/>
              <a:gd name="T52" fmla="*/ 22 w 102"/>
              <a:gd name="T53" fmla="*/ 94 h 144"/>
              <a:gd name="T54" fmla="*/ 17 w 102"/>
              <a:gd name="T55" fmla="*/ 89 h 144"/>
              <a:gd name="T56" fmla="*/ 17 w 102"/>
              <a:gd name="T57" fmla="*/ 89 h 144"/>
              <a:gd name="T58" fmla="*/ 5 w 102"/>
              <a:gd name="T59" fmla="*/ 72 h 144"/>
              <a:gd name="T60" fmla="*/ 0 w 102"/>
              <a:gd name="T61" fmla="*/ 51 h 144"/>
              <a:gd name="T62" fmla="*/ 15 w 102"/>
              <a:gd name="T63" fmla="*/ 15 h 144"/>
              <a:gd name="T64" fmla="*/ 16 w 102"/>
              <a:gd name="T65" fmla="*/ 14 h 144"/>
              <a:gd name="T66" fmla="*/ 51 w 102"/>
              <a:gd name="T67" fmla="*/ 0 h 144"/>
              <a:gd name="T68" fmla="*/ 80 w 102"/>
              <a:gd name="T69" fmla="*/ 23 h 144"/>
              <a:gd name="T70" fmla="*/ 80 w 102"/>
              <a:gd name="T71" fmla="*/ 23 h 144"/>
              <a:gd name="T72" fmla="*/ 51 w 102"/>
              <a:gd name="T73" fmla="*/ 11 h 144"/>
              <a:gd name="T74" fmla="*/ 23 w 102"/>
              <a:gd name="T75" fmla="*/ 22 h 144"/>
              <a:gd name="T76" fmla="*/ 23 w 102"/>
              <a:gd name="T77" fmla="*/ 23 h 144"/>
              <a:gd name="T78" fmla="*/ 11 w 102"/>
              <a:gd name="T79" fmla="*/ 51 h 144"/>
              <a:gd name="T80" fmla="*/ 15 w 102"/>
              <a:gd name="T81" fmla="*/ 67 h 144"/>
              <a:gd name="T82" fmla="*/ 24 w 102"/>
              <a:gd name="T83" fmla="*/ 80 h 144"/>
              <a:gd name="T84" fmla="*/ 25 w 102"/>
              <a:gd name="T85" fmla="*/ 81 h 144"/>
              <a:gd name="T86" fmla="*/ 30 w 102"/>
              <a:gd name="T87" fmla="*/ 86 h 144"/>
              <a:gd name="T88" fmla="*/ 45 w 102"/>
              <a:gd name="T89" fmla="*/ 108 h 144"/>
              <a:gd name="T90" fmla="*/ 57 w 102"/>
              <a:gd name="T91" fmla="*/ 108 h 144"/>
              <a:gd name="T92" fmla="*/ 73 w 102"/>
              <a:gd name="T93" fmla="*/ 86 h 144"/>
              <a:gd name="T94" fmla="*/ 78 w 102"/>
              <a:gd name="T95" fmla="*/ 81 h 144"/>
              <a:gd name="T96" fmla="*/ 78 w 102"/>
              <a:gd name="T97" fmla="*/ 80 h 144"/>
              <a:gd name="T98" fmla="*/ 88 w 102"/>
              <a:gd name="T99" fmla="*/ 67 h 144"/>
              <a:gd name="T100" fmla="*/ 91 w 102"/>
              <a:gd name="T101" fmla="*/ 51 h 144"/>
              <a:gd name="T102" fmla="*/ 80 w 102"/>
              <a:gd name="T103" fmla="*/ 23 h 144"/>
              <a:gd name="T104" fmla="*/ 62 w 102"/>
              <a:gd name="T105" fmla="*/ 131 h 144"/>
              <a:gd name="T106" fmla="*/ 62 w 102"/>
              <a:gd name="T107" fmla="*/ 131 h 144"/>
              <a:gd name="T108" fmla="*/ 41 w 102"/>
              <a:gd name="T109" fmla="*/ 131 h 144"/>
              <a:gd name="T110" fmla="*/ 41 w 102"/>
              <a:gd name="T111" fmla="*/ 138 h 144"/>
              <a:gd name="T112" fmla="*/ 62 w 102"/>
              <a:gd name="T113" fmla="*/ 138 h 144"/>
              <a:gd name="T114" fmla="*/ 62 w 102"/>
              <a:gd name="T115" fmla="*/ 13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2" h="144">
                <a:moveTo>
                  <a:pt x="38" y="124"/>
                </a:moveTo>
                <a:cubicBezTo>
                  <a:pt x="38" y="124"/>
                  <a:pt x="38" y="124"/>
                  <a:pt x="38" y="124"/>
                </a:cubicBezTo>
                <a:cubicBezTo>
                  <a:pt x="65" y="124"/>
                  <a:pt x="65" y="124"/>
                  <a:pt x="65" y="124"/>
                </a:cubicBezTo>
                <a:cubicBezTo>
                  <a:pt x="67" y="124"/>
                  <a:pt x="68" y="125"/>
                  <a:pt x="68" y="127"/>
                </a:cubicBezTo>
                <a:cubicBezTo>
                  <a:pt x="68" y="127"/>
                  <a:pt x="68" y="127"/>
                  <a:pt x="68" y="127"/>
                </a:cubicBezTo>
                <a:cubicBezTo>
                  <a:pt x="68" y="141"/>
                  <a:pt x="68" y="141"/>
                  <a:pt x="68" y="141"/>
                </a:cubicBezTo>
                <a:cubicBezTo>
                  <a:pt x="68" y="143"/>
                  <a:pt x="67" y="144"/>
                  <a:pt x="65" y="144"/>
                </a:cubicBezTo>
                <a:cubicBezTo>
                  <a:pt x="65" y="144"/>
                  <a:pt x="65" y="144"/>
                  <a:pt x="65" y="144"/>
                </a:cubicBezTo>
                <a:cubicBezTo>
                  <a:pt x="38" y="144"/>
                  <a:pt x="38" y="144"/>
                  <a:pt x="38" y="144"/>
                </a:cubicBezTo>
                <a:cubicBezTo>
                  <a:pt x="36" y="144"/>
                  <a:pt x="34" y="143"/>
                  <a:pt x="34" y="141"/>
                </a:cubicBezTo>
                <a:cubicBezTo>
                  <a:pt x="34" y="141"/>
                  <a:pt x="34" y="141"/>
                  <a:pt x="34" y="141"/>
                </a:cubicBezTo>
                <a:cubicBezTo>
                  <a:pt x="34" y="127"/>
                  <a:pt x="34" y="127"/>
                  <a:pt x="34" y="127"/>
                </a:cubicBezTo>
                <a:cubicBezTo>
                  <a:pt x="34" y="125"/>
                  <a:pt x="36" y="124"/>
                  <a:pt x="38" y="124"/>
                </a:cubicBezTo>
                <a:close/>
                <a:moveTo>
                  <a:pt x="51" y="0"/>
                </a:moveTo>
                <a:cubicBezTo>
                  <a:pt x="51" y="0"/>
                  <a:pt x="51" y="0"/>
                  <a:pt x="51" y="0"/>
                </a:cubicBezTo>
                <a:cubicBezTo>
                  <a:pt x="65" y="0"/>
                  <a:pt x="78" y="5"/>
                  <a:pt x="87" y="15"/>
                </a:cubicBezTo>
                <a:cubicBezTo>
                  <a:pt x="87" y="15"/>
                  <a:pt x="87" y="15"/>
                  <a:pt x="87" y="15"/>
                </a:cubicBezTo>
                <a:cubicBezTo>
                  <a:pt x="87" y="15"/>
                  <a:pt x="87" y="15"/>
                  <a:pt x="87" y="15"/>
                </a:cubicBezTo>
                <a:cubicBezTo>
                  <a:pt x="97" y="24"/>
                  <a:pt x="102" y="37"/>
                  <a:pt x="102" y="51"/>
                </a:cubicBezTo>
                <a:cubicBezTo>
                  <a:pt x="102" y="58"/>
                  <a:pt x="101" y="65"/>
                  <a:pt x="98" y="72"/>
                </a:cubicBezTo>
                <a:cubicBezTo>
                  <a:pt x="95" y="78"/>
                  <a:pt x="91" y="84"/>
                  <a:pt x="86" y="89"/>
                </a:cubicBezTo>
                <a:cubicBezTo>
                  <a:pt x="85" y="90"/>
                  <a:pt x="82" y="92"/>
                  <a:pt x="81" y="94"/>
                </a:cubicBezTo>
                <a:cubicBezTo>
                  <a:pt x="73" y="101"/>
                  <a:pt x="69" y="105"/>
                  <a:pt x="68" y="114"/>
                </a:cubicBezTo>
                <a:cubicBezTo>
                  <a:pt x="67" y="117"/>
                  <a:pt x="65" y="119"/>
                  <a:pt x="62" y="119"/>
                </a:cubicBezTo>
                <a:cubicBezTo>
                  <a:pt x="41" y="119"/>
                  <a:pt x="41" y="119"/>
                  <a:pt x="41" y="119"/>
                </a:cubicBezTo>
                <a:cubicBezTo>
                  <a:pt x="38" y="119"/>
                  <a:pt x="35" y="117"/>
                  <a:pt x="35" y="114"/>
                </a:cubicBezTo>
                <a:cubicBezTo>
                  <a:pt x="34" y="105"/>
                  <a:pt x="30" y="101"/>
                  <a:pt x="22" y="94"/>
                </a:cubicBezTo>
                <a:cubicBezTo>
                  <a:pt x="20" y="92"/>
                  <a:pt x="18" y="90"/>
                  <a:pt x="17" y="89"/>
                </a:cubicBezTo>
                <a:cubicBezTo>
                  <a:pt x="17" y="89"/>
                  <a:pt x="17" y="89"/>
                  <a:pt x="17" y="89"/>
                </a:cubicBezTo>
                <a:cubicBezTo>
                  <a:pt x="12" y="84"/>
                  <a:pt x="7" y="78"/>
                  <a:pt x="5" y="72"/>
                </a:cubicBezTo>
                <a:cubicBezTo>
                  <a:pt x="2" y="65"/>
                  <a:pt x="0" y="58"/>
                  <a:pt x="0" y="51"/>
                </a:cubicBezTo>
                <a:cubicBezTo>
                  <a:pt x="0" y="37"/>
                  <a:pt x="6" y="24"/>
                  <a:pt x="15" y="15"/>
                </a:cubicBezTo>
                <a:cubicBezTo>
                  <a:pt x="16" y="14"/>
                  <a:pt x="16" y="14"/>
                  <a:pt x="16" y="14"/>
                </a:cubicBezTo>
                <a:cubicBezTo>
                  <a:pt x="25" y="5"/>
                  <a:pt x="37" y="0"/>
                  <a:pt x="51" y="0"/>
                </a:cubicBezTo>
                <a:close/>
                <a:moveTo>
                  <a:pt x="80" y="23"/>
                </a:moveTo>
                <a:cubicBezTo>
                  <a:pt x="80" y="23"/>
                  <a:pt x="80" y="23"/>
                  <a:pt x="80" y="23"/>
                </a:cubicBezTo>
                <a:cubicBezTo>
                  <a:pt x="72" y="15"/>
                  <a:pt x="62" y="11"/>
                  <a:pt x="51" y="11"/>
                </a:cubicBezTo>
                <a:cubicBezTo>
                  <a:pt x="40" y="11"/>
                  <a:pt x="31" y="15"/>
                  <a:pt x="23" y="22"/>
                </a:cubicBezTo>
                <a:cubicBezTo>
                  <a:pt x="23" y="23"/>
                  <a:pt x="23" y="23"/>
                  <a:pt x="23" y="23"/>
                </a:cubicBezTo>
                <a:cubicBezTo>
                  <a:pt x="16" y="30"/>
                  <a:pt x="11" y="40"/>
                  <a:pt x="11" y="51"/>
                </a:cubicBezTo>
                <a:cubicBezTo>
                  <a:pt x="11" y="57"/>
                  <a:pt x="13" y="62"/>
                  <a:pt x="15" y="67"/>
                </a:cubicBezTo>
                <a:cubicBezTo>
                  <a:pt x="17" y="72"/>
                  <a:pt x="20" y="77"/>
                  <a:pt x="24" y="80"/>
                </a:cubicBezTo>
                <a:cubicBezTo>
                  <a:pt x="25" y="81"/>
                  <a:pt x="25" y="81"/>
                  <a:pt x="25" y="81"/>
                </a:cubicBezTo>
                <a:cubicBezTo>
                  <a:pt x="27" y="83"/>
                  <a:pt x="29" y="84"/>
                  <a:pt x="30" y="86"/>
                </a:cubicBezTo>
                <a:cubicBezTo>
                  <a:pt x="38" y="93"/>
                  <a:pt x="43" y="98"/>
                  <a:pt x="45" y="108"/>
                </a:cubicBezTo>
                <a:cubicBezTo>
                  <a:pt x="57" y="108"/>
                  <a:pt x="57" y="108"/>
                  <a:pt x="57" y="108"/>
                </a:cubicBezTo>
                <a:cubicBezTo>
                  <a:pt x="60" y="98"/>
                  <a:pt x="65" y="93"/>
                  <a:pt x="73" y="86"/>
                </a:cubicBezTo>
                <a:cubicBezTo>
                  <a:pt x="74" y="84"/>
                  <a:pt x="75" y="83"/>
                  <a:pt x="78" y="81"/>
                </a:cubicBezTo>
                <a:cubicBezTo>
                  <a:pt x="78" y="80"/>
                  <a:pt x="78" y="80"/>
                  <a:pt x="78" y="80"/>
                </a:cubicBezTo>
                <a:cubicBezTo>
                  <a:pt x="82" y="77"/>
                  <a:pt x="85" y="72"/>
                  <a:pt x="88" y="67"/>
                </a:cubicBezTo>
                <a:cubicBezTo>
                  <a:pt x="90" y="62"/>
                  <a:pt x="91" y="57"/>
                  <a:pt x="91" y="51"/>
                </a:cubicBezTo>
                <a:cubicBezTo>
                  <a:pt x="91" y="40"/>
                  <a:pt x="87" y="30"/>
                  <a:pt x="80" y="23"/>
                </a:cubicBezTo>
                <a:close/>
                <a:moveTo>
                  <a:pt x="62" y="131"/>
                </a:moveTo>
                <a:cubicBezTo>
                  <a:pt x="62" y="131"/>
                  <a:pt x="62" y="131"/>
                  <a:pt x="62" y="131"/>
                </a:cubicBezTo>
                <a:cubicBezTo>
                  <a:pt x="41" y="131"/>
                  <a:pt x="41" y="131"/>
                  <a:pt x="41" y="131"/>
                </a:cubicBezTo>
                <a:cubicBezTo>
                  <a:pt x="41" y="138"/>
                  <a:pt x="41" y="138"/>
                  <a:pt x="41" y="138"/>
                </a:cubicBezTo>
                <a:cubicBezTo>
                  <a:pt x="62" y="138"/>
                  <a:pt x="62" y="138"/>
                  <a:pt x="62" y="138"/>
                </a:cubicBezTo>
                <a:cubicBezTo>
                  <a:pt x="62" y="131"/>
                  <a:pt x="62" y="131"/>
                  <a:pt x="62"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7391" tIns="33696" rIns="67391" bIns="33696"/>
          <a:lstStyle/>
          <a:p>
            <a:endParaRPr lang="zh-CN" altLang="en-US" sz="1800">
              <a:latin typeface="仿宋_GB2312" panose="02010609030101010101" charset="-122"/>
              <a:ea typeface="仿宋_GB2312" panose="02010609030101010101" charset="-122"/>
            </a:endParaRPr>
          </a:p>
        </p:txBody>
      </p:sp>
      <p:sp>
        <p:nvSpPr>
          <p:cNvPr id="19" name="PA_Line 30"/>
          <p:cNvSpPr>
            <a:spLocks noChangeShapeType="1"/>
          </p:cNvSpPr>
          <p:nvPr>
            <p:custDataLst>
              <p:tags r:id="rId11"/>
            </p:custDataLst>
          </p:nvPr>
        </p:nvSpPr>
        <p:spPr bwMode="auto">
          <a:xfrm flipH="1">
            <a:off x="3472929" y="1509799"/>
            <a:ext cx="748532" cy="0"/>
          </a:xfrm>
          <a:prstGeom prst="line">
            <a:avLst/>
          </a:prstGeom>
          <a:noFill/>
          <a:ln w="6350" cmpd="sng">
            <a:solidFill>
              <a:schemeClr val="bg1">
                <a:lumMod val="50000"/>
              </a:schemeClr>
            </a:solidFill>
            <a:prstDash val="solid"/>
            <a:round/>
            <a:tailEnd type="oval" w="sm" len="sm"/>
          </a:ln>
          <a:extLst>
            <a:ext uri="{909E8E84-426E-40DD-AFC4-6F175D3DCCD1}">
              <a14:hiddenFill xmlns:a14="http://schemas.microsoft.com/office/drawing/2010/main">
                <a:noFill/>
              </a14:hiddenFill>
            </a:ext>
          </a:extLst>
        </p:spPr>
        <p:txBody>
          <a:bodyPr lIns="67391" tIns="33696" rIns="67391" bIns="33696"/>
          <a:lstStyle/>
          <a:p>
            <a:endParaRPr lang="zh-CN" altLang="en-US" sz="1800">
              <a:latin typeface="仿宋_GB2312" panose="02010609030101010101" charset="-122"/>
              <a:ea typeface="仿宋_GB2312" panose="02010609030101010101" charset="-122"/>
            </a:endParaRPr>
          </a:p>
        </p:txBody>
      </p:sp>
      <p:sp>
        <p:nvSpPr>
          <p:cNvPr id="20" name="PA_Line 31"/>
          <p:cNvSpPr>
            <a:spLocks noChangeShapeType="1"/>
          </p:cNvSpPr>
          <p:nvPr>
            <p:custDataLst>
              <p:tags r:id="rId12"/>
            </p:custDataLst>
          </p:nvPr>
        </p:nvSpPr>
        <p:spPr bwMode="auto">
          <a:xfrm>
            <a:off x="3472928" y="2967895"/>
            <a:ext cx="0" cy="734494"/>
          </a:xfrm>
          <a:prstGeom prst="line">
            <a:avLst/>
          </a:prstGeom>
          <a:noFill/>
          <a:ln w="6350" cmpd="sng">
            <a:solidFill>
              <a:schemeClr val="bg1">
                <a:lumMod val="50000"/>
              </a:schemeClr>
            </a:solidFill>
            <a:prstDash val="solid"/>
            <a:round/>
            <a:tailEnd type="oval" w="sm" len="sm"/>
          </a:ln>
          <a:extLst>
            <a:ext uri="{909E8E84-426E-40DD-AFC4-6F175D3DCCD1}">
              <a14:hiddenFill xmlns:a14="http://schemas.microsoft.com/office/drawing/2010/main">
                <a:noFill/>
              </a14:hiddenFill>
            </a:ext>
          </a:extLst>
        </p:spPr>
        <p:txBody>
          <a:bodyPr lIns="67391" tIns="33696" rIns="67391" bIns="33696"/>
          <a:lstStyle/>
          <a:p>
            <a:endParaRPr lang="zh-CN" altLang="en-US" sz="1800">
              <a:latin typeface="仿宋_GB2312" panose="02010609030101010101" charset="-122"/>
              <a:ea typeface="仿宋_GB2312" panose="02010609030101010101" charset="-122"/>
            </a:endParaRPr>
          </a:p>
        </p:txBody>
      </p:sp>
      <p:sp>
        <p:nvSpPr>
          <p:cNvPr id="21" name="PA_Line 32"/>
          <p:cNvSpPr>
            <a:spLocks noChangeShapeType="1"/>
          </p:cNvSpPr>
          <p:nvPr>
            <p:custDataLst>
              <p:tags r:id="rId13"/>
            </p:custDataLst>
          </p:nvPr>
        </p:nvSpPr>
        <p:spPr bwMode="auto">
          <a:xfrm>
            <a:off x="4890294" y="3702388"/>
            <a:ext cx="709464" cy="0"/>
          </a:xfrm>
          <a:prstGeom prst="line">
            <a:avLst/>
          </a:prstGeom>
          <a:noFill/>
          <a:ln w="6350" cmpd="sng">
            <a:solidFill>
              <a:schemeClr val="bg1">
                <a:lumMod val="50000"/>
              </a:schemeClr>
            </a:solidFill>
            <a:prstDash val="solid"/>
            <a:round/>
            <a:tailEnd type="oval" w="sm" len="sm"/>
          </a:ln>
          <a:extLst>
            <a:ext uri="{909E8E84-426E-40DD-AFC4-6F175D3DCCD1}">
              <a14:hiddenFill xmlns:a14="http://schemas.microsoft.com/office/drawing/2010/main">
                <a:noFill/>
              </a14:hiddenFill>
            </a:ext>
          </a:extLst>
        </p:spPr>
        <p:txBody>
          <a:bodyPr lIns="67391" tIns="33696" rIns="67391" bIns="33696"/>
          <a:lstStyle/>
          <a:p>
            <a:endParaRPr lang="zh-CN" altLang="en-US" sz="1800">
              <a:latin typeface="仿宋_GB2312" panose="02010609030101010101" charset="-122"/>
              <a:ea typeface="仿宋_GB2312" panose="02010609030101010101" charset="-122"/>
            </a:endParaRPr>
          </a:p>
        </p:txBody>
      </p:sp>
      <p:sp>
        <p:nvSpPr>
          <p:cNvPr id="22" name="PA_Line 33"/>
          <p:cNvSpPr>
            <a:spLocks noChangeShapeType="1"/>
          </p:cNvSpPr>
          <p:nvPr>
            <p:custDataLst>
              <p:tags r:id="rId14"/>
            </p:custDataLst>
          </p:nvPr>
        </p:nvSpPr>
        <p:spPr bwMode="auto">
          <a:xfrm flipV="1">
            <a:off x="5599757" y="1509799"/>
            <a:ext cx="0" cy="773398"/>
          </a:xfrm>
          <a:prstGeom prst="line">
            <a:avLst/>
          </a:prstGeom>
          <a:noFill/>
          <a:ln w="6350" cmpd="sng">
            <a:solidFill>
              <a:schemeClr val="bg1">
                <a:lumMod val="50000"/>
              </a:schemeClr>
            </a:solidFill>
            <a:prstDash val="solid"/>
            <a:round/>
            <a:tailEnd type="oval" w="sm" len="sm"/>
          </a:ln>
          <a:extLst>
            <a:ext uri="{909E8E84-426E-40DD-AFC4-6F175D3DCCD1}">
              <a14:hiddenFill xmlns:a14="http://schemas.microsoft.com/office/drawing/2010/main">
                <a:noFill/>
              </a14:hiddenFill>
            </a:ext>
          </a:extLst>
        </p:spPr>
        <p:txBody>
          <a:bodyPr lIns="67391" tIns="33696" rIns="67391" bIns="33696"/>
          <a:lstStyle/>
          <a:p>
            <a:endParaRPr lang="zh-CN" altLang="en-US" sz="1800">
              <a:latin typeface="仿宋_GB2312" panose="02010609030101010101" charset="-122"/>
              <a:ea typeface="仿宋_GB2312" panose="02010609030101010101" charset="-122"/>
            </a:endParaRPr>
          </a:p>
        </p:txBody>
      </p:sp>
      <p:sp>
        <p:nvSpPr>
          <p:cNvPr id="23" name="TextBox 41"/>
          <p:cNvSpPr txBox="1"/>
          <p:nvPr/>
        </p:nvSpPr>
        <p:spPr>
          <a:xfrm>
            <a:off x="5857218" y="1229262"/>
            <a:ext cx="1735370" cy="479253"/>
          </a:xfrm>
          <a:prstGeom prst="rect">
            <a:avLst/>
          </a:prstGeom>
          <a:noFill/>
        </p:spPr>
        <p:txBody>
          <a:bodyPr wrap="square" lIns="63137" tIns="31569" rIns="63137" bIns="31569" rtlCol="0">
            <a:spAutoFit/>
          </a:bodyPr>
          <a:lstStyle/>
          <a:p>
            <a:pPr>
              <a:lnSpc>
                <a:spcPct val="150000"/>
              </a:lnSpc>
            </a:pPr>
            <a:r>
              <a:rPr lang="zh-CN" altLang="en-US" sz="600" dirty="0">
                <a:solidFill>
                  <a:schemeClr val="bg1"/>
                </a:solidFill>
                <a:latin typeface="微软雅黑" panose="020B0503020204020204" pitchFamily="34" charset="-122"/>
                <a:ea typeface="微软雅黑" panose="020B0503020204020204" pitchFamily="34" charset="-122"/>
                <a:cs typeface="仿宋_GB2312" panose="02010609030101010101" charset="-122"/>
                <a:sym typeface="+mn-lt"/>
              </a:rPr>
              <a:t>点击添加相关标题文字，点击添加相关标题文字，点击添加相关标题文字，点击添加相关标题文字，点击添加相关标题文字，点击添加相关标题文字。</a:t>
            </a:r>
            <a:endParaRPr lang="en-GB" altLang="zh-CN" sz="600" dirty="0">
              <a:solidFill>
                <a:schemeClr val="bg1"/>
              </a:solidFill>
              <a:latin typeface="微软雅黑" panose="020B0503020204020204" pitchFamily="34" charset="-122"/>
              <a:ea typeface="微软雅黑" panose="020B0503020204020204" pitchFamily="34" charset="-122"/>
              <a:cs typeface="仿宋_GB2312" panose="02010609030101010101" charset="-122"/>
              <a:sym typeface="+mn-lt"/>
            </a:endParaRPr>
          </a:p>
        </p:txBody>
      </p:sp>
      <p:sp>
        <p:nvSpPr>
          <p:cNvPr id="24" name="TextBox 170"/>
          <p:cNvSpPr txBox="1"/>
          <p:nvPr/>
        </p:nvSpPr>
        <p:spPr>
          <a:xfrm>
            <a:off x="5885820" y="936575"/>
            <a:ext cx="1590375" cy="256428"/>
          </a:xfrm>
          <a:prstGeom prst="rect">
            <a:avLst/>
          </a:prstGeom>
          <a:noFill/>
        </p:spPr>
        <p:txBody>
          <a:bodyPr wrap="square" lIns="71070" tIns="35534" rIns="71070" bIns="35534" rtlCol="0">
            <a:spAutoFit/>
          </a:bodyPr>
          <a:lstStyle/>
          <a:p>
            <a:pPr>
              <a:lnSpc>
                <a:spcPct val="120000"/>
              </a:lnSpc>
            </a:pPr>
            <a:r>
              <a:rPr lang="zh-CN" altLang="en-US" sz="1000" dirty="0">
                <a:solidFill>
                  <a:schemeClr val="bg1"/>
                </a:solidFill>
                <a:latin typeface="Arial" panose="020B0604020202020204" pitchFamily="34" charset="0"/>
                <a:ea typeface="微软雅黑" panose="020B0503020204020204" pitchFamily="34" charset="-122"/>
                <a:cs typeface="仿宋_GB2312" panose="02010609030101010101" charset="-122"/>
                <a:sym typeface="Arial" panose="020B0604020202020204" pitchFamily="34" charset="0"/>
              </a:rPr>
              <a:t>请替换文字内容</a:t>
            </a:r>
            <a:endParaRPr lang="en-US" altLang="zh-CN" sz="1000" dirty="0">
              <a:solidFill>
                <a:schemeClr val="bg1"/>
              </a:solidFill>
              <a:latin typeface="Arial" panose="020B0604020202020204" pitchFamily="34" charset="0"/>
              <a:ea typeface="微软雅黑" panose="020B0503020204020204" pitchFamily="34" charset="-122"/>
              <a:cs typeface="仿宋_GB2312" panose="02010609030101010101" charset="-122"/>
              <a:sym typeface="Arial" panose="020B0604020202020204" pitchFamily="34" charset="0"/>
            </a:endParaRPr>
          </a:p>
        </p:txBody>
      </p:sp>
      <p:sp>
        <p:nvSpPr>
          <p:cNvPr id="25" name="TextBox 41"/>
          <p:cNvSpPr txBox="1"/>
          <p:nvPr/>
        </p:nvSpPr>
        <p:spPr>
          <a:xfrm>
            <a:off x="5872959" y="3554608"/>
            <a:ext cx="1735370" cy="479253"/>
          </a:xfrm>
          <a:prstGeom prst="rect">
            <a:avLst/>
          </a:prstGeom>
          <a:noFill/>
        </p:spPr>
        <p:txBody>
          <a:bodyPr wrap="square" lIns="63137" tIns="31569" rIns="63137" bIns="31569" rtlCol="0">
            <a:spAutoFit/>
          </a:bodyPr>
          <a:lstStyle/>
          <a:p>
            <a:pPr>
              <a:lnSpc>
                <a:spcPct val="150000"/>
              </a:lnSpc>
            </a:pPr>
            <a:r>
              <a:rPr lang="zh-CN" altLang="en-US" sz="600" dirty="0">
                <a:solidFill>
                  <a:schemeClr val="bg1"/>
                </a:solidFill>
                <a:latin typeface="微软雅黑" panose="020B0503020204020204" pitchFamily="34" charset="-122"/>
                <a:ea typeface="微软雅黑" panose="020B0503020204020204" pitchFamily="34" charset="-122"/>
                <a:cs typeface="仿宋_GB2312" panose="02010609030101010101" charset="-122"/>
                <a:sym typeface="+mn-lt"/>
              </a:rPr>
              <a:t>点击添加相关标题文字，点击添加相关标题文字，点击添加相关标题文字，点击添加相关标题文字，点击添加相关标题文字，点击添加相关标题文字。</a:t>
            </a:r>
            <a:endParaRPr lang="en-GB" altLang="zh-CN" sz="600" dirty="0">
              <a:solidFill>
                <a:schemeClr val="bg1"/>
              </a:solidFill>
              <a:latin typeface="微软雅黑" panose="020B0503020204020204" pitchFamily="34" charset="-122"/>
              <a:ea typeface="微软雅黑" panose="020B0503020204020204" pitchFamily="34" charset="-122"/>
              <a:cs typeface="仿宋_GB2312" panose="02010609030101010101" charset="-122"/>
              <a:sym typeface="+mn-lt"/>
            </a:endParaRPr>
          </a:p>
        </p:txBody>
      </p:sp>
      <p:sp>
        <p:nvSpPr>
          <p:cNvPr id="26" name="TextBox 170"/>
          <p:cNvSpPr txBox="1"/>
          <p:nvPr/>
        </p:nvSpPr>
        <p:spPr>
          <a:xfrm>
            <a:off x="5901562" y="3261921"/>
            <a:ext cx="1590375" cy="256428"/>
          </a:xfrm>
          <a:prstGeom prst="rect">
            <a:avLst/>
          </a:prstGeom>
          <a:noFill/>
        </p:spPr>
        <p:txBody>
          <a:bodyPr wrap="square" lIns="71070" tIns="35534" rIns="71070" bIns="35534" rtlCol="0">
            <a:spAutoFit/>
          </a:bodyPr>
          <a:lstStyle/>
          <a:p>
            <a:pPr>
              <a:lnSpc>
                <a:spcPct val="120000"/>
              </a:lnSpc>
            </a:pPr>
            <a:r>
              <a:rPr lang="zh-CN" altLang="en-US" sz="1000" dirty="0">
                <a:solidFill>
                  <a:schemeClr val="bg1"/>
                </a:solidFill>
                <a:latin typeface="Arial" panose="020B0604020202020204" pitchFamily="34" charset="0"/>
                <a:ea typeface="微软雅黑" panose="020B0503020204020204" pitchFamily="34" charset="-122"/>
                <a:cs typeface="仿宋_GB2312" panose="02010609030101010101" charset="-122"/>
                <a:sym typeface="Arial" panose="020B0604020202020204" pitchFamily="34" charset="0"/>
              </a:rPr>
              <a:t>请替换文字内容</a:t>
            </a:r>
            <a:endParaRPr lang="en-US" altLang="zh-CN" sz="1000" dirty="0">
              <a:solidFill>
                <a:schemeClr val="bg1"/>
              </a:solidFill>
              <a:latin typeface="Arial" panose="020B0604020202020204" pitchFamily="34" charset="0"/>
              <a:ea typeface="微软雅黑" panose="020B0503020204020204" pitchFamily="34" charset="-122"/>
              <a:cs typeface="仿宋_GB2312" panose="02010609030101010101" charset="-122"/>
              <a:sym typeface="Arial" panose="020B0604020202020204" pitchFamily="34" charset="0"/>
            </a:endParaRPr>
          </a:p>
        </p:txBody>
      </p:sp>
      <p:sp>
        <p:nvSpPr>
          <p:cNvPr id="27" name="TextBox 41"/>
          <p:cNvSpPr txBox="1"/>
          <p:nvPr/>
        </p:nvSpPr>
        <p:spPr>
          <a:xfrm>
            <a:off x="1536829" y="1489835"/>
            <a:ext cx="1735370" cy="479253"/>
          </a:xfrm>
          <a:prstGeom prst="rect">
            <a:avLst/>
          </a:prstGeom>
          <a:noFill/>
        </p:spPr>
        <p:txBody>
          <a:bodyPr wrap="square" lIns="63137" tIns="31569" rIns="63137" bIns="31569" rtlCol="0">
            <a:spAutoFit/>
          </a:bodyPr>
          <a:lstStyle/>
          <a:p>
            <a:pPr>
              <a:lnSpc>
                <a:spcPct val="150000"/>
              </a:lnSpc>
            </a:pPr>
            <a:r>
              <a:rPr lang="zh-CN" altLang="en-US" sz="600" dirty="0">
                <a:solidFill>
                  <a:schemeClr val="bg1"/>
                </a:solidFill>
                <a:latin typeface="微软雅黑" panose="020B0503020204020204" pitchFamily="34" charset="-122"/>
                <a:ea typeface="微软雅黑" panose="020B0503020204020204" pitchFamily="34" charset="-122"/>
                <a:cs typeface="仿宋_GB2312" panose="02010609030101010101" charset="-122"/>
                <a:sym typeface="+mn-lt"/>
              </a:rPr>
              <a:t>点击添加相关标题文字，点击添加相关标题文字，点击添加相关标题文字，点击添加相关标题文字，点击添加相关标题文字，点击添加相关标题文字。</a:t>
            </a:r>
            <a:endParaRPr lang="en-GB" altLang="zh-CN" sz="600" dirty="0">
              <a:solidFill>
                <a:schemeClr val="bg1"/>
              </a:solidFill>
              <a:latin typeface="微软雅黑" panose="020B0503020204020204" pitchFamily="34" charset="-122"/>
              <a:ea typeface="微软雅黑" panose="020B0503020204020204" pitchFamily="34" charset="-122"/>
              <a:cs typeface="仿宋_GB2312" panose="02010609030101010101" charset="-122"/>
              <a:sym typeface="+mn-lt"/>
            </a:endParaRPr>
          </a:p>
        </p:txBody>
      </p:sp>
      <p:sp>
        <p:nvSpPr>
          <p:cNvPr id="28" name="TextBox 170"/>
          <p:cNvSpPr txBox="1"/>
          <p:nvPr/>
        </p:nvSpPr>
        <p:spPr>
          <a:xfrm>
            <a:off x="1536830" y="1197148"/>
            <a:ext cx="1590375" cy="256428"/>
          </a:xfrm>
          <a:prstGeom prst="rect">
            <a:avLst/>
          </a:prstGeom>
          <a:noFill/>
        </p:spPr>
        <p:txBody>
          <a:bodyPr wrap="square" lIns="71070" tIns="35534" rIns="71070" bIns="35534" rtlCol="0">
            <a:spAutoFit/>
          </a:bodyPr>
          <a:lstStyle/>
          <a:p>
            <a:pPr>
              <a:lnSpc>
                <a:spcPct val="120000"/>
              </a:lnSpc>
            </a:pPr>
            <a:r>
              <a:rPr lang="zh-CN" altLang="en-US" sz="1000" dirty="0">
                <a:solidFill>
                  <a:schemeClr val="bg1"/>
                </a:solidFill>
                <a:latin typeface="Arial" panose="020B0604020202020204" pitchFamily="34" charset="0"/>
                <a:ea typeface="微软雅黑" panose="020B0503020204020204" pitchFamily="34" charset="-122"/>
                <a:cs typeface="仿宋_GB2312" panose="02010609030101010101" charset="-122"/>
                <a:sym typeface="Arial" panose="020B0604020202020204" pitchFamily="34" charset="0"/>
              </a:rPr>
              <a:t>请替换文字内容</a:t>
            </a:r>
            <a:endParaRPr lang="en-US" altLang="zh-CN" sz="1000" dirty="0">
              <a:solidFill>
                <a:schemeClr val="bg1"/>
              </a:solidFill>
              <a:latin typeface="Arial" panose="020B0604020202020204" pitchFamily="34" charset="0"/>
              <a:ea typeface="微软雅黑" panose="020B0503020204020204" pitchFamily="34" charset="-122"/>
              <a:cs typeface="仿宋_GB2312" panose="02010609030101010101" charset="-122"/>
              <a:sym typeface="Arial" panose="020B0604020202020204" pitchFamily="34" charset="0"/>
            </a:endParaRPr>
          </a:p>
        </p:txBody>
      </p:sp>
      <p:sp>
        <p:nvSpPr>
          <p:cNvPr id="29" name="TextBox 41"/>
          <p:cNvSpPr txBox="1"/>
          <p:nvPr/>
        </p:nvSpPr>
        <p:spPr>
          <a:xfrm>
            <a:off x="1668158" y="3677194"/>
            <a:ext cx="1735370" cy="479253"/>
          </a:xfrm>
          <a:prstGeom prst="rect">
            <a:avLst/>
          </a:prstGeom>
          <a:noFill/>
        </p:spPr>
        <p:txBody>
          <a:bodyPr wrap="square" lIns="63137" tIns="31569" rIns="63137" bIns="31569" rtlCol="0">
            <a:spAutoFit/>
          </a:bodyPr>
          <a:lstStyle/>
          <a:p>
            <a:pPr>
              <a:lnSpc>
                <a:spcPct val="150000"/>
              </a:lnSpc>
            </a:pPr>
            <a:r>
              <a:rPr lang="zh-CN" altLang="en-US" sz="600" dirty="0">
                <a:solidFill>
                  <a:schemeClr val="bg1"/>
                </a:solidFill>
                <a:latin typeface="微软雅黑" panose="020B0503020204020204" pitchFamily="34" charset="-122"/>
                <a:ea typeface="微软雅黑" panose="020B0503020204020204" pitchFamily="34" charset="-122"/>
                <a:cs typeface="仿宋_GB2312" panose="02010609030101010101" charset="-122"/>
                <a:sym typeface="+mn-lt"/>
              </a:rPr>
              <a:t>点击添加相关标题文字，点击添加相关标题文字，点击添加相关标题文字，点击添加相关标题文字，点击添加相关标题文字，点击添加相关标题文字。</a:t>
            </a:r>
            <a:endParaRPr lang="en-GB" altLang="zh-CN" sz="600" dirty="0">
              <a:solidFill>
                <a:schemeClr val="bg1"/>
              </a:solidFill>
              <a:latin typeface="微软雅黑" panose="020B0503020204020204" pitchFamily="34" charset="-122"/>
              <a:ea typeface="微软雅黑" panose="020B0503020204020204" pitchFamily="34" charset="-122"/>
              <a:cs typeface="仿宋_GB2312" panose="02010609030101010101" charset="-122"/>
              <a:sym typeface="+mn-lt"/>
            </a:endParaRPr>
          </a:p>
        </p:txBody>
      </p:sp>
      <p:sp>
        <p:nvSpPr>
          <p:cNvPr id="30" name="TextBox 170"/>
          <p:cNvSpPr txBox="1"/>
          <p:nvPr/>
        </p:nvSpPr>
        <p:spPr>
          <a:xfrm>
            <a:off x="1696761" y="3384508"/>
            <a:ext cx="1590375" cy="256428"/>
          </a:xfrm>
          <a:prstGeom prst="rect">
            <a:avLst/>
          </a:prstGeom>
          <a:noFill/>
        </p:spPr>
        <p:txBody>
          <a:bodyPr wrap="square" lIns="71070" tIns="35534" rIns="71070" bIns="35534" rtlCol="0">
            <a:spAutoFit/>
          </a:bodyPr>
          <a:lstStyle/>
          <a:p>
            <a:pPr>
              <a:lnSpc>
                <a:spcPct val="120000"/>
              </a:lnSpc>
            </a:pPr>
            <a:r>
              <a:rPr lang="zh-CN" altLang="en-US" sz="1000" dirty="0">
                <a:solidFill>
                  <a:schemeClr val="bg1"/>
                </a:solidFill>
                <a:latin typeface="Arial" panose="020B0604020202020204" pitchFamily="34" charset="0"/>
                <a:ea typeface="微软雅黑" panose="020B0503020204020204" pitchFamily="34" charset="-122"/>
                <a:cs typeface="仿宋_GB2312" panose="02010609030101010101" charset="-122"/>
                <a:sym typeface="Arial" panose="020B0604020202020204" pitchFamily="34" charset="0"/>
              </a:rPr>
              <a:t>请替换文字内容</a:t>
            </a:r>
            <a:endParaRPr lang="en-US" altLang="zh-CN" sz="1000" dirty="0">
              <a:solidFill>
                <a:schemeClr val="bg1"/>
              </a:solidFill>
              <a:latin typeface="Arial" panose="020B0604020202020204" pitchFamily="34" charset="0"/>
              <a:ea typeface="微软雅黑" panose="020B0503020204020204" pitchFamily="34" charset="-122"/>
              <a:cs typeface="仿宋_GB2312" panose="02010609030101010101" charset="-122"/>
              <a:sym typeface="Arial" panose="020B0604020202020204" pitchFamily="34" charset="0"/>
            </a:endParaRPr>
          </a:p>
        </p:txBody>
      </p:sp>
    </p:spTree>
    <p:custDataLst>
      <p:tags r:id="rId1"/>
    </p:custDataLst>
  </p:cSld>
  <p:clrMapOvr>
    <a:masterClrMapping/>
  </p:clrMapOvr>
  <p:transition spd="slow" advTm="7364">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3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6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9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120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30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60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grpId="0" nodeType="withEffect">
                                  <p:stCondLst>
                                    <p:cond delay="90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grpId="0" nodeType="withEffect">
                                  <p:stCondLst>
                                    <p:cond delay="120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grpId="0" nodeType="withEffect">
                                  <p:stCondLst>
                                    <p:cond delay="150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par>
                          <p:cTn id="54" fill="hold">
                            <p:stCondLst>
                              <p:cond delay="500"/>
                            </p:stCondLst>
                            <p:childTnLst>
                              <p:par>
                                <p:cTn id="55" presetID="47" presetClass="entr" presetSubtype="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anim calcmode="lin" valueType="num">
                                      <p:cBhvr>
                                        <p:cTn id="58" dur="500" fill="hold"/>
                                        <p:tgtEl>
                                          <p:spTgt spid="24"/>
                                        </p:tgtEl>
                                        <p:attrNameLst>
                                          <p:attrName>ppt_x</p:attrName>
                                        </p:attrNameLst>
                                      </p:cBhvr>
                                      <p:tavLst>
                                        <p:tav tm="0">
                                          <p:val>
                                            <p:strVal val="#ppt_x"/>
                                          </p:val>
                                        </p:tav>
                                        <p:tav tm="100000">
                                          <p:val>
                                            <p:strVal val="#ppt_x"/>
                                          </p:val>
                                        </p:tav>
                                      </p:tavLst>
                                    </p:anim>
                                    <p:anim calcmode="lin" valueType="num">
                                      <p:cBhvr>
                                        <p:cTn id="59" dur="500" fill="hold"/>
                                        <p:tgtEl>
                                          <p:spTgt spid="2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anim calcmode="lin" valueType="num">
                                      <p:cBhvr>
                                        <p:cTn id="63" dur="500" fill="hold"/>
                                        <p:tgtEl>
                                          <p:spTgt spid="23"/>
                                        </p:tgtEl>
                                        <p:attrNameLst>
                                          <p:attrName>ppt_x</p:attrName>
                                        </p:attrNameLst>
                                      </p:cBhvr>
                                      <p:tavLst>
                                        <p:tav tm="0">
                                          <p:val>
                                            <p:strVal val="#ppt_x"/>
                                          </p:val>
                                        </p:tav>
                                        <p:tav tm="100000">
                                          <p:val>
                                            <p:strVal val="#ppt_x"/>
                                          </p:val>
                                        </p:tav>
                                      </p:tavLst>
                                    </p:anim>
                                    <p:anim calcmode="lin" valueType="num">
                                      <p:cBhvr>
                                        <p:cTn id="64" dur="500" fill="hold"/>
                                        <p:tgtEl>
                                          <p:spTgt spid="23"/>
                                        </p:tgtEl>
                                        <p:attrNameLst>
                                          <p:attrName>ppt_y</p:attrName>
                                        </p:attrNameLst>
                                      </p:cBhvr>
                                      <p:tavLst>
                                        <p:tav tm="0">
                                          <p:val>
                                            <p:strVal val="#ppt_y+.1"/>
                                          </p:val>
                                        </p:tav>
                                        <p:tav tm="100000">
                                          <p:val>
                                            <p:strVal val="#ppt_y"/>
                                          </p:val>
                                        </p:tav>
                                      </p:tavLst>
                                    </p:anim>
                                  </p:childTnLst>
                                </p:cTn>
                              </p:par>
                            </p:childTnLst>
                          </p:cTn>
                        </p:par>
                        <p:par>
                          <p:cTn id="65" fill="hold">
                            <p:stCondLst>
                              <p:cond delay="1000"/>
                            </p:stCondLst>
                            <p:childTnLst>
                              <p:par>
                                <p:cTn id="66" presetID="47"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500"/>
                                        <p:tgtEl>
                                          <p:spTgt spid="26"/>
                                        </p:tgtEl>
                                      </p:cBhvr>
                                    </p:animEffect>
                                    <p:anim calcmode="lin" valueType="num">
                                      <p:cBhvr>
                                        <p:cTn id="69" dur="500" fill="hold"/>
                                        <p:tgtEl>
                                          <p:spTgt spid="26"/>
                                        </p:tgtEl>
                                        <p:attrNameLst>
                                          <p:attrName>ppt_x</p:attrName>
                                        </p:attrNameLst>
                                      </p:cBhvr>
                                      <p:tavLst>
                                        <p:tav tm="0">
                                          <p:val>
                                            <p:strVal val="#ppt_x"/>
                                          </p:val>
                                        </p:tav>
                                        <p:tav tm="100000">
                                          <p:val>
                                            <p:strVal val="#ppt_x"/>
                                          </p:val>
                                        </p:tav>
                                      </p:tavLst>
                                    </p:anim>
                                    <p:anim calcmode="lin" valueType="num">
                                      <p:cBhvr>
                                        <p:cTn id="70" dur="500" fill="hold"/>
                                        <p:tgtEl>
                                          <p:spTgt spid="26"/>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500"/>
                                        <p:tgtEl>
                                          <p:spTgt spid="25"/>
                                        </p:tgtEl>
                                      </p:cBhvr>
                                    </p:animEffect>
                                    <p:anim calcmode="lin" valueType="num">
                                      <p:cBhvr>
                                        <p:cTn id="74" dur="500" fill="hold"/>
                                        <p:tgtEl>
                                          <p:spTgt spid="25"/>
                                        </p:tgtEl>
                                        <p:attrNameLst>
                                          <p:attrName>ppt_x</p:attrName>
                                        </p:attrNameLst>
                                      </p:cBhvr>
                                      <p:tavLst>
                                        <p:tav tm="0">
                                          <p:val>
                                            <p:strVal val="#ppt_x"/>
                                          </p:val>
                                        </p:tav>
                                        <p:tav tm="100000">
                                          <p:val>
                                            <p:strVal val="#ppt_x"/>
                                          </p:val>
                                        </p:tav>
                                      </p:tavLst>
                                    </p:anim>
                                    <p:anim calcmode="lin" valueType="num">
                                      <p:cBhvr>
                                        <p:cTn id="75" dur="500" fill="hold"/>
                                        <p:tgtEl>
                                          <p:spTgt spid="25"/>
                                        </p:tgtEl>
                                        <p:attrNameLst>
                                          <p:attrName>ppt_y</p:attrName>
                                        </p:attrNameLst>
                                      </p:cBhvr>
                                      <p:tavLst>
                                        <p:tav tm="0">
                                          <p:val>
                                            <p:strVal val="#ppt_y+.1"/>
                                          </p:val>
                                        </p:tav>
                                        <p:tav tm="100000">
                                          <p:val>
                                            <p:strVal val="#ppt_y"/>
                                          </p:val>
                                        </p:tav>
                                      </p:tavLst>
                                    </p:anim>
                                  </p:childTnLst>
                                </p:cTn>
                              </p:par>
                            </p:childTnLst>
                          </p:cTn>
                        </p:par>
                        <p:par>
                          <p:cTn id="76" fill="hold">
                            <p:stCondLst>
                              <p:cond delay="1500"/>
                            </p:stCondLst>
                            <p:childTnLst>
                              <p:par>
                                <p:cTn id="77" presetID="47"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strVal val="#ppt_x"/>
                                          </p:val>
                                        </p:tav>
                                        <p:tav tm="100000">
                                          <p:val>
                                            <p:strVal val="#ppt_x"/>
                                          </p:val>
                                        </p:tav>
                                      </p:tavLst>
                                    </p:anim>
                                    <p:anim calcmode="lin" valueType="num">
                                      <p:cBhvr>
                                        <p:cTn id="81" dur="500" fill="hold"/>
                                        <p:tgtEl>
                                          <p:spTgt spid="28"/>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500"/>
                                        <p:tgtEl>
                                          <p:spTgt spid="27"/>
                                        </p:tgtEl>
                                      </p:cBhvr>
                                    </p:animEffect>
                                    <p:anim calcmode="lin" valueType="num">
                                      <p:cBhvr>
                                        <p:cTn id="85" dur="500" fill="hold"/>
                                        <p:tgtEl>
                                          <p:spTgt spid="27"/>
                                        </p:tgtEl>
                                        <p:attrNameLst>
                                          <p:attrName>ppt_x</p:attrName>
                                        </p:attrNameLst>
                                      </p:cBhvr>
                                      <p:tavLst>
                                        <p:tav tm="0">
                                          <p:val>
                                            <p:strVal val="#ppt_x"/>
                                          </p:val>
                                        </p:tav>
                                        <p:tav tm="100000">
                                          <p:val>
                                            <p:strVal val="#ppt_x"/>
                                          </p:val>
                                        </p:tav>
                                      </p:tavLst>
                                    </p:anim>
                                    <p:anim calcmode="lin" valueType="num">
                                      <p:cBhvr>
                                        <p:cTn id="86" dur="500" fill="hold"/>
                                        <p:tgtEl>
                                          <p:spTgt spid="27"/>
                                        </p:tgtEl>
                                        <p:attrNameLst>
                                          <p:attrName>ppt_y</p:attrName>
                                        </p:attrNameLst>
                                      </p:cBhvr>
                                      <p:tavLst>
                                        <p:tav tm="0">
                                          <p:val>
                                            <p:strVal val="#ppt_y+.1"/>
                                          </p:val>
                                        </p:tav>
                                        <p:tav tm="100000">
                                          <p:val>
                                            <p:strVal val="#ppt_y"/>
                                          </p:val>
                                        </p:tav>
                                      </p:tavLst>
                                    </p:anim>
                                  </p:childTnLst>
                                </p:cTn>
                              </p:par>
                            </p:childTnLst>
                          </p:cTn>
                        </p:par>
                        <p:par>
                          <p:cTn id="87" fill="hold">
                            <p:stCondLst>
                              <p:cond delay="2000"/>
                            </p:stCondLst>
                            <p:childTnLst>
                              <p:par>
                                <p:cTn id="88" presetID="47" presetClass="entr" presetSubtype="0"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fade">
                                      <p:cBhvr>
                                        <p:cTn id="90" dur="500"/>
                                        <p:tgtEl>
                                          <p:spTgt spid="30"/>
                                        </p:tgtEl>
                                      </p:cBhvr>
                                    </p:animEffect>
                                    <p:anim calcmode="lin" valueType="num">
                                      <p:cBhvr>
                                        <p:cTn id="91" dur="500" fill="hold"/>
                                        <p:tgtEl>
                                          <p:spTgt spid="30"/>
                                        </p:tgtEl>
                                        <p:attrNameLst>
                                          <p:attrName>ppt_x</p:attrName>
                                        </p:attrNameLst>
                                      </p:cBhvr>
                                      <p:tavLst>
                                        <p:tav tm="0">
                                          <p:val>
                                            <p:strVal val="#ppt_x"/>
                                          </p:val>
                                        </p:tav>
                                        <p:tav tm="100000">
                                          <p:val>
                                            <p:strVal val="#ppt_x"/>
                                          </p:val>
                                        </p:tav>
                                      </p:tavLst>
                                    </p:anim>
                                    <p:anim calcmode="lin" valueType="num">
                                      <p:cBhvr>
                                        <p:cTn id="92" dur="500" fill="hold"/>
                                        <p:tgtEl>
                                          <p:spTgt spid="30"/>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fade">
                                      <p:cBhvr>
                                        <p:cTn id="95" dur="500"/>
                                        <p:tgtEl>
                                          <p:spTgt spid="29"/>
                                        </p:tgtEl>
                                      </p:cBhvr>
                                    </p:animEffect>
                                    <p:anim calcmode="lin" valueType="num">
                                      <p:cBhvr>
                                        <p:cTn id="96" dur="500" fill="hold"/>
                                        <p:tgtEl>
                                          <p:spTgt spid="29"/>
                                        </p:tgtEl>
                                        <p:attrNameLst>
                                          <p:attrName>ppt_x</p:attrName>
                                        </p:attrNameLst>
                                      </p:cBhvr>
                                      <p:tavLst>
                                        <p:tav tm="0">
                                          <p:val>
                                            <p:strVal val="#ppt_x"/>
                                          </p:val>
                                        </p:tav>
                                        <p:tav tm="100000">
                                          <p:val>
                                            <p:strVal val="#ppt_x"/>
                                          </p:val>
                                        </p:tav>
                                      </p:tavLst>
                                    </p:anim>
                                    <p:anim calcmode="lin" valueType="num">
                                      <p:cBhvr>
                                        <p:cTn id="97"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ldLvl="0" animBg="1"/>
      <p:bldP spid="11" grpId="0" bldLvl="0" animBg="1" autoUpdateAnimBg="0"/>
      <p:bldP spid="12" grpId="0" bldLvl="0" animBg="1" autoUpdateAnimBg="0"/>
      <p:bldP spid="13" grpId="0" bldLvl="0" animBg="1"/>
      <p:bldP spid="14" grpId="0" bldLvl="0" animBg="1"/>
      <p:bldP spid="15" grpId="0" bldLvl="0" animBg="1"/>
      <p:bldP spid="16" grpId="0" bldLvl="0" animBg="1"/>
      <p:bldP spid="17" grpId="0" bldLvl="0" animBg="1" autoUpdateAnimBg="0"/>
      <p:bldP spid="18" grpId="0" bldLvl="0" animBg="1" autoUpdateAnimBg="0"/>
      <p:bldP spid="19" grpId="0" bldLvl="0" animBg="1"/>
      <p:bldP spid="20" grpId="0" bldLvl="0" animBg="1"/>
      <p:bldP spid="21" grpId="0" bldLvl="0" animBg="1"/>
      <p:bldP spid="22" grpId="0" bldLvl="0" animBg="1"/>
      <p:bldP spid="23" grpId="0"/>
      <p:bldP spid="24" grpId="0"/>
      <p:bldP spid="25" grpId="0"/>
      <p:bldP spid="26"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998875" cy="5040313"/>
          </a:xfrm>
          <a:prstGeom prst="rect">
            <a:avLst/>
          </a:prstGeom>
        </p:spPr>
      </p:pic>
      <p:sp>
        <p:nvSpPr>
          <p:cNvPr id="9" name="文本框 8"/>
          <p:cNvSpPr txBox="1"/>
          <p:nvPr/>
        </p:nvSpPr>
        <p:spPr>
          <a:xfrm>
            <a:off x="3782469" y="133906"/>
            <a:ext cx="1433936" cy="206550"/>
          </a:xfrm>
          <a:prstGeom prst="rect">
            <a:avLst/>
          </a:prstGeom>
          <a:noFill/>
        </p:spPr>
        <p:txBody>
          <a:bodyPr wrap="square" lIns="67391" tIns="33696" rIns="67391" bIns="33696" rtlCol="0">
            <a:spAutoFit/>
          </a:bodyPr>
          <a:lstStyle/>
          <a:p>
            <a:pPr algn="dist"/>
            <a:r>
              <a:rPr kumimoji="1" lang="zh-CN" altLang="en-US" sz="900" dirty="0">
                <a:solidFill>
                  <a:srgbClr val="FFE0DF"/>
                </a:solidFill>
                <a:latin typeface="仿宋_GB2312" panose="02010609030101010101" charset="-122"/>
                <a:ea typeface="仿宋_GB2312" panose="02010609030101010101" charset="-122"/>
              </a:rPr>
              <a:t>本章节小标题</a:t>
            </a:r>
          </a:p>
        </p:txBody>
      </p:sp>
      <p:graphicFrame>
        <p:nvGraphicFramePr>
          <p:cNvPr id="11" name="图表 10"/>
          <p:cNvGraphicFramePr/>
          <p:nvPr/>
        </p:nvGraphicFramePr>
        <p:xfrm>
          <a:off x="5119040" y="2203626"/>
          <a:ext cx="3598860" cy="2414085"/>
        </p:xfrm>
        <a:graphic>
          <a:graphicData uri="http://schemas.openxmlformats.org/drawingml/2006/chart">
            <c:chart xmlns:c="http://schemas.openxmlformats.org/drawingml/2006/chart" xmlns:r="http://schemas.openxmlformats.org/officeDocument/2006/relationships" r:id="rId4"/>
          </a:graphicData>
        </a:graphic>
      </p:graphicFrame>
      <p:sp>
        <p:nvSpPr>
          <p:cNvPr id="12" name="Freeform 6"/>
          <p:cNvSpPr/>
          <p:nvPr/>
        </p:nvSpPr>
        <p:spPr bwMode="auto">
          <a:xfrm>
            <a:off x="6306812" y="3180189"/>
            <a:ext cx="531674" cy="450405"/>
          </a:xfrm>
          <a:custGeom>
            <a:avLst/>
            <a:gdLst>
              <a:gd name="T0" fmla="*/ 466 w 510"/>
              <a:gd name="T1" fmla="*/ 4 h 434"/>
              <a:gd name="T2" fmla="*/ 458 w 510"/>
              <a:gd name="T3" fmla="*/ 0 h 434"/>
              <a:gd name="T4" fmla="*/ 448 w 510"/>
              <a:gd name="T5" fmla="*/ 0 h 434"/>
              <a:gd name="T6" fmla="*/ 440 w 510"/>
              <a:gd name="T7" fmla="*/ 6 h 434"/>
              <a:gd name="T8" fmla="*/ 398 w 510"/>
              <a:gd name="T9" fmla="*/ 58 h 434"/>
              <a:gd name="T10" fmla="*/ 278 w 510"/>
              <a:gd name="T11" fmla="*/ 206 h 434"/>
              <a:gd name="T12" fmla="*/ 224 w 510"/>
              <a:gd name="T13" fmla="*/ 262 h 434"/>
              <a:gd name="T14" fmla="*/ 214 w 510"/>
              <a:gd name="T15" fmla="*/ 270 h 434"/>
              <a:gd name="T16" fmla="*/ 186 w 510"/>
              <a:gd name="T17" fmla="*/ 284 h 434"/>
              <a:gd name="T18" fmla="*/ 154 w 510"/>
              <a:gd name="T19" fmla="*/ 288 h 434"/>
              <a:gd name="T20" fmla="*/ 126 w 510"/>
              <a:gd name="T21" fmla="*/ 278 h 434"/>
              <a:gd name="T22" fmla="*/ 108 w 510"/>
              <a:gd name="T23" fmla="*/ 264 h 434"/>
              <a:gd name="T24" fmla="*/ 108 w 510"/>
              <a:gd name="T25" fmla="*/ 264 h 434"/>
              <a:gd name="T26" fmla="*/ 100 w 510"/>
              <a:gd name="T27" fmla="*/ 260 h 434"/>
              <a:gd name="T28" fmla="*/ 82 w 510"/>
              <a:gd name="T29" fmla="*/ 260 h 434"/>
              <a:gd name="T30" fmla="*/ 74 w 510"/>
              <a:gd name="T31" fmla="*/ 262 h 434"/>
              <a:gd name="T32" fmla="*/ 74 w 510"/>
              <a:gd name="T33" fmla="*/ 262 h 434"/>
              <a:gd name="T34" fmla="*/ 32 w 510"/>
              <a:gd name="T35" fmla="*/ 274 h 434"/>
              <a:gd name="T36" fmla="*/ 18 w 510"/>
              <a:gd name="T37" fmla="*/ 280 h 434"/>
              <a:gd name="T38" fmla="*/ 8 w 510"/>
              <a:gd name="T39" fmla="*/ 292 h 434"/>
              <a:gd name="T40" fmla="*/ 0 w 510"/>
              <a:gd name="T41" fmla="*/ 318 h 434"/>
              <a:gd name="T42" fmla="*/ 0 w 510"/>
              <a:gd name="T43" fmla="*/ 326 h 434"/>
              <a:gd name="T44" fmla="*/ 8 w 510"/>
              <a:gd name="T45" fmla="*/ 354 h 434"/>
              <a:gd name="T46" fmla="*/ 18 w 510"/>
              <a:gd name="T47" fmla="*/ 368 h 434"/>
              <a:gd name="T48" fmla="*/ 30 w 510"/>
              <a:gd name="T49" fmla="*/ 380 h 434"/>
              <a:gd name="T50" fmla="*/ 58 w 510"/>
              <a:gd name="T51" fmla="*/ 400 h 434"/>
              <a:gd name="T52" fmla="*/ 94 w 510"/>
              <a:gd name="T53" fmla="*/ 416 h 434"/>
              <a:gd name="T54" fmla="*/ 136 w 510"/>
              <a:gd name="T55" fmla="*/ 428 h 434"/>
              <a:gd name="T56" fmla="*/ 156 w 510"/>
              <a:gd name="T57" fmla="*/ 432 h 434"/>
              <a:gd name="T58" fmla="*/ 198 w 510"/>
              <a:gd name="T59" fmla="*/ 432 h 434"/>
              <a:gd name="T60" fmla="*/ 222 w 510"/>
              <a:gd name="T61" fmla="*/ 424 h 434"/>
              <a:gd name="T62" fmla="*/ 234 w 510"/>
              <a:gd name="T63" fmla="*/ 416 h 434"/>
              <a:gd name="T64" fmla="*/ 238 w 510"/>
              <a:gd name="T65" fmla="*/ 412 h 434"/>
              <a:gd name="T66" fmla="*/ 316 w 510"/>
              <a:gd name="T67" fmla="*/ 302 h 434"/>
              <a:gd name="T68" fmla="*/ 316 w 510"/>
              <a:gd name="T69" fmla="*/ 302 h 434"/>
              <a:gd name="T70" fmla="*/ 328 w 510"/>
              <a:gd name="T71" fmla="*/ 286 h 434"/>
              <a:gd name="T72" fmla="*/ 364 w 510"/>
              <a:gd name="T73" fmla="*/ 250 h 434"/>
              <a:gd name="T74" fmla="*/ 388 w 510"/>
              <a:gd name="T75" fmla="*/ 230 h 434"/>
              <a:gd name="T76" fmla="*/ 394 w 510"/>
              <a:gd name="T77" fmla="*/ 228 h 434"/>
              <a:gd name="T78" fmla="*/ 400 w 510"/>
              <a:gd name="T79" fmla="*/ 228 h 434"/>
              <a:gd name="T80" fmla="*/ 414 w 510"/>
              <a:gd name="T81" fmla="*/ 232 h 434"/>
              <a:gd name="T82" fmla="*/ 422 w 510"/>
              <a:gd name="T83" fmla="*/ 242 h 434"/>
              <a:gd name="T84" fmla="*/ 432 w 510"/>
              <a:gd name="T85" fmla="*/ 416 h 434"/>
              <a:gd name="T86" fmla="*/ 432 w 510"/>
              <a:gd name="T87" fmla="*/ 418 h 434"/>
              <a:gd name="T88" fmla="*/ 434 w 510"/>
              <a:gd name="T89" fmla="*/ 422 h 434"/>
              <a:gd name="T90" fmla="*/ 434 w 510"/>
              <a:gd name="T91" fmla="*/ 426 h 434"/>
              <a:gd name="T92" fmla="*/ 440 w 510"/>
              <a:gd name="T93" fmla="*/ 432 h 434"/>
              <a:gd name="T94" fmla="*/ 444 w 510"/>
              <a:gd name="T95" fmla="*/ 434 h 434"/>
              <a:gd name="T96" fmla="*/ 452 w 510"/>
              <a:gd name="T97" fmla="*/ 428 h 434"/>
              <a:gd name="T98" fmla="*/ 454 w 510"/>
              <a:gd name="T99" fmla="*/ 418 h 434"/>
              <a:gd name="T100" fmla="*/ 460 w 510"/>
              <a:gd name="T101" fmla="*/ 368 h 434"/>
              <a:gd name="T102" fmla="*/ 476 w 510"/>
              <a:gd name="T103" fmla="*/ 230 h 434"/>
              <a:gd name="T104" fmla="*/ 488 w 510"/>
              <a:gd name="T105" fmla="*/ 188 h 434"/>
              <a:gd name="T106" fmla="*/ 496 w 510"/>
              <a:gd name="T107" fmla="*/ 168 h 434"/>
              <a:gd name="T108" fmla="*/ 506 w 510"/>
              <a:gd name="T109" fmla="*/ 132 h 434"/>
              <a:gd name="T110" fmla="*/ 510 w 510"/>
              <a:gd name="T111" fmla="*/ 100 h 434"/>
              <a:gd name="T112" fmla="*/ 508 w 510"/>
              <a:gd name="T113" fmla="*/ 74 h 434"/>
              <a:gd name="T114" fmla="*/ 498 w 510"/>
              <a:gd name="T115" fmla="*/ 42 h 434"/>
              <a:gd name="T116" fmla="*/ 476 w 510"/>
              <a:gd name="T117" fmla="*/ 12 h 434"/>
              <a:gd name="T118" fmla="*/ 466 w 510"/>
              <a:gd name="T119" fmla="*/ 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0" h="434">
                <a:moveTo>
                  <a:pt x="466" y="4"/>
                </a:moveTo>
                <a:lnTo>
                  <a:pt x="466" y="4"/>
                </a:lnTo>
                <a:lnTo>
                  <a:pt x="464" y="2"/>
                </a:lnTo>
                <a:lnTo>
                  <a:pt x="458" y="0"/>
                </a:lnTo>
                <a:lnTo>
                  <a:pt x="454" y="0"/>
                </a:lnTo>
                <a:lnTo>
                  <a:pt x="448" y="0"/>
                </a:lnTo>
                <a:lnTo>
                  <a:pt x="444" y="2"/>
                </a:lnTo>
                <a:lnTo>
                  <a:pt x="440" y="6"/>
                </a:lnTo>
                <a:lnTo>
                  <a:pt x="440" y="6"/>
                </a:lnTo>
                <a:lnTo>
                  <a:pt x="398" y="58"/>
                </a:lnTo>
                <a:lnTo>
                  <a:pt x="340" y="132"/>
                </a:lnTo>
                <a:lnTo>
                  <a:pt x="278" y="206"/>
                </a:lnTo>
                <a:lnTo>
                  <a:pt x="248" y="236"/>
                </a:lnTo>
                <a:lnTo>
                  <a:pt x="224" y="262"/>
                </a:lnTo>
                <a:lnTo>
                  <a:pt x="224" y="262"/>
                </a:lnTo>
                <a:lnTo>
                  <a:pt x="214" y="270"/>
                </a:lnTo>
                <a:lnTo>
                  <a:pt x="204" y="276"/>
                </a:lnTo>
                <a:lnTo>
                  <a:pt x="186" y="284"/>
                </a:lnTo>
                <a:lnTo>
                  <a:pt x="170" y="288"/>
                </a:lnTo>
                <a:lnTo>
                  <a:pt x="154" y="288"/>
                </a:lnTo>
                <a:lnTo>
                  <a:pt x="140" y="284"/>
                </a:lnTo>
                <a:lnTo>
                  <a:pt x="126" y="278"/>
                </a:lnTo>
                <a:lnTo>
                  <a:pt x="116" y="272"/>
                </a:lnTo>
                <a:lnTo>
                  <a:pt x="108" y="264"/>
                </a:lnTo>
                <a:lnTo>
                  <a:pt x="108" y="264"/>
                </a:lnTo>
                <a:lnTo>
                  <a:pt x="108" y="264"/>
                </a:lnTo>
                <a:lnTo>
                  <a:pt x="106" y="264"/>
                </a:lnTo>
                <a:lnTo>
                  <a:pt x="100" y="260"/>
                </a:lnTo>
                <a:lnTo>
                  <a:pt x="88" y="258"/>
                </a:lnTo>
                <a:lnTo>
                  <a:pt x="82" y="260"/>
                </a:lnTo>
                <a:lnTo>
                  <a:pt x="74" y="262"/>
                </a:lnTo>
                <a:lnTo>
                  <a:pt x="74" y="262"/>
                </a:lnTo>
                <a:lnTo>
                  <a:pt x="74" y="262"/>
                </a:lnTo>
                <a:lnTo>
                  <a:pt x="74" y="262"/>
                </a:lnTo>
                <a:lnTo>
                  <a:pt x="32" y="274"/>
                </a:lnTo>
                <a:lnTo>
                  <a:pt x="32" y="274"/>
                </a:lnTo>
                <a:lnTo>
                  <a:pt x="24" y="276"/>
                </a:lnTo>
                <a:lnTo>
                  <a:pt x="18" y="280"/>
                </a:lnTo>
                <a:lnTo>
                  <a:pt x="12" y="286"/>
                </a:lnTo>
                <a:lnTo>
                  <a:pt x="8" y="292"/>
                </a:lnTo>
                <a:lnTo>
                  <a:pt x="2" y="304"/>
                </a:lnTo>
                <a:lnTo>
                  <a:pt x="0" y="318"/>
                </a:lnTo>
                <a:lnTo>
                  <a:pt x="0" y="318"/>
                </a:lnTo>
                <a:lnTo>
                  <a:pt x="0" y="326"/>
                </a:lnTo>
                <a:lnTo>
                  <a:pt x="4" y="338"/>
                </a:lnTo>
                <a:lnTo>
                  <a:pt x="8" y="354"/>
                </a:lnTo>
                <a:lnTo>
                  <a:pt x="12" y="362"/>
                </a:lnTo>
                <a:lnTo>
                  <a:pt x="18" y="368"/>
                </a:lnTo>
                <a:lnTo>
                  <a:pt x="18" y="368"/>
                </a:lnTo>
                <a:lnTo>
                  <a:pt x="30" y="380"/>
                </a:lnTo>
                <a:lnTo>
                  <a:pt x="44" y="390"/>
                </a:lnTo>
                <a:lnTo>
                  <a:pt x="58" y="400"/>
                </a:lnTo>
                <a:lnTo>
                  <a:pt x="76" y="408"/>
                </a:lnTo>
                <a:lnTo>
                  <a:pt x="94" y="416"/>
                </a:lnTo>
                <a:lnTo>
                  <a:pt x="114" y="424"/>
                </a:lnTo>
                <a:lnTo>
                  <a:pt x="136" y="428"/>
                </a:lnTo>
                <a:lnTo>
                  <a:pt x="156" y="432"/>
                </a:lnTo>
                <a:lnTo>
                  <a:pt x="156" y="432"/>
                </a:lnTo>
                <a:lnTo>
                  <a:pt x="178" y="434"/>
                </a:lnTo>
                <a:lnTo>
                  <a:pt x="198" y="432"/>
                </a:lnTo>
                <a:lnTo>
                  <a:pt x="212" y="428"/>
                </a:lnTo>
                <a:lnTo>
                  <a:pt x="222" y="424"/>
                </a:lnTo>
                <a:lnTo>
                  <a:pt x="230" y="420"/>
                </a:lnTo>
                <a:lnTo>
                  <a:pt x="234" y="416"/>
                </a:lnTo>
                <a:lnTo>
                  <a:pt x="238" y="412"/>
                </a:lnTo>
                <a:lnTo>
                  <a:pt x="238" y="412"/>
                </a:lnTo>
                <a:lnTo>
                  <a:pt x="264" y="378"/>
                </a:lnTo>
                <a:lnTo>
                  <a:pt x="316" y="302"/>
                </a:lnTo>
                <a:lnTo>
                  <a:pt x="316" y="302"/>
                </a:lnTo>
                <a:lnTo>
                  <a:pt x="316" y="302"/>
                </a:lnTo>
                <a:lnTo>
                  <a:pt x="316" y="302"/>
                </a:lnTo>
                <a:lnTo>
                  <a:pt x="328" y="286"/>
                </a:lnTo>
                <a:lnTo>
                  <a:pt x="342" y="272"/>
                </a:lnTo>
                <a:lnTo>
                  <a:pt x="364" y="250"/>
                </a:lnTo>
                <a:lnTo>
                  <a:pt x="382" y="236"/>
                </a:lnTo>
                <a:lnTo>
                  <a:pt x="388" y="230"/>
                </a:lnTo>
                <a:lnTo>
                  <a:pt x="388" y="230"/>
                </a:lnTo>
                <a:lnTo>
                  <a:pt x="394" y="228"/>
                </a:lnTo>
                <a:lnTo>
                  <a:pt x="394" y="228"/>
                </a:lnTo>
                <a:lnTo>
                  <a:pt x="400" y="228"/>
                </a:lnTo>
                <a:lnTo>
                  <a:pt x="410" y="228"/>
                </a:lnTo>
                <a:lnTo>
                  <a:pt x="414" y="232"/>
                </a:lnTo>
                <a:lnTo>
                  <a:pt x="418" y="236"/>
                </a:lnTo>
                <a:lnTo>
                  <a:pt x="422" y="242"/>
                </a:lnTo>
                <a:lnTo>
                  <a:pt x="424" y="252"/>
                </a:lnTo>
                <a:lnTo>
                  <a:pt x="432" y="416"/>
                </a:lnTo>
                <a:lnTo>
                  <a:pt x="432" y="418"/>
                </a:lnTo>
                <a:lnTo>
                  <a:pt x="432" y="418"/>
                </a:lnTo>
                <a:lnTo>
                  <a:pt x="432" y="418"/>
                </a:lnTo>
                <a:lnTo>
                  <a:pt x="434" y="422"/>
                </a:lnTo>
                <a:lnTo>
                  <a:pt x="434" y="422"/>
                </a:lnTo>
                <a:lnTo>
                  <a:pt x="434" y="426"/>
                </a:lnTo>
                <a:lnTo>
                  <a:pt x="436" y="428"/>
                </a:lnTo>
                <a:lnTo>
                  <a:pt x="440" y="432"/>
                </a:lnTo>
                <a:lnTo>
                  <a:pt x="444" y="434"/>
                </a:lnTo>
                <a:lnTo>
                  <a:pt x="444" y="434"/>
                </a:lnTo>
                <a:lnTo>
                  <a:pt x="450" y="432"/>
                </a:lnTo>
                <a:lnTo>
                  <a:pt x="452" y="428"/>
                </a:lnTo>
                <a:lnTo>
                  <a:pt x="454" y="420"/>
                </a:lnTo>
                <a:lnTo>
                  <a:pt x="454" y="418"/>
                </a:lnTo>
                <a:lnTo>
                  <a:pt x="454" y="418"/>
                </a:lnTo>
                <a:lnTo>
                  <a:pt x="460" y="368"/>
                </a:lnTo>
                <a:lnTo>
                  <a:pt x="468" y="298"/>
                </a:lnTo>
                <a:lnTo>
                  <a:pt x="476" y="230"/>
                </a:lnTo>
                <a:lnTo>
                  <a:pt x="482" y="204"/>
                </a:lnTo>
                <a:lnTo>
                  <a:pt x="488" y="188"/>
                </a:lnTo>
                <a:lnTo>
                  <a:pt x="488" y="188"/>
                </a:lnTo>
                <a:lnTo>
                  <a:pt x="496" y="168"/>
                </a:lnTo>
                <a:lnTo>
                  <a:pt x="502" y="148"/>
                </a:lnTo>
                <a:lnTo>
                  <a:pt x="506" y="132"/>
                </a:lnTo>
                <a:lnTo>
                  <a:pt x="508" y="114"/>
                </a:lnTo>
                <a:lnTo>
                  <a:pt x="510" y="100"/>
                </a:lnTo>
                <a:lnTo>
                  <a:pt x="508" y="86"/>
                </a:lnTo>
                <a:lnTo>
                  <a:pt x="508" y="74"/>
                </a:lnTo>
                <a:lnTo>
                  <a:pt x="504" y="62"/>
                </a:lnTo>
                <a:lnTo>
                  <a:pt x="498" y="42"/>
                </a:lnTo>
                <a:lnTo>
                  <a:pt x="488" y="26"/>
                </a:lnTo>
                <a:lnTo>
                  <a:pt x="476" y="12"/>
                </a:lnTo>
                <a:lnTo>
                  <a:pt x="466" y="4"/>
                </a:lnTo>
                <a:lnTo>
                  <a:pt x="466" y="4"/>
                </a:lnTo>
                <a:close/>
              </a:path>
            </a:pathLst>
          </a:custGeom>
          <a:solidFill>
            <a:schemeClr val="accent2"/>
          </a:solidFill>
          <a:ln>
            <a:noFill/>
          </a:ln>
        </p:spPr>
        <p:txBody>
          <a:bodyPr vert="horz" wrap="square" lIns="67391" tIns="33696" rIns="67391" bIns="33696" numCol="1" anchor="t" anchorCtr="0" compatLnSpc="1"/>
          <a:lstStyle/>
          <a:p>
            <a:endParaRPr lang="zh-CN" altLang="en-US">
              <a:latin typeface="仿宋_GB2312" panose="02010609030101010101" charset="-122"/>
              <a:ea typeface="仿宋_GB2312" panose="02010609030101010101" charset="-122"/>
            </a:endParaRPr>
          </a:p>
        </p:txBody>
      </p:sp>
      <p:sp>
        <p:nvSpPr>
          <p:cNvPr id="13" name="文本框 8"/>
          <p:cNvSpPr txBox="1"/>
          <p:nvPr/>
        </p:nvSpPr>
        <p:spPr>
          <a:xfrm>
            <a:off x="739572" y="1459953"/>
            <a:ext cx="2403063" cy="608198"/>
          </a:xfrm>
          <a:prstGeom prst="rect">
            <a:avLst/>
          </a:prstGeom>
          <a:noFill/>
        </p:spPr>
        <p:txBody>
          <a:bodyPr wrap="square" lIns="67391" tIns="33696" rIns="67391" bIns="33696"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9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标题数字等都可以通过点击和重新输入进行更改，顶部“开始”面板中可以对字体、字号、颜色、行距等进行修改。</a:t>
            </a:r>
          </a:p>
        </p:txBody>
      </p:sp>
      <p:sp>
        <p:nvSpPr>
          <p:cNvPr id="14" name="文本框 5"/>
          <p:cNvSpPr txBox="1"/>
          <p:nvPr/>
        </p:nvSpPr>
        <p:spPr>
          <a:xfrm>
            <a:off x="739572" y="781348"/>
            <a:ext cx="802947" cy="683603"/>
          </a:xfrm>
          <a:prstGeom prst="rect">
            <a:avLst/>
          </a:prstGeom>
          <a:noFill/>
        </p:spPr>
        <p:txBody>
          <a:bodyPr wrap="none" lIns="67391" tIns="33696" rIns="67391" bIns="33696" rtlCol="0">
            <a:spAutoFit/>
          </a:bodyPr>
          <a:lstStyle/>
          <a:p>
            <a:r>
              <a:rPr kumimoji="1" lang="en-US" altLang="zh-CN" sz="4000" b="1" dirty="0">
                <a:solidFill>
                  <a:schemeClr val="bg1"/>
                </a:solidFill>
                <a:latin typeface="仿宋_GB2312" panose="02010609030101010101" charset="-122"/>
                <a:ea typeface="仿宋_GB2312" panose="02010609030101010101" charset="-122"/>
              </a:rPr>
              <a:t>64</a:t>
            </a:r>
            <a:r>
              <a:rPr kumimoji="1" lang="en-US" altLang="zh-CN" sz="1500" b="1" dirty="0">
                <a:solidFill>
                  <a:schemeClr val="bg1"/>
                </a:solidFill>
                <a:latin typeface="仿宋_GB2312" panose="02010609030101010101" charset="-122"/>
                <a:ea typeface="仿宋_GB2312" panose="02010609030101010101" charset="-122"/>
              </a:rPr>
              <a:t>%</a:t>
            </a:r>
            <a:endParaRPr kumimoji="1" lang="zh-CN" altLang="en-US" sz="4000" b="1" dirty="0">
              <a:solidFill>
                <a:schemeClr val="bg1"/>
              </a:solidFill>
              <a:latin typeface="仿宋_GB2312" panose="02010609030101010101" charset="-122"/>
              <a:ea typeface="仿宋_GB2312" panose="02010609030101010101" charset="-122"/>
            </a:endParaRPr>
          </a:p>
        </p:txBody>
      </p:sp>
      <p:sp>
        <p:nvSpPr>
          <p:cNvPr id="15" name="文本框 6"/>
          <p:cNvSpPr txBox="1"/>
          <p:nvPr/>
        </p:nvSpPr>
        <p:spPr>
          <a:xfrm>
            <a:off x="1675986" y="1021075"/>
            <a:ext cx="1389647" cy="391216"/>
          </a:xfrm>
          <a:prstGeom prst="rect">
            <a:avLst/>
          </a:prstGeom>
          <a:solidFill>
            <a:srgbClr val="E86C66"/>
          </a:solidFill>
        </p:spPr>
        <p:txBody>
          <a:bodyPr wrap="none" lIns="67391" tIns="33696" rIns="67391" bIns="33696" rtlCol="0">
            <a:spAutoFit/>
          </a:bodyPr>
          <a:lstStyle/>
          <a:p>
            <a:pPr algn="r"/>
            <a:r>
              <a:rPr kumimoji="1" lang="en-US" altLang="zh-CN" sz="2100" b="1" dirty="0">
                <a:solidFill>
                  <a:schemeClr val="bg1"/>
                </a:solidFill>
                <a:latin typeface="仿宋_GB2312" panose="02010609030101010101" charset="-122"/>
                <a:ea typeface="仿宋_GB2312" panose="02010609030101010101" charset="-122"/>
              </a:rPr>
              <a:t>TITLE</a:t>
            </a:r>
            <a:r>
              <a:rPr kumimoji="1" lang="zh-CN" altLang="en-US" sz="2100" b="1" dirty="0">
                <a:solidFill>
                  <a:schemeClr val="bg1"/>
                </a:solidFill>
                <a:latin typeface="仿宋_GB2312" panose="02010609030101010101" charset="-122"/>
                <a:ea typeface="仿宋_GB2312" panose="02010609030101010101" charset="-122"/>
              </a:rPr>
              <a:t> </a:t>
            </a:r>
            <a:r>
              <a:rPr kumimoji="1" lang="en-US" altLang="zh-CN" sz="2100" b="1" dirty="0">
                <a:solidFill>
                  <a:schemeClr val="bg1"/>
                </a:solidFill>
                <a:latin typeface="仿宋_GB2312" panose="02010609030101010101" charset="-122"/>
                <a:ea typeface="仿宋_GB2312" panose="02010609030101010101" charset="-122"/>
              </a:rPr>
              <a:t>HERE</a:t>
            </a:r>
            <a:endParaRPr kumimoji="1" lang="zh-CN" altLang="en-US" sz="2100" b="1" dirty="0">
              <a:solidFill>
                <a:schemeClr val="bg1"/>
              </a:solidFill>
              <a:latin typeface="仿宋_GB2312" panose="02010609030101010101" charset="-122"/>
              <a:ea typeface="仿宋_GB2312" panose="02010609030101010101" charset="-122"/>
            </a:endParaRPr>
          </a:p>
        </p:txBody>
      </p:sp>
      <p:sp>
        <p:nvSpPr>
          <p:cNvPr id="16" name="文本框 8"/>
          <p:cNvSpPr txBox="1"/>
          <p:nvPr/>
        </p:nvSpPr>
        <p:spPr>
          <a:xfrm>
            <a:off x="2380287" y="3287899"/>
            <a:ext cx="2403063" cy="608198"/>
          </a:xfrm>
          <a:prstGeom prst="rect">
            <a:avLst/>
          </a:prstGeom>
          <a:noFill/>
        </p:spPr>
        <p:txBody>
          <a:bodyPr wrap="square" lIns="67391" tIns="33696" rIns="67391" bIns="33696"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9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标题数字等都可以通过点击和重新输入进行更改，顶部“开始”面板中可以对字体、字号、颜色、行距等进行修改。</a:t>
            </a:r>
          </a:p>
        </p:txBody>
      </p:sp>
      <p:sp>
        <p:nvSpPr>
          <p:cNvPr id="17" name="文本框 10"/>
          <p:cNvSpPr txBox="1"/>
          <p:nvPr/>
        </p:nvSpPr>
        <p:spPr>
          <a:xfrm>
            <a:off x="2380287" y="2609294"/>
            <a:ext cx="802947" cy="683603"/>
          </a:xfrm>
          <a:prstGeom prst="rect">
            <a:avLst/>
          </a:prstGeom>
          <a:noFill/>
        </p:spPr>
        <p:txBody>
          <a:bodyPr wrap="none" lIns="67391" tIns="33696" rIns="67391" bIns="33696" rtlCol="0">
            <a:spAutoFit/>
          </a:bodyPr>
          <a:lstStyle/>
          <a:p>
            <a:r>
              <a:rPr kumimoji="1" lang="en-US" altLang="zh-CN" sz="4000" b="1" dirty="0">
                <a:solidFill>
                  <a:schemeClr val="bg1"/>
                </a:solidFill>
                <a:latin typeface="仿宋_GB2312" panose="02010609030101010101" charset="-122"/>
                <a:ea typeface="仿宋_GB2312" panose="02010609030101010101" charset="-122"/>
              </a:rPr>
              <a:t>25</a:t>
            </a:r>
            <a:r>
              <a:rPr kumimoji="1" lang="en-US" altLang="zh-CN" sz="1500" b="1" dirty="0">
                <a:solidFill>
                  <a:schemeClr val="bg1"/>
                </a:solidFill>
                <a:latin typeface="仿宋_GB2312" panose="02010609030101010101" charset="-122"/>
                <a:ea typeface="仿宋_GB2312" panose="02010609030101010101" charset="-122"/>
              </a:rPr>
              <a:t>%</a:t>
            </a:r>
            <a:endParaRPr kumimoji="1" lang="zh-CN" altLang="en-US" sz="4000" b="1" dirty="0">
              <a:solidFill>
                <a:schemeClr val="bg1"/>
              </a:solidFill>
              <a:latin typeface="仿宋_GB2312" panose="02010609030101010101" charset="-122"/>
              <a:ea typeface="仿宋_GB2312" panose="02010609030101010101" charset="-122"/>
            </a:endParaRPr>
          </a:p>
        </p:txBody>
      </p:sp>
      <p:sp>
        <p:nvSpPr>
          <p:cNvPr id="18" name="文本框 11"/>
          <p:cNvSpPr txBox="1"/>
          <p:nvPr/>
        </p:nvSpPr>
        <p:spPr>
          <a:xfrm>
            <a:off x="3316702" y="2849021"/>
            <a:ext cx="1389647" cy="391216"/>
          </a:xfrm>
          <a:prstGeom prst="rect">
            <a:avLst/>
          </a:prstGeom>
          <a:solidFill>
            <a:schemeClr val="accent3"/>
          </a:solidFill>
        </p:spPr>
        <p:txBody>
          <a:bodyPr wrap="none" lIns="67391" tIns="33696" rIns="67391" bIns="33696" rtlCol="0">
            <a:spAutoFit/>
          </a:bodyPr>
          <a:lstStyle/>
          <a:p>
            <a:pPr algn="r"/>
            <a:r>
              <a:rPr kumimoji="1" lang="en-US" altLang="zh-CN" sz="2100" b="1" dirty="0">
                <a:solidFill>
                  <a:schemeClr val="bg1"/>
                </a:solidFill>
                <a:latin typeface="仿宋_GB2312" panose="02010609030101010101" charset="-122"/>
                <a:ea typeface="仿宋_GB2312" panose="02010609030101010101" charset="-122"/>
              </a:rPr>
              <a:t>TITLE</a:t>
            </a:r>
            <a:r>
              <a:rPr kumimoji="1" lang="zh-CN" altLang="en-US" sz="2100" b="1" dirty="0">
                <a:solidFill>
                  <a:schemeClr val="bg1"/>
                </a:solidFill>
                <a:latin typeface="仿宋_GB2312" panose="02010609030101010101" charset="-122"/>
                <a:ea typeface="仿宋_GB2312" panose="02010609030101010101" charset="-122"/>
              </a:rPr>
              <a:t> </a:t>
            </a:r>
            <a:r>
              <a:rPr kumimoji="1" lang="en-US" altLang="zh-CN" sz="2100" b="1" dirty="0">
                <a:solidFill>
                  <a:schemeClr val="bg1"/>
                </a:solidFill>
                <a:latin typeface="仿宋_GB2312" panose="02010609030101010101" charset="-122"/>
                <a:ea typeface="仿宋_GB2312" panose="02010609030101010101" charset="-122"/>
              </a:rPr>
              <a:t>HERE</a:t>
            </a:r>
            <a:endParaRPr kumimoji="1" lang="zh-CN" altLang="en-US" sz="2100" b="1" dirty="0">
              <a:solidFill>
                <a:schemeClr val="bg1"/>
              </a:solidFill>
              <a:latin typeface="仿宋_GB2312" panose="02010609030101010101" charset="-122"/>
              <a:ea typeface="仿宋_GB2312" panose="02010609030101010101" charset="-122"/>
            </a:endParaRPr>
          </a:p>
        </p:txBody>
      </p:sp>
      <p:sp>
        <p:nvSpPr>
          <p:cNvPr id="19" name="文本框 8"/>
          <p:cNvSpPr txBox="1"/>
          <p:nvPr/>
        </p:nvSpPr>
        <p:spPr>
          <a:xfrm>
            <a:off x="3629636" y="1459953"/>
            <a:ext cx="2403063" cy="608198"/>
          </a:xfrm>
          <a:prstGeom prst="rect">
            <a:avLst/>
          </a:prstGeom>
          <a:noFill/>
        </p:spPr>
        <p:txBody>
          <a:bodyPr wrap="square" lIns="67391" tIns="33696" rIns="67391" bIns="33696"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9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标题数字等都可以通过点击和重新输入进行更改，顶部“开始”面板中可以对字体、字号、颜色、行距等进行修改。</a:t>
            </a:r>
          </a:p>
        </p:txBody>
      </p:sp>
      <p:sp>
        <p:nvSpPr>
          <p:cNvPr id="20" name="文本框 15"/>
          <p:cNvSpPr txBox="1"/>
          <p:nvPr/>
        </p:nvSpPr>
        <p:spPr>
          <a:xfrm>
            <a:off x="3629636" y="781348"/>
            <a:ext cx="802947" cy="683603"/>
          </a:xfrm>
          <a:prstGeom prst="rect">
            <a:avLst/>
          </a:prstGeom>
          <a:noFill/>
        </p:spPr>
        <p:txBody>
          <a:bodyPr wrap="none" lIns="67391" tIns="33696" rIns="67391" bIns="33696" rtlCol="0">
            <a:spAutoFit/>
          </a:bodyPr>
          <a:lstStyle/>
          <a:p>
            <a:r>
              <a:rPr kumimoji="1" lang="en-US" altLang="zh-CN" sz="4000" b="1" dirty="0">
                <a:solidFill>
                  <a:schemeClr val="bg1"/>
                </a:solidFill>
                <a:latin typeface="仿宋_GB2312" panose="02010609030101010101" charset="-122"/>
                <a:ea typeface="仿宋_GB2312" panose="02010609030101010101" charset="-122"/>
              </a:rPr>
              <a:t>11</a:t>
            </a:r>
            <a:r>
              <a:rPr kumimoji="1" lang="en-US" altLang="zh-CN" sz="1500" b="1" dirty="0">
                <a:solidFill>
                  <a:schemeClr val="bg1"/>
                </a:solidFill>
                <a:latin typeface="仿宋_GB2312" panose="02010609030101010101" charset="-122"/>
                <a:ea typeface="仿宋_GB2312" panose="02010609030101010101" charset="-122"/>
              </a:rPr>
              <a:t>%</a:t>
            </a:r>
            <a:endParaRPr kumimoji="1" lang="zh-CN" altLang="en-US" sz="4000" b="1" dirty="0">
              <a:solidFill>
                <a:schemeClr val="bg1"/>
              </a:solidFill>
              <a:latin typeface="仿宋_GB2312" panose="02010609030101010101" charset="-122"/>
              <a:ea typeface="仿宋_GB2312" panose="02010609030101010101" charset="-122"/>
            </a:endParaRPr>
          </a:p>
        </p:txBody>
      </p:sp>
      <p:sp>
        <p:nvSpPr>
          <p:cNvPr id="21" name="文本框 16"/>
          <p:cNvSpPr txBox="1"/>
          <p:nvPr/>
        </p:nvSpPr>
        <p:spPr>
          <a:xfrm>
            <a:off x="4566050" y="1021075"/>
            <a:ext cx="1389647" cy="391216"/>
          </a:xfrm>
          <a:prstGeom prst="rect">
            <a:avLst/>
          </a:prstGeom>
          <a:solidFill>
            <a:srgbClr val="FF8DDF"/>
          </a:solidFill>
        </p:spPr>
        <p:txBody>
          <a:bodyPr wrap="none" lIns="67391" tIns="33696" rIns="67391" bIns="33696" rtlCol="0">
            <a:spAutoFit/>
          </a:bodyPr>
          <a:lstStyle/>
          <a:p>
            <a:pPr algn="r"/>
            <a:r>
              <a:rPr kumimoji="1" lang="en-US" altLang="zh-CN" sz="2100" b="1" dirty="0">
                <a:solidFill>
                  <a:schemeClr val="bg1"/>
                </a:solidFill>
                <a:latin typeface="仿宋_GB2312" panose="02010609030101010101" charset="-122"/>
                <a:ea typeface="仿宋_GB2312" panose="02010609030101010101" charset="-122"/>
              </a:rPr>
              <a:t>TITLE</a:t>
            </a:r>
            <a:r>
              <a:rPr kumimoji="1" lang="zh-CN" altLang="en-US" sz="2100" b="1" dirty="0">
                <a:solidFill>
                  <a:schemeClr val="bg1"/>
                </a:solidFill>
                <a:latin typeface="仿宋_GB2312" panose="02010609030101010101" charset="-122"/>
                <a:ea typeface="仿宋_GB2312" panose="02010609030101010101" charset="-122"/>
              </a:rPr>
              <a:t> </a:t>
            </a:r>
            <a:r>
              <a:rPr kumimoji="1" lang="en-US" altLang="zh-CN" sz="2100" b="1" dirty="0">
                <a:solidFill>
                  <a:schemeClr val="bg1"/>
                </a:solidFill>
                <a:latin typeface="仿宋_GB2312" panose="02010609030101010101" charset="-122"/>
                <a:ea typeface="仿宋_GB2312" panose="02010609030101010101" charset="-122"/>
              </a:rPr>
              <a:t>HERE</a:t>
            </a:r>
            <a:endParaRPr kumimoji="1" lang="zh-CN" altLang="en-US" sz="2100" b="1" dirty="0">
              <a:solidFill>
                <a:schemeClr val="bg1"/>
              </a:solidFill>
              <a:latin typeface="仿宋_GB2312" panose="02010609030101010101" charset="-122"/>
              <a:ea typeface="仿宋_GB2312" panose="02010609030101010101" charset="-122"/>
            </a:endParaRPr>
          </a:p>
        </p:txBody>
      </p:sp>
    </p:spTree>
  </p:cSld>
  <p:clrMapOvr>
    <a:masterClrMapping/>
  </p:clrMapOvr>
  <p:transition spd="med" advTm="2124">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up)">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8998875" cy="5040313"/>
          </a:xfrm>
          <a:prstGeom prst="rect">
            <a:avLst/>
          </a:prstGeom>
        </p:spPr>
      </p:pic>
      <p:grpSp>
        <p:nvGrpSpPr>
          <p:cNvPr id="15" name="组 14"/>
          <p:cNvGrpSpPr/>
          <p:nvPr/>
        </p:nvGrpSpPr>
        <p:grpSpPr>
          <a:xfrm>
            <a:off x="3208869" y="1999893"/>
            <a:ext cx="3457590" cy="1071020"/>
            <a:chOff x="6046312" y="443305"/>
            <a:chExt cx="4683296" cy="1457261"/>
          </a:xfrm>
          <a:effectLst>
            <a:outerShdw blurRad="50800" dist="50800" dir="5400000" algn="ctr" rotWithShape="0">
              <a:srgbClr val="B86175"/>
            </a:outerShdw>
          </a:effectLst>
        </p:grpSpPr>
        <p:sp>
          <p:nvSpPr>
            <p:cNvPr id="16" name="文本框 15"/>
            <p:cNvSpPr txBox="1"/>
            <p:nvPr/>
          </p:nvSpPr>
          <p:spPr>
            <a:xfrm>
              <a:off x="6046312" y="443305"/>
              <a:ext cx="4683296" cy="963171"/>
            </a:xfrm>
            <a:prstGeom prst="rect">
              <a:avLst/>
            </a:prstGeom>
            <a:noFill/>
          </p:spPr>
          <p:txBody>
            <a:bodyPr wrap="square" rtlCol="0">
              <a:spAutoFit/>
            </a:bodyPr>
            <a:lstStyle/>
            <a:p>
              <a:pPr algn="dist"/>
              <a:r>
                <a:rPr kumimoji="1" lang="zh-CN" altLang="en-US" sz="4000" dirty="0">
                  <a:solidFill>
                    <a:schemeClr val="bg1"/>
                  </a:solidFill>
                  <a:latin typeface="仿宋_GB2312" panose="02010609030101010101" charset="-122"/>
                  <a:ea typeface="仿宋_GB2312" panose="02010609030101010101" charset="-122"/>
                </a:rPr>
                <a:t>第三章节标题</a:t>
              </a:r>
            </a:p>
          </p:txBody>
        </p:sp>
        <p:sp>
          <p:nvSpPr>
            <p:cNvPr id="17" name="文本框 16"/>
            <p:cNvSpPr txBox="1"/>
            <p:nvPr/>
          </p:nvSpPr>
          <p:spPr>
            <a:xfrm>
              <a:off x="6329058" y="1366635"/>
              <a:ext cx="4257675" cy="533931"/>
            </a:xfrm>
            <a:prstGeom prst="rect">
              <a:avLst/>
            </a:prstGeom>
            <a:noFill/>
          </p:spPr>
          <p:txBody>
            <a:bodyPr wrap="square" rtlCol="0" anchor="t">
              <a:spAutoFit/>
            </a:bodyPr>
            <a:lstStyle/>
            <a:p>
              <a:pPr algn="dist">
                <a:lnSpc>
                  <a:spcPct val="130000"/>
                </a:lnSpc>
                <a:defRPr/>
              </a:pPr>
              <a:r>
                <a:rPr lang="en-US" altLang="zh-CN" sz="1500" b="1" dirty="0">
                  <a:solidFill>
                    <a:schemeClr val="bg1"/>
                  </a:solidFill>
                  <a:latin typeface="仿宋_GB2312" panose="02010609030101010101" charset="-122"/>
                  <a:ea typeface="仿宋_GB2312" panose="02010609030101010101" charset="-122"/>
                  <a:sym typeface="+mn-ea"/>
                </a:rPr>
                <a:t>CLICK TO ADD YOUR TITLE HERE.</a:t>
              </a:r>
            </a:p>
          </p:txBody>
        </p:sp>
      </p:grpSp>
      <p:sp>
        <p:nvSpPr>
          <p:cNvPr id="3" name="心形 2"/>
          <p:cNvSpPr/>
          <p:nvPr/>
        </p:nvSpPr>
        <p:spPr>
          <a:xfrm>
            <a:off x="1999737" y="2208333"/>
            <a:ext cx="793533" cy="713549"/>
          </a:xfrm>
          <a:prstGeom prst="heart">
            <a:avLst/>
          </a:prstGeom>
          <a:solidFill>
            <a:schemeClr val="bg1"/>
          </a:solidFill>
          <a:ln>
            <a:noFill/>
          </a:ln>
          <a:effectLst>
            <a:outerShdw blurRad="50800" dist="50800" dir="5400000" algn="ctr" rotWithShape="0">
              <a:srgbClr val="B86175"/>
            </a:outerShdw>
          </a:effectLst>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kumimoji="1" lang="zh-CN" altLang="en-US">
              <a:solidFill>
                <a:schemeClr val="bg1"/>
              </a:solidFill>
              <a:latin typeface="仿宋_GB2312" panose="02010609030101010101" charset="-122"/>
              <a:ea typeface="仿宋_GB2312" panose="02010609030101010101" charset="-122"/>
            </a:endParaRPr>
          </a:p>
        </p:txBody>
      </p:sp>
    </p:spTree>
    <p:custDataLst>
      <p:tags r:id="rId1"/>
    </p:custDataLst>
  </p:cSld>
  <p:clrMapOvr>
    <a:masterClrMapping/>
  </p:clrMapOvr>
  <p:transition spd="slow" advTm="3586">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par>
                          <p:cTn id="13" fill="hold">
                            <p:stCondLst>
                              <p:cond delay="500"/>
                            </p:stCondLst>
                            <p:childTnLst>
                              <p:par>
                                <p:cTn id="14" presetID="5" presetClass="entr" presetSubtype="1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heckerboard(across)">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0"/>
            <a:ext cx="8998875" cy="5040313"/>
          </a:xfrm>
          <a:prstGeom prst="rect">
            <a:avLst/>
          </a:prstGeom>
        </p:spPr>
      </p:pic>
      <p:sp>
        <p:nvSpPr>
          <p:cNvPr id="8" name="文本框 7"/>
          <p:cNvSpPr txBox="1"/>
          <p:nvPr/>
        </p:nvSpPr>
        <p:spPr>
          <a:xfrm>
            <a:off x="3782469" y="133906"/>
            <a:ext cx="1433936" cy="206550"/>
          </a:xfrm>
          <a:prstGeom prst="rect">
            <a:avLst/>
          </a:prstGeom>
          <a:noFill/>
        </p:spPr>
        <p:txBody>
          <a:bodyPr wrap="square" lIns="67391" tIns="33696" rIns="67391" bIns="33696" rtlCol="0">
            <a:spAutoFit/>
          </a:bodyPr>
          <a:lstStyle/>
          <a:p>
            <a:pPr algn="dist"/>
            <a:r>
              <a:rPr kumimoji="1" lang="zh-CN" altLang="en-US" sz="900" dirty="0">
                <a:solidFill>
                  <a:srgbClr val="FFE0DF"/>
                </a:solidFill>
                <a:latin typeface="仿宋_GB2312" panose="02010609030101010101" charset="-122"/>
                <a:ea typeface="仿宋_GB2312" panose="02010609030101010101" charset="-122"/>
              </a:rPr>
              <a:t>本章节小标题</a:t>
            </a:r>
          </a:p>
        </p:txBody>
      </p:sp>
      <p:sp>
        <p:nvSpPr>
          <p:cNvPr id="5" name="PA_椭圆 6"/>
          <p:cNvSpPr>
            <a:spLocks noChangeArrowheads="1"/>
          </p:cNvSpPr>
          <p:nvPr>
            <p:custDataLst>
              <p:tags r:id="rId2"/>
            </p:custDataLst>
          </p:nvPr>
        </p:nvSpPr>
        <p:spPr bwMode="auto">
          <a:xfrm>
            <a:off x="3574631" y="2339462"/>
            <a:ext cx="403175" cy="401482"/>
          </a:xfrm>
          <a:prstGeom prst="ellipse">
            <a:avLst/>
          </a:prstGeom>
          <a:solidFill>
            <a:srgbClr val="FFA1A1"/>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sz="1000">
              <a:solidFill>
                <a:schemeClr val="bg1"/>
              </a:solidFill>
              <a:latin typeface="微软雅黑 Light" panose="020B0502040204020203" pitchFamily="34" charset="-122"/>
              <a:ea typeface="微软雅黑 Light" panose="020B0502040204020203" pitchFamily="34" charset="-122"/>
            </a:endParaRPr>
          </a:p>
        </p:txBody>
      </p:sp>
      <p:sp>
        <p:nvSpPr>
          <p:cNvPr id="6" name="PA_任意多边形 33"/>
          <p:cNvSpPr>
            <a:spLocks noEditPoints="1"/>
          </p:cNvSpPr>
          <p:nvPr>
            <p:custDataLst>
              <p:tags r:id="rId3"/>
            </p:custDataLst>
          </p:nvPr>
        </p:nvSpPr>
        <p:spPr bwMode="auto">
          <a:xfrm>
            <a:off x="3676207" y="2453059"/>
            <a:ext cx="221903" cy="178955"/>
          </a:xfrm>
          <a:custGeom>
            <a:avLst/>
            <a:gdLst>
              <a:gd name="T0" fmla="*/ 125 w 144"/>
              <a:gd name="T1" fmla="*/ 44 h 117"/>
              <a:gd name="T2" fmla="*/ 114 w 144"/>
              <a:gd name="T3" fmla="*/ 44 h 117"/>
              <a:gd name="T4" fmla="*/ 35 w 144"/>
              <a:gd name="T5" fmla="*/ 18 h 117"/>
              <a:gd name="T6" fmla="*/ 16 w 144"/>
              <a:gd name="T7" fmla="*/ 18 h 117"/>
              <a:gd name="T8" fmla="*/ 34 w 144"/>
              <a:gd name="T9" fmla="*/ 21 h 117"/>
              <a:gd name="T10" fmla="*/ 10 w 144"/>
              <a:gd name="T11" fmla="*/ 21 h 117"/>
              <a:gd name="T12" fmla="*/ 10 w 144"/>
              <a:gd name="T13" fmla="*/ 14 h 117"/>
              <a:gd name="T14" fmla="*/ 13 w 144"/>
              <a:gd name="T15" fmla="*/ 11 h 117"/>
              <a:gd name="T16" fmla="*/ 40 w 144"/>
              <a:gd name="T17" fmla="*/ 4 h 117"/>
              <a:gd name="T18" fmla="*/ 45 w 144"/>
              <a:gd name="T19" fmla="*/ 0 h 117"/>
              <a:gd name="T20" fmla="*/ 105 w 144"/>
              <a:gd name="T21" fmla="*/ 4 h 117"/>
              <a:gd name="T22" fmla="*/ 139 w 144"/>
              <a:gd name="T23" fmla="*/ 21 h 117"/>
              <a:gd name="T24" fmla="*/ 144 w 144"/>
              <a:gd name="T25" fmla="*/ 26 h 117"/>
              <a:gd name="T26" fmla="*/ 139 w 144"/>
              <a:gd name="T27" fmla="*/ 117 h 117"/>
              <a:gd name="T28" fmla="*/ 5 w 144"/>
              <a:gd name="T29" fmla="*/ 117 h 117"/>
              <a:gd name="T30" fmla="*/ 0 w 144"/>
              <a:gd name="T31" fmla="*/ 111 h 117"/>
              <a:gd name="T32" fmla="*/ 5 w 144"/>
              <a:gd name="T33" fmla="*/ 21 h 117"/>
              <a:gd name="T34" fmla="*/ 10 w 144"/>
              <a:gd name="T35" fmla="*/ 21 h 117"/>
              <a:gd name="T36" fmla="*/ 72 w 144"/>
              <a:gd name="T37" fmla="*/ 43 h 117"/>
              <a:gd name="T38" fmla="*/ 91 w 144"/>
              <a:gd name="T39" fmla="*/ 61 h 117"/>
              <a:gd name="T40" fmla="*/ 53 w 144"/>
              <a:gd name="T41" fmla="*/ 61 h 117"/>
              <a:gd name="T42" fmla="*/ 80 w 144"/>
              <a:gd name="T43" fmla="*/ 53 h 117"/>
              <a:gd name="T44" fmla="*/ 72 w 144"/>
              <a:gd name="T45" fmla="*/ 49 h 117"/>
              <a:gd name="T46" fmla="*/ 72 w 144"/>
              <a:gd name="T47" fmla="*/ 73 h 117"/>
              <a:gd name="T48" fmla="*/ 80 w 144"/>
              <a:gd name="T49" fmla="*/ 53 h 117"/>
              <a:gd name="T50" fmla="*/ 37 w 144"/>
              <a:gd name="T51" fmla="*/ 32 h 117"/>
              <a:gd name="T52" fmla="*/ 11 w 144"/>
              <a:gd name="T53" fmla="*/ 32 h 117"/>
              <a:gd name="T54" fmla="*/ 133 w 144"/>
              <a:gd name="T55" fmla="*/ 106 h 117"/>
              <a:gd name="T56" fmla="*/ 107 w 144"/>
              <a:gd name="T57" fmla="*/ 32 h 117"/>
              <a:gd name="T58" fmla="*/ 101 w 144"/>
              <a:gd name="T59" fmla="*/ 28 h 117"/>
              <a:gd name="T60" fmla="*/ 49 w 144"/>
              <a:gd name="T61" fmla="*/ 11 h 117"/>
              <a:gd name="T62" fmla="*/ 37 w 144"/>
              <a:gd name="T63" fmla="*/ 32 h 117"/>
              <a:gd name="T64" fmla="*/ 72 w 144"/>
              <a:gd name="T65" fmla="*/ 23 h 117"/>
              <a:gd name="T66" fmla="*/ 72 w 144"/>
              <a:gd name="T67" fmla="*/ 100 h 117"/>
              <a:gd name="T68" fmla="*/ 72 w 144"/>
              <a:gd name="T69" fmla="*/ 23 h 117"/>
              <a:gd name="T70" fmla="*/ 72 w 144"/>
              <a:gd name="T71" fmla="*/ 34 h 117"/>
              <a:gd name="T72" fmla="*/ 72 w 144"/>
              <a:gd name="T73" fmla="*/ 89 h 117"/>
              <a:gd name="T74" fmla="*/ 72 w 144"/>
              <a:gd name="T75" fmla="*/ 3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4" h="117">
                <a:moveTo>
                  <a:pt x="119" y="39"/>
                </a:moveTo>
                <a:cubicBezTo>
                  <a:pt x="122" y="39"/>
                  <a:pt x="125" y="41"/>
                  <a:pt x="125" y="44"/>
                </a:cubicBezTo>
                <a:cubicBezTo>
                  <a:pt x="125" y="47"/>
                  <a:pt x="122" y="49"/>
                  <a:pt x="119" y="49"/>
                </a:cubicBezTo>
                <a:cubicBezTo>
                  <a:pt x="117" y="49"/>
                  <a:pt x="114" y="47"/>
                  <a:pt x="114" y="44"/>
                </a:cubicBezTo>
                <a:cubicBezTo>
                  <a:pt x="114" y="41"/>
                  <a:pt x="117" y="39"/>
                  <a:pt x="119" y="39"/>
                </a:cubicBezTo>
                <a:close/>
                <a:moveTo>
                  <a:pt x="35" y="18"/>
                </a:moveTo>
                <a:cubicBezTo>
                  <a:pt x="35" y="18"/>
                  <a:pt x="35" y="18"/>
                  <a:pt x="35" y="18"/>
                </a:cubicBezTo>
                <a:cubicBezTo>
                  <a:pt x="16" y="18"/>
                  <a:pt x="16" y="18"/>
                  <a:pt x="16" y="18"/>
                </a:cubicBezTo>
                <a:cubicBezTo>
                  <a:pt x="16" y="21"/>
                  <a:pt x="16" y="21"/>
                  <a:pt x="16" y="21"/>
                </a:cubicBezTo>
                <a:cubicBezTo>
                  <a:pt x="34" y="21"/>
                  <a:pt x="34" y="21"/>
                  <a:pt x="34" y="21"/>
                </a:cubicBezTo>
                <a:cubicBezTo>
                  <a:pt x="35" y="18"/>
                  <a:pt x="35" y="18"/>
                  <a:pt x="35" y="18"/>
                </a:cubicBezTo>
                <a:close/>
                <a:moveTo>
                  <a:pt x="10" y="21"/>
                </a:moveTo>
                <a:cubicBezTo>
                  <a:pt x="10" y="21"/>
                  <a:pt x="10" y="21"/>
                  <a:pt x="10" y="21"/>
                </a:cubicBezTo>
                <a:cubicBezTo>
                  <a:pt x="10" y="14"/>
                  <a:pt x="10" y="14"/>
                  <a:pt x="10" y="14"/>
                </a:cubicBezTo>
                <a:cubicBezTo>
                  <a:pt x="10" y="14"/>
                  <a:pt x="10" y="14"/>
                  <a:pt x="10" y="14"/>
                </a:cubicBezTo>
                <a:cubicBezTo>
                  <a:pt x="10" y="12"/>
                  <a:pt x="11" y="11"/>
                  <a:pt x="13" y="11"/>
                </a:cubicBezTo>
                <a:cubicBezTo>
                  <a:pt x="37" y="11"/>
                  <a:pt x="37" y="11"/>
                  <a:pt x="37" y="11"/>
                </a:cubicBezTo>
                <a:cubicBezTo>
                  <a:pt x="40" y="4"/>
                  <a:pt x="40" y="4"/>
                  <a:pt x="40" y="4"/>
                </a:cubicBezTo>
                <a:cubicBezTo>
                  <a:pt x="40" y="2"/>
                  <a:pt x="43" y="0"/>
                  <a:pt x="45" y="0"/>
                </a:cubicBezTo>
                <a:cubicBezTo>
                  <a:pt x="45" y="0"/>
                  <a:pt x="45" y="0"/>
                  <a:pt x="45" y="0"/>
                </a:cubicBezTo>
                <a:cubicBezTo>
                  <a:pt x="99" y="0"/>
                  <a:pt x="99" y="0"/>
                  <a:pt x="99" y="0"/>
                </a:cubicBezTo>
                <a:cubicBezTo>
                  <a:pt x="102" y="0"/>
                  <a:pt x="104" y="2"/>
                  <a:pt x="105" y="4"/>
                </a:cubicBezTo>
                <a:cubicBezTo>
                  <a:pt x="110" y="21"/>
                  <a:pt x="110" y="21"/>
                  <a:pt x="110" y="21"/>
                </a:cubicBezTo>
                <a:cubicBezTo>
                  <a:pt x="139" y="21"/>
                  <a:pt x="139" y="21"/>
                  <a:pt x="139" y="21"/>
                </a:cubicBezTo>
                <a:cubicBezTo>
                  <a:pt x="142" y="21"/>
                  <a:pt x="144" y="23"/>
                  <a:pt x="144" y="26"/>
                </a:cubicBezTo>
                <a:cubicBezTo>
                  <a:pt x="144" y="26"/>
                  <a:pt x="144" y="26"/>
                  <a:pt x="144" y="26"/>
                </a:cubicBezTo>
                <a:cubicBezTo>
                  <a:pt x="144" y="112"/>
                  <a:pt x="144" y="112"/>
                  <a:pt x="144" y="112"/>
                </a:cubicBezTo>
                <a:cubicBezTo>
                  <a:pt x="144" y="115"/>
                  <a:pt x="142" y="117"/>
                  <a:pt x="139" y="117"/>
                </a:cubicBezTo>
                <a:cubicBezTo>
                  <a:pt x="139" y="117"/>
                  <a:pt x="139" y="117"/>
                  <a:pt x="139" y="117"/>
                </a:cubicBezTo>
                <a:cubicBezTo>
                  <a:pt x="5" y="117"/>
                  <a:pt x="5" y="117"/>
                  <a:pt x="5" y="117"/>
                </a:cubicBezTo>
                <a:cubicBezTo>
                  <a:pt x="2" y="117"/>
                  <a:pt x="0" y="115"/>
                  <a:pt x="0" y="112"/>
                </a:cubicBezTo>
                <a:cubicBezTo>
                  <a:pt x="0" y="111"/>
                  <a:pt x="0" y="111"/>
                  <a:pt x="0" y="111"/>
                </a:cubicBezTo>
                <a:cubicBezTo>
                  <a:pt x="0" y="26"/>
                  <a:pt x="0" y="26"/>
                  <a:pt x="0" y="26"/>
                </a:cubicBezTo>
                <a:cubicBezTo>
                  <a:pt x="0" y="23"/>
                  <a:pt x="2" y="21"/>
                  <a:pt x="5" y="21"/>
                </a:cubicBezTo>
                <a:cubicBezTo>
                  <a:pt x="6" y="21"/>
                  <a:pt x="6" y="21"/>
                  <a:pt x="6" y="21"/>
                </a:cubicBezTo>
                <a:cubicBezTo>
                  <a:pt x="10" y="21"/>
                  <a:pt x="10" y="21"/>
                  <a:pt x="10" y="21"/>
                </a:cubicBezTo>
                <a:close/>
                <a:moveTo>
                  <a:pt x="72" y="43"/>
                </a:moveTo>
                <a:cubicBezTo>
                  <a:pt x="72" y="43"/>
                  <a:pt x="72" y="43"/>
                  <a:pt x="72" y="43"/>
                </a:cubicBezTo>
                <a:cubicBezTo>
                  <a:pt x="77" y="43"/>
                  <a:pt x="82" y="45"/>
                  <a:pt x="85" y="48"/>
                </a:cubicBezTo>
                <a:cubicBezTo>
                  <a:pt x="89" y="52"/>
                  <a:pt x="91" y="56"/>
                  <a:pt x="91" y="61"/>
                </a:cubicBezTo>
                <a:cubicBezTo>
                  <a:pt x="91" y="72"/>
                  <a:pt x="82" y="80"/>
                  <a:pt x="72" y="80"/>
                </a:cubicBezTo>
                <a:cubicBezTo>
                  <a:pt x="62" y="80"/>
                  <a:pt x="53" y="72"/>
                  <a:pt x="53" y="61"/>
                </a:cubicBezTo>
                <a:cubicBezTo>
                  <a:pt x="53" y="51"/>
                  <a:pt x="62" y="43"/>
                  <a:pt x="72" y="43"/>
                </a:cubicBezTo>
                <a:close/>
                <a:moveTo>
                  <a:pt x="80" y="53"/>
                </a:moveTo>
                <a:cubicBezTo>
                  <a:pt x="80" y="53"/>
                  <a:pt x="80" y="53"/>
                  <a:pt x="80" y="53"/>
                </a:cubicBezTo>
                <a:cubicBezTo>
                  <a:pt x="78" y="51"/>
                  <a:pt x="75" y="49"/>
                  <a:pt x="72" y="49"/>
                </a:cubicBezTo>
                <a:cubicBezTo>
                  <a:pt x="65" y="49"/>
                  <a:pt x="60" y="55"/>
                  <a:pt x="60" y="61"/>
                </a:cubicBezTo>
                <a:cubicBezTo>
                  <a:pt x="60" y="68"/>
                  <a:pt x="65" y="73"/>
                  <a:pt x="72" y="73"/>
                </a:cubicBezTo>
                <a:cubicBezTo>
                  <a:pt x="79" y="73"/>
                  <a:pt x="84" y="68"/>
                  <a:pt x="84" y="61"/>
                </a:cubicBezTo>
                <a:cubicBezTo>
                  <a:pt x="84" y="58"/>
                  <a:pt x="83" y="55"/>
                  <a:pt x="80" y="53"/>
                </a:cubicBezTo>
                <a:cubicBezTo>
                  <a:pt x="80" y="53"/>
                  <a:pt x="80" y="53"/>
                  <a:pt x="80" y="53"/>
                </a:cubicBezTo>
                <a:close/>
                <a:moveTo>
                  <a:pt x="37" y="32"/>
                </a:moveTo>
                <a:cubicBezTo>
                  <a:pt x="37" y="32"/>
                  <a:pt x="37" y="32"/>
                  <a:pt x="37" y="32"/>
                </a:cubicBezTo>
                <a:cubicBezTo>
                  <a:pt x="11" y="32"/>
                  <a:pt x="11" y="32"/>
                  <a:pt x="11" y="32"/>
                </a:cubicBezTo>
                <a:cubicBezTo>
                  <a:pt x="11" y="106"/>
                  <a:pt x="11" y="106"/>
                  <a:pt x="11" y="106"/>
                </a:cubicBezTo>
                <a:cubicBezTo>
                  <a:pt x="133" y="106"/>
                  <a:pt x="133" y="106"/>
                  <a:pt x="133" y="106"/>
                </a:cubicBezTo>
                <a:cubicBezTo>
                  <a:pt x="133" y="32"/>
                  <a:pt x="133" y="32"/>
                  <a:pt x="133" y="32"/>
                </a:cubicBezTo>
                <a:cubicBezTo>
                  <a:pt x="107" y="32"/>
                  <a:pt x="107" y="32"/>
                  <a:pt x="107" y="32"/>
                </a:cubicBezTo>
                <a:cubicBezTo>
                  <a:pt x="107" y="32"/>
                  <a:pt x="107" y="32"/>
                  <a:pt x="107" y="32"/>
                </a:cubicBezTo>
                <a:cubicBezTo>
                  <a:pt x="104" y="32"/>
                  <a:pt x="102" y="30"/>
                  <a:pt x="101" y="28"/>
                </a:cubicBezTo>
                <a:cubicBezTo>
                  <a:pt x="95" y="11"/>
                  <a:pt x="95" y="11"/>
                  <a:pt x="95" y="11"/>
                </a:cubicBezTo>
                <a:cubicBezTo>
                  <a:pt x="49" y="11"/>
                  <a:pt x="49" y="11"/>
                  <a:pt x="49" y="11"/>
                </a:cubicBezTo>
                <a:cubicBezTo>
                  <a:pt x="43" y="28"/>
                  <a:pt x="43" y="28"/>
                  <a:pt x="43" y="28"/>
                </a:cubicBezTo>
                <a:cubicBezTo>
                  <a:pt x="42" y="30"/>
                  <a:pt x="40" y="32"/>
                  <a:pt x="37" y="32"/>
                </a:cubicBezTo>
                <a:close/>
                <a:moveTo>
                  <a:pt x="72" y="23"/>
                </a:moveTo>
                <a:cubicBezTo>
                  <a:pt x="72" y="23"/>
                  <a:pt x="72" y="23"/>
                  <a:pt x="72" y="23"/>
                </a:cubicBezTo>
                <a:cubicBezTo>
                  <a:pt x="93" y="23"/>
                  <a:pt x="110" y="40"/>
                  <a:pt x="110" y="61"/>
                </a:cubicBezTo>
                <a:cubicBezTo>
                  <a:pt x="110" y="82"/>
                  <a:pt x="93" y="100"/>
                  <a:pt x="72" y="100"/>
                </a:cubicBezTo>
                <a:cubicBezTo>
                  <a:pt x="51" y="100"/>
                  <a:pt x="34" y="82"/>
                  <a:pt x="34" y="61"/>
                </a:cubicBezTo>
                <a:cubicBezTo>
                  <a:pt x="34" y="40"/>
                  <a:pt x="51" y="23"/>
                  <a:pt x="72" y="23"/>
                </a:cubicBezTo>
                <a:close/>
                <a:moveTo>
                  <a:pt x="72" y="34"/>
                </a:moveTo>
                <a:cubicBezTo>
                  <a:pt x="72" y="34"/>
                  <a:pt x="72" y="34"/>
                  <a:pt x="72" y="34"/>
                </a:cubicBezTo>
                <a:cubicBezTo>
                  <a:pt x="57" y="34"/>
                  <a:pt x="45" y="46"/>
                  <a:pt x="45" y="61"/>
                </a:cubicBezTo>
                <a:cubicBezTo>
                  <a:pt x="45" y="76"/>
                  <a:pt x="57" y="89"/>
                  <a:pt x="72" y="89"/>
                </a:cubicBezTo>
                <a:cubicBezTo>
                  <a:pt x="87" y="89"/>
                  <a:pt x="99" y="76"/>
                  <a:pt x="99" y="61"/>
                </a:cubicBezTo>
                <a:cubicBezTo>
                  <a:pt x="99" y="46"/>
                  <a:pt x="87" y="34"/>
                  <a:pt x="72"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7391" tIns="33696" rIns="67391" bIns="33696"/>
          <a:lstStyle/>
          <a:p>
            <a:endParaRPr lang="zh-CN" altLang="en-US" sz="1800">
              <a:solidFill>
                <a:schemeClr val="bg1"/>
              </a:solidFill>
              <a:latin typeface="仿宋_GB2312" panose="02010609030101010101" charset="-122"/>
              <a:ea typeface="仿宋_GB2312" panose="02010609030101010101" charset="-122"/>
            </a:endParaRPr>
          </a:p>
        </p:txBody>
      </p:sp>
      <p:sp>
        <p:nvSpPr>
          <p:cNvPr id="9" name="PA_椭圆 10"/>
          <p:cNvSpPr>
            <a:spLocks noChangeArrowheads="1"/>
          </p:cNvSpPr>
          <p:nvPr>
            <p:custDataLst>
              <p:tags r:id="rId4"/>
            </p:custDataLst>
          </p:nvPr>
        </p:nvSpPr>
        <p:spPr bwMode="auto">
          <a:xfrm>
            <a:off x="4987781" y="3103842"/>
            <a:ext cx="403175" cy="399835"/>
          </a:xfrm>
          <a:prstGeom prst="ellipse">
            <a:avLst/>
          </a:prstGeom>
          <a:solidFill>
            <a:schemeClr val="accent4">
              <a:lumMod val="60000"/>
              <a:lumOff val="40000"/>
            </a:schemeClr>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sz="1000">
              <a:solidFill>
                <a:schemeClr val="bg1"/>
              </a:solidFill>
              <a:latin typeface="微软雅黑 Light" panose="020B0502040204020203" pitchFamily="34" charset="-122"/>
              <a:ea typeface="微软雅黑 Light" panose="020B0502040204020203" pitchFamily="34" charset="-122"/>
            </a:endParaRPr>
          </a:p>
        </p:txBody>
      </p:sp>
      <p:sp>
        <p:nvSpPr>
          <p:cNvPr id="10" name="PA_任意多边形 34"/>
          <p:cNvSpPr>
            <a:spLocks noEditPoints="1"/>
          </p:cNvSpPr>
          <p:nvPr>
            <p:custDataLst>
              <p:tags r:id="rId5"/>
            </p:custDataLst>
          </p:nvPr>
        </p:nvSpPr>
        <p:spPr bwMode="auto">
          <a:xfrm>
            <a:off x="5078366" y="3194046"/>
            <a:ext cx="231329" cy="228712"/>
          </a:xfrm>
          <a:custGeom>
            <a:avLst/>
            <a:gdLst>
              <a:gd name="T0" fmla="*/ 141 w 142"/>
              <a:gd name="T1" fmla="*/ 14 h 142"/>
              <a:gd name="T2" fmla="*/ 120 w 142"/>
              <a:gd name="T3" fmla="*/ 45 h 142"/>
              <a:gd name="T4" fmla="*/ 115 w 142"/>
              <a:gd name="T5" fmla="*/ 45 h 142"/>
              <a:gd name="T6" fmla="*/ 83 w 142"/>
              <a:gd name="T7" fmla="*/ 66 h 142"/>
              <a:gd name="T8" fmla="*/ 101 w 142"/>
              <a:gd name="T9" fmla="*/ 89 h 142"/>
              <a:gd name="T10" fmla="*/ 94 w 142"/>
              <a:gd name="T11" fmla="*/ 101 h 142"/>
              <a:gd name="T12" fmla="*/ 80 w 142"/>
              <a:gd name="T13" fmla="*/ 102 h 142"/>
              <a:gd name="T14" fmla="*/ 34 w 142"/>
              <a:gd name="T15" fmla="*/ 142 h 142"/>
              <a:gd name="T16" fmla="*/ 24 w 142"/>
              <a:gd name="T17" fmla="*/ 138 h 142"/>
              <a:gd name="T18" fmla="*/ 0 w 142"/>
              <a:gd name="T19" fmla="*/ 108 h 142"/>
              <a:gd name="T20" fmla="*/ 0 w 142"/>
              <a:gd name="T21" fmla="*/ 108 h 142"/>
              <a:gd name="T22" fmla="*/ 40 w 142"/>
              <a:gd name="T23" fmla="*/ 62 h 142"/>
              <a:gd name="T24" fmla="*/ 41 w 142"/>
              <a:gd name="T25" fmla="*/ 48 h 142"/>
              <a:gd name="T26" fmla="*/ 53 w 142"/>
              <a:gd name="T27" fmla="*/ 41 h 142"/>
              <a:gd name="T28" fmla="*/ 76 w 142"/>
              <a:gd name="T29" fmla="*/ 59 h 142"/>
              <a:gd name="T30" fmla="*/ 97 w 142"/>
              <a:gd name="T31" fmla="*/ 27 h 142"/>
              <a:gd name="T32" fmla="*/ 97 w 142"/>
              <a:gd name="T33" fmla="*/ 22 h 142"/>
              <a:gd name="T34" fmla="*/ 128 w 142"/>
              <a:gd name="T35" fmla="*/ 1 h 142"/>
              <a:gd name="T36" fmla="*/ 46 w 142"/>
              <a:gd name="T37" fmla="*/ 78 h 142"/>
              <a:gd name="T38" fmla="*/ 51 w 142"/>
              <a:gd name="T39" fmla="*/ 83 h 142"/>
              <a:gd name="T40" fmla="*/ 18 w 142"/>
              <a:gd name="T41" fmla="*/ 111 h 142"/>
              <a:gd name="T42" fmla="*/ 46 w 142"/>
              <a:gd name="T43" fmla="*/ 78 h 142"/>
              <a:gd name="T44" fmla="*/ 59 w 142"/>
              <a:gd name="T45" fmla="*/ 91 h 142"/>
              <a:gd name="T46" fmla="*/ 64 w 142"/>
              <a:gd name="T47" fmla="*/ 96 h 142"/>
              <a:gd name="T48" fmla="*/ 31 w 142"/>
              <a:gd name="T49" fmla="*/ 124 h 142"/>
              <a:gd name="T50" fmla="*/ 59 w 142"/>
              <a:gd name="T51" fmla="*/ 91 h 142"/>
              <a:gd name="T52" fmla="*/ 90 w 142"/>
              <a:gd name="T53" fmla="*/ 89 h 142"/>
              <a:gd name="T54" fmla="*/ 49 w 142"/>
              <a:gd name="T55" fmla="*/ 56 h 142"/>
              <a:gd name="T56" fmla="*/ 52 w 142"/>
              <a:gd name="T57" fmla="*/ 58 h 142"/>
              <a:gd name="T58" fmla="*/ 84 w 142"/>
              <a:gd name="T59" fmla="*/ 90 h 142"/>
              <a:gd name="T60" fmla="*/ 86 w 142"/>
              <a:gd name="T61" fmla="*/ 93 h 142"/>
              <a:gd name="T62" fmla="*/ 36 w 142"/>
              <a:gd name="T63" fmla="*/ 130 h 142"/>
              <a:gd name="T64" fmla="*/ 72 w 142"/>
              <a:gd name="T65" fmla="*/ 94 h 142"/>
              <a:gd name="T66" fmla="*/ 12 w 142"/>
              <a:gd name="T67" fmla="*/ 105 h 142"/>
              <a:gd name="T68" fmla="*/ 11 w 142"/>
              <a:gd name="T69" fmla="*/ 108 h 142"/>
              <a:gd name="T70" fmla="*/ 31 w 142"/>
              <a:gd name="T71" fmla="*/ 130 h 142"/>
              <a:gd name="T72" fmla="*/ 34 w 142"/>
              <a:gd name="T73" fmla="*/ 131 h 142"/>
              <a:gd name="T74" fmla="*/ 134 w 142"/>
              <a:gd name="T75" fmla="*/ 17 h 142"/>
              <a:gd name="T76" fmla="*/ 125 w 142"/>
              <a:gd name="T77" fmla="*/ 8 h 142"/>
              <a:gd name="T78" fmla="*/ 117 w 142"/>
              <a:gd name="T79" fmla="*/ 3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2" h="142">
                <a:moveTo>
                  <a:pt x="128" y="1"/>
                </a:moveTo>
                <a:cubicBezTo>
                  <a:pt x="141" y="14"/>
                  <a:pt x="141" y="14"/>
                  <a:pt x="141" y="14"/>
                </a:cubicBezTo>
                <a:cubicBezTo>
                  <a:pt x="142" y="16"/>
                  <a:pt x="142" y="18"/>
                  <a:pt x="141" y="19"/>
                </a:cubicBezTo>
                <a:cubicBezTo>
                  <a:pt x="120" y="45"/>
                  <a:pt x="120" y="45"/>
                  <a:pt x="120" y="45"/>
                </a:cubicBezTo>
                <a:cubicBezTo>
                  <a:pt x="119" y="47"/>
                  <a:pt x="117" y="47"/>
                  <a:pt x="115" y="46"/>
                </a:cubicBezTo>
                <a:cubicBezTo>
                  <a:pt x="115" y="46"/>
                  <a:pt x="115" y="45"/>
                  <a:pt x="115" y="45"/>
                </a:cubicBezTo>
                <a:cubicBezTo>
                  <a:pt x="110" y="40"/>
                  <a:pt x="110" y="40"/>
                  <a:pt x="110" y="40"/>
                </a:cubicBezTo>
                <a:cubicBezTo>
                  <a:pt x="83" y="66"/>
                  <a:pt x="83" y="66"/>
                  <a:pt x="83" y="66"/>
                </a:cubicBezTo>
                <a:cubicBezTo>
                  <a:pt x="98" y="81"/>
                  <a:pt x="98" y="81"/>
                  <a:pt x="98" y="81"/>
                </a:cubicBezTo>
                <a:cubicBezTo>
                  <a:pt x="100" y="83"/>
                  <a:pt x="101" y="86"/>
                  <a:pt x="101" y="89"/>
                </a:cubicBezTo>
                <a:cubicBezTo>
                  <a:pt x="101" y="92"/>
                  <a:pt x="100" y="94"/>
                  <a:pt x="98" y="96"/>
                </a:cubicBezTo>
                <a:cubicBezTo>
                  <a:pt x="94" y="101"/>
                  <a:pt x="94" y="101"/>
                  <a:pt x="94" y="101"/>
                </a:cubicBezTo>
                <a:cubicBezTo>
                  <a:pt x="92" y="103"/>
                  <a:pt x="89" y="104"/>
                  <a:pt x="86" y="104"/>
                </a:cubicBezTo>
                <a:cubicBezTo>
                  <a:pt x="84" y="104"/>
                  <a:pt x="82" y="103"/>
                  <a:pt x="80" y="102"/>
                </a:cubicBezTo>
                <a:cubicBezTo>
                  <a:pt x="44" y="138"/>
                  <a:pt x="44" y="138"/>
                  <a:pt x="44" y="138"/>
                </a:cubicBezTo>
                <a:cubicBezTo>
                  <a:pt x="42" y="141"/>
                  <a:pt x="38" y="142"/>
                  <a:pt x="34" y="142"/>
                </a:cubicBezTo>
                <a:cubicBezTo>
                  <a:pt x="34" y="142"/>
                  <a:pt x="34" y="142"/>
                  <a:pt x="34" y="142"/>
                </a:cubicBezTo>
                <a:cubicBezTo>
                  <a:pt x="30" y="142"/>
                  <a:pt x="27" y="141"/>
                  <a:pt x="24" y="138"/>
                </a:cubicBezTo>
                <a:cubicBezTo>
                  <a:pt x="4" y="118"/>
                  <a:pt x="4" y="118"/>
                  <a:pt x="4" y="118"/>
                </a:cubicBezTo>
                <a:cubicBezTo>
                  <a:pt x="1" y="116"/>
                  <a:pt x="0" y="112"/>
                  <a:pt x="0" y="108"/>
                </a:cubicBezTo>
                <a:cubicBezTo>
                  <a:pt x="0" y="108"/>
                  <a:pt x="0" y="108"/>
                  <a:pt x="0" y="108"/>
                </a:cubicBezTo>
                <a:cubicBezTo>
                  <a:pt x="0" y="108"/>
                  <a:pt x="0" y="108"/>
                  <a:pt x="0" y="108"/>
                </a:cubicBezTo>
                <a:cubicBezTo>
                  <a:pt x="0" y="104"/>
                  <a:pt x="1" y="100"/>
                  <a:pt x="4" y="98"/>
                </a:cubicBezTo>
                <a:cubicBezTo>
                  <a:pt x="40" y="62"/>
                  <a:pt x="40" y="62"/>
                  <a:pt x="40" y="62"/>
                </a:cubicBezTo>
                <a:cubicBezTo>
                  <a:pt x="39" y="60"/>
                  <a:pt x="38" y="58"/>
                  <a:pt x="38" y="56"/>
                </a:cubicBezTo>
                <a:cubicBezTo>
                  <a:pt x="38" y="53"/>
                  <a:pt x="39" y="50"/>
                  <a:pt x="41" y="48"/>
                </a:cubicBezTo>
                <a:cubicBezTo>
                  <a:pt x="46" y="44"/>
                  <a:pt x="46" y="44"/>
                  <a:pt x="46" y="44"/>
                </a:cubicBezTo>
                <a:cubicBezTo>
                  <a:pt x="48" y="42"/>
                  <a:pt x="50" y="41"/>
                  <a:pt x="53" y="41"/>
                </a:cubicBezTo>
                <a:cubicBezTo>
                  <a:pt x="56" y="41"/>
                  <a:pt x="59" y="42"/>
                  <a:pt x="61" y="44"/>
                </a:cubicBezTo>
                <a:cubicBezTo>
                  <a:pt x="76" y="59"/>
                  <a:pt x="76" y="59"/>
                  <a:pt x="76" y="59"/>
                </a:cubicBezTo>
                <a:cubicBezTo>
                  <a:pt x="102" y="32"/>
                  <a:pt x="102" y="32"/>
                  <a:pt x="102" y="32"/>
                </a:cubicBezTo>
                <a:cubicBezTo>
                  <a:pt x="97" y="27"/>
                  <a:pt x="97" y="27"/>
                  <a:pt x="97" y="27"/>
                </a:cubicBezTo>
                <a:cubicBezTo>
                  <a:pt x="95" y="26"/>
                  <a:pt x="95" y="24"/>
                  <a:pt x="97" y="22"/>
                </a:cubicBezTo>
                <a:cubicBezTo>
                  <a:pt x="97" y="22"/>
                  <a:pt x="97" y="22"/>
                  <a:pt x="97" y="22"/>
                </a:cubicBezTo>
                <a:cubicBezTo>
                  <a:pt x="123" y="1"/>
                  <a:pt x="123" y="1"/>
                  <a:pt x="123" y="1"/>
                </a:cubicBezTo>
                <a:cubicBezTo>
                  <a:pt x="124" y="0"/>
                  <a:pt x="126" y="0"/>
                  <a:pt x="128" y="1"/>
                </a:cubicBezTo>
                <a:close/>
                <a:moveTo>
                  <a:pt x="46" y="78"/>
                </a:moveTo>
                <a:cubicBezTo>
                  <a:pt x="46" y="78"/>
                  <a:pt x="46" y="78"/>
                  <a:pt x="46" y="78"/>
                </a:cubicBezTo>
                <a:cubicBezTo>
                  <a:pt x="48" y="77"/>
                  <a:pt x="50" y="77"/>
                  <a:pt x="51" y="78"/>
                </a:cubicBezTo>
                <a:cubicBezTo>
                  <a:pt x="52" y="80"/>
                  <a:pt x="52" y="82"/>
                  <a:pt x="51" y="83"/>
                </a:cubicBezTo>
                <a:cubicBezTo>
                  <a:pt x="23" y="111"/>
                  <a:pt x="23" y="111"/>
                  <a:pt x="23" y="111"/>
                </a:cubicBezTo>
                <a:cubicBezTo>
                  <a:pt x="22" y="113"/>
                  <a:pt x="19" y="113"/>
                  <a:pt x="18" y="111"/>
                </a:cubicBezTo>
                <a:cubicBezTo>
                  <a:pt x="17" y="110"/>
                  <a:pt x="17" y="108"/>
                  <a:pt x="18" y="107"/>
                </a:cubicBezTo>
                <a:cubicBezTo>
                  <a:pt x="46" y="78"/>
                  <a:pt x="46" y="78"/>
                  <a:pt x="46" y="78"/>
                </a:cubicBezTo>
                <a:close/>
                <a:moveTo>
                  <a:pt x="59" y="91"/>
                </a:moveTo>
                <a:cubicBezTo>
                  <a:pt x="59" y="91"/>
                  <a:pt x="59" y="91"/>
                  <a:pt x="59" y="91"/>
                </a:cubicBezTo>
                <a:cubicBezTo>
                  <a:pt x="60" y="90"/>
                  <a:pt x="62" y="90"/>
                  <a:pt x="64" y="91"/>
                </a:cubicBezTo>
                <a:cubicBezTo>
                  <a:pt x="65" y="92"/>
                  <a:pt x="65" y="94"/>
                  <a:pt x="64" y="96"/>
                </a:cubicBezTo>
                <a:cubicBezTo>
                  <a:pt x="35" y="124"/>
                  <a:pt x="35" y="124"/>
                  <a:pt x="35" y="124"/>
                </a:cubicBezTo>
                <a:cubicBezTo>
                  <a:pt x="34" y="125"/>
                  <a:pt x="32" y="125"/>
                  <a:pt x="31" y="124"/>
                </a:cubicBezTo>
                <a:cubicBezTo>
                  <a:pt x="29" y="122"/>
                  <a:pt x="29" y="120"/>
                  <a:pt x="31" y="119"/>
                </a:cubicBezTo>
                <a:cubicBezTo>
                  <a:pt x="59" y="91"/>
                  <a:pt x="59" y="91"/>
                  <a:pt x="59" y="91"/>
                </a:cubicBezTo>
                <a:close/>
                <a:moveTo>
                  <a:pt x="90" y="89"/>
                </a:moveTo>
                <a:cubicBezTo>
                  <a:pt x="90" y="89"/>
                  <a:pt x="90" y="89"/>
                  <a:pt x="90" y="89"/>
                </a:cubicBezTo>
                <a:cubicBezTo>
                  <a:pt x="53" y="52"/>
                  <a:pt x="53" y="52"/>
                  <a:pt x="53" y="52"/>
                </a:cubicBezTo>
                <a:cubicBezTo>
                  <a:pt x="49" y="56"/>
                  <a:pt x="49" y="56"/>
                  <a:pt x="49" y="56"/>
                </a:cubicBezTo>
                <a:cubicBezTo>
                  <a:pt x="52" y="58"/>
                  <a:pt x="52" y="58"/>
                  <a:pt x="52" y="58"/>
                </a:cubicBezTo>
                <a:cubicBezTo>
                  <a:pt x="52" y="58"/>
                  <a:pt x="52" y="58"/>
                  <a:pt x="52" y="58"/>
                </a:cubicBezTo>
                <a:cubicBezTo>
                  <a:pt x="52" y="58"/>
                  <a:pt x="52" y="58"/>
                  <a:pt x="52" y="58"/>
                </a:cubicBezTo>
                <a:cubicBezTo>
                  <a:pt x="84" y="90"/>
                  <a:pt x="84" y="90"/>
                  <a:pt x="84" y="90"/>
                </a:cubicBezTo>
                <a:cubicBezTo>
                  <a:pt x="84" y="90"/>
                  <a:pt x="84" y="90"/>
                  <a:pt x="84" y="90"/>
                </a:cubicBezTo>
                <a:cubicBezTo>
                  <a:pt x="86" y="93"/>
                  <a:pt x="86" y="93"/>
                  <a:pt x="86" y="93"/>
                </a:cubicBezTo>
                <a:cubicBezTo>
                  <a:pt x="90" y="89"/>
                  <a:pt x="90" y="89"/>
                  <a:pt x="90" y="89"/>
                </a:cubicBezTo>
                <a:close/>
                <a:moveTo>
                  <a:pt x="36" y="130"/>
                </a:moveTo>
                <a:cubicBezTo>
                  <a:pt x="36" y="130"/>
                  <a:pt x="36" y="130"/>
                  <a:pt x="36" y="130"/>
                </a:cubicBezTo>
                <a:cubicBezTo>
                  <a:pt x="72" y="94"/>
                  <a:pt x="72" y="94"/>
                  <a:pt x="72" y="94"/>
                </a:cubicBezTo>
                <a:cubicBezTo>
                  <a:pt x="48" y="70"/>
                  <a:pt x="48" y="70"/>
                  <a:pt x="48" y="70"/>
                </a:cubicBezTo>
                <a:cubicBezTo>
                  <a:pt x="12" y="105"/>
                  <a:pt x="12" y="105"/>
                  <a:pt x="12" y="105"/>
                </a:cubicBezTo>
                <a:cubicBezTo>
                  <a:pt x="11" y="106"/>
                  <a:pt x="11" y="107"/>
                  <a:pt x="11" y="108"/>
                </a:cubicBezTo>
                <a:cubicBezTo>
                  <a:pt x="11" y="108"/>
                  <a:pt x="11" y="108"/>
                  <a:pt x="11" y="108"/>
                </a:cubicBezTo>
                <a:cubicBezTo>
                  <a:pt x="11" y="109"/>
                  <a:pt x="11" y="110"/>
                  <a:pt x="12" y="111"/>
                </a:cubicBezTo>
                <a:cubicBezTo>
                  <a:pt x="31" y="130"/>
                  <a:pt x="31" y="130"/>
                  <a:pt x="31" y="130"/>
                </a:cubicBezTo>
                <a:cubicBezTo>
                  <a:pt x="32" y="131"/>
                  <a:pt x="33" y="131"/>
                  <a:pt x="34" y="131"/>
                </a:cubicBezTo>
                <a:cubicBezTo>
                  <a:pt x="34" y="131"/>
                  <a:pt x="34" y="131"/>
                  <a:pt x="34" y="131"/>
                </a:cubicBezTo>
                <a:cubicBezTo>
                  <a:pt x="35" y="131"/>
                  <a:pt x="36" y="131"/>
                  <a:pt x="36" y="130"/>
                </a:cubicBezTo>
                <a:close/>
                <a:moveTo>
                  <a:pt x="134" y="17"/>
                </a:moveTo>
                <a:cubicBezTo>
                  <a:pt x="134" y="17"/>
                  <a:pt x="134" y="17"/>
                  <a:pt x="134" y="17"/>
                </a:cubicBezTo>
                <a:cubicBezTo>
                  <a:pt x="125" y="8"/>
                  <a:pt x="125" y="8"/>
                  <a:pt x="125" y="8"/>
                </a:cubicBezTo>
                <a:cubicBezTo>
                  <a:pt x="104" y="25"/>
                  <a:pt x="104" y="25"/>
                  <a:pt x="104" y="25"/>
                </a:cubicBezTo>
                <a:cubicBezTo>
                  <a:pt x="117" y="38"/>
                  <a:pt x="117" y="38"/>
                  <a:pt x="117" y="38"/>
                </a:cubicBezTo>
                <a:cubicBezTo>
                  <a:pt x="134" y="17"/>
                  <a:pt x="134" y="17"/>
                  <a:pt x="134"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7391" tIns="33696" rIns="67391" bIns="33696"/>
          <a:lstStyle/>
          <a:p>
            <a:endParaRPr lang="zh-CN" altLang="en-US" sz="1800">
              <a:solidFill>
                <a:schemeClr val="bg1"/>
              </a:solidFill>
              <a:latin typeface="仿宋_GB2312" panose="02010609030101010101" charset="-122"/>
              <a:ea typeface="仿宋_GB2312" panose="02010609030101010101" charset="-122"/>
            </a:endParaRPr>
          </a:p>
        </p:txBody>
      </p:sp>
      <p:sp>
        <p:nvSpPr>
          <p:cNvPr id="11" name="PA_椭圆 9"/>
          <p:cNvSpPr>
            <a:spLocks noChangeArrowheads="1"/>
          </p:cNvSpPr>
          <p:nvPr>
            <p:custDataLst>
              <p:tags r:id="rId6"/>
            </p:custDataLst>
          </p:nvPr>
        </p:nvSpPr>
        <p:spPr bwMode="auto">
          <a:xfrm>
            <a:off x="4987781" y="2356809"/>
            <a:ext cx="403175" cy="401482"/>
          </a:xfrm>
          <a:prstGeom prst="ellipse">
            <a:avLst/>
          </a:prstGeom>
          <a:solidFill>
            <a:srgbClr val="FF8DDF"/>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sz="1000">
              <a:solidFill>
                <a:schemeClr val="bg1"/>
              </a:solidFill>
              <a:latin typeface="微软雅黑 Light" panose="020B0502040204020203" pitchFamily="34" charset="-122"/>
              <a:ea typeface="微软雅黑 Light" panose="020B0502040204020203" pitchFamily="34" charset="-122"/>
            </a:endParaRPr>
          </a:p>
        </p:txBody>
      </p:sp>
      <p:sp>
        <p:nvSpPr>
          <p:cNvPr id="12" name="PA_任意多边形 35"/>
          <p:cNvSpPr>
            <a:spLocks noEditPoints="1"/>
          </p:cNvSpPr>
          <p:nvPr>
            <p:custDataLst>
              <p:tags r:id="rId7"/>
            </p:custDataLst>
          </p:nvPr>
        </p:nvSpPr>
        <p:spPr bwMode="auto">
          <a:xfrm>
            <a:off x="5076625" y="2448748"/>
            <a:ext cx="234635" cy="227068"/>
          </a:xfrm>
          <a:custGeom>
            <a:avLst/>
            <a:gdLst>
              <a:gd name="T0" fmla="*/ 36 w 144"/>
              <a:gd name="T1" fmla="*/ 106 h 140"/>
              <a:gd name="T2" fmla="*/ 29 w 144"/>
              <a:gd name="T3" fmla="*/ 123 h 140"/>
              <a:gd name="T4" fmla="*/ 19 w 144"/>
              <a:gd name="T5" fmla="*/ 113 h 140"/>
              <a:gd name="T6" fmla="*/ 29 w 144"/>
              <a:gd name="T7" fmla="*/ 103 h 140"/>
              <a:gd name="T8" fmla="*/ 127 w 144"/>
              <a:gd name="T9" fmla="*/ 0 h 140"/>
              <a:gd name="T10" fmla="*/ 144 w 144"/>
              <a:gd name="T11" fmla="*/ 17 h 140"/>
              <a:gd name="T12" fmla="*/ 144 w 144"/>
              <a:gd name="T13" fmla="*/ 60 h 140"/>
              <a:gd name="T14" fmla="*/ 144 w 144"/>
              <a:gd name="T15" fmla="*/ 103 h 140"/>
              <a:gd name="T16" fmla="*/ 139 w 144"/>
              <a:gd name="T17" fmla="*/ 135 h 140"/>
              <a:gd name="T18" fmla="*/ 5 w 144"/>
              <a:gd name="T19" fmla="*/ 135 h 140"/>
              <a:gd name="T20" fmla="*/ 0 w 144"/>
              <a:gd name="T21" fmla="*/ 103 h 140"/>
              <a:gd name="T22" fmla="*/ 0 w 144"/>
              <a:gd name="T23" fmla="*/ 60 h 140"/>
              <a:gd name="T24" fmla="*/ 0 w 144"/>
              <a:gd name="T25" fmla="*/ 17 h 140"/>
              <a:gd name="T26" fmla="*/ 17 w 144"/>
              <a:gd name="T27" fmla="*/ 0 h 140"/>
              <a:gd name="T28" fmla="*/ 17 w 144"/>
              <a:gd name="T29" fmla="*/ 11 h 140"/>
              <a:gd name="T30" fmla="*/ 13 w 144"/>
              <a:gd name="T31" fmla="*/ 13 h 140"/>
              <a:gd name="T32" fmla="*/ 12 w 144"/>
              <a:gd name="T33" fmla="*/ 41 h 140"/>
              <a:gd name="T34" fmla="*/ 17 w 144"/>
              <a:gd name="T35" fmla="*/ 43 h 140"/>
              <a:gd name="T36" fmla="*/ 127 w 144"/>
              <a:gd name="T37" fmla="*/ 43 h 140"/>
              <a:gd name="T38" fmla="*/ 131 w 144"/>
              <a:gd name="T39" fmla="*/ 41 h 140"/>
              <a:gd name="T40" fmla="*/ 131 w 144"/>
              <a:gd name="T41" fmla="*/ 13 h 140"/>
              <a:gd name="T42" fmla="*/ 127 w 144"/>
              <a:gd name="T43" fmla="*/ 54 h 140"/>
              <a:gd name="T44" fmla="*/ 17 w 144"/>
              <a:gd name="T45" fmla="*/ 54 h 140"/>
              <a:gd name="T46" fmla="*/ 13 w 144"/>
              <a:gd name="T47" fmla="*/ 56 h 140"/>
              <a:gd name="T48" fmla="*/ 11 w 144"/>
              <a:gd name="T49" fmla="*/ 80 h 140"/>
              <a:gd name="T50" fmla="*/ 13 w 144"/>
              <a:gd name="T51" fmla="*/ 84 h 140"/>
              <a:gd name="T52" fmla="*/ 127 w 144"/>
              <a:gd name="T53" fmla="*/ 86 h 140"/>
              <a:gd name="T54" fmla="*/ 131 w 144"/>
              <a:gd name="T55" fmla="*/ 84 h 140"/>
              <a:gd name="T56" fmla="*/ 133 w 144"/>
              <a:gd name="T57" fmla="*/ 60 h 140"/>
              <a:gd name="T58" fmla="*/ 131 w 144"/>
              <a:gd name="T59" fmla="*/ 56 h 140"/>
              <a:gd name="T60" fmla="*/ 127 w 144"/>
              <a:gd name="T61" fmla="*/ 97 h 140"/>
              <a:gd name="T62" fmla="*/ 17 w 144"/>
              <a:gd name="T63" fmla="*/ 97 h 140"/>
              <a:gd name="T64" fmla="*/ 13 w 144"/>
              <a:gd name="T65" fmla="*/ 99 h 140"/>
              <a:gd name="T66" fmla="*/ 12 w 144"/>
              <a:gd name="T67" fmla="*/ 127 h 140"/>
              <a:gd name="T68" fmla="*/ 17 w 144"/>
              <a:gd name="T69" fmla="*/ 129 h 140"/>
              <a:gd name="T70" fmla="*/ 131 w 144"/>
              <a:gd name="T71" fmla="*/ 127 h 140"/>
              <a:gd name="T72" fmla="*/ 133 w 144"/>
              <a:gd name="T73" fmla="*/ 103 h 140"/>
              <a:gd name="T74" fmla="*/ 131 w 144"/>
              <a:gd name="T75" fmla="*/ 99 h 140"/>
              <a:gd name="T76" fmla="*/ 29 w 144"/>
              <a:gd name="T77" fmla="*/ 17 h 140"/>
              <a:gd name="T78" fmla="*/ 39 w 144"/>
              <a:gd name="T79" fmla="*/ 27 h 140"/>
              <a:gd name="T80" fmla="*/ 29 w 144"/>
              <a:gd name="T81" fmla="*/ 37 h 140"/>
              <a:gd name="T82" fmla="*/ 19 w 144"/>
              <a:gd name="T83" fmla="*/ 27 h 140"/>
              <a:gd name="T84" fmla="*/ 29 w 144"/>
              <a:gd name="T85" fmla="*/ 17 h 140"/>
              <a:gd name="T86" fmla="*/ 29 w 144"/>
              <a:gd name="T87" fmla="*/ 24 h 140"/>
              <a:gd name="T88" fmla="*/ 26 w 144"/>
              <a:gd name="T89" fmla="*/ 27 h 140"/>
              <a:gd name="T90" fmla="*/ 29 w 144"/>
              <a:gd name="T91" fmla="*/ 31 h 140"/>
              <a:gd name="T92" fmla="*/ 32 w 144"/>
              <a:gd name="T93" fmla="*/ 27 h 140"/>
              <a:gd name="T94" fmla="*/ 29 w 144"/>
              <a:gd name="T95" fmla="*/ 60 h 140"/>
              <a:gd name="T96" fmla="*/ 36 w 144"/>
              <a:gd name="T97" fmla="*/ 63 h 140"/>
              <a:gd name="T98" fmla="*/ 36 w 144"/>
              <a:gd name="T99" fmla="*/ 77 h 140"/>
              <a:gd name="T100" fmla="*/ 22 w 144"/>
              <a:gd name="T101" fmla="*/ 77 h 140"/>
              <a:gd name="T102" fmla="*/ 22 w 144"/>
              <a:gd name="T103" fmla="*/ 63 h 140"/>
              <a:gd name="T104" fmla="*/ 31 w 144"/>
              <a:gd name="T105" fmla="*/ 68 h 140"/>
              <a:gd name="T106" fmla="*/ 27 w 144"/>
              <a:gd name="T107" fmla="*/ 68 h 140"/>
              <a:gd name="T108" fmla="*/ 27 w 144"/>
              <a:gd name="T109" fmla="*/ 73 h 140"/>
              <a:gd name="T110" fmla="*/ 31 w 144"/>
              <a:gd name="T111" fmla="*/ 73 h 140"/>
              <a:gd name="T112" fmla="*/ 31 w 144"/>
              <a:gd name="T113" fmla="*/ 68 h 140"/>
              <a:gd name="T114" fmla="*/ 29 w 144"/>
              <a:gd name="T115" fmla="*/ 110 h 140"/>
              <a:gd name="T116" fmla="*/ 26 w 144"/>
              <a:gd name="T117" fmla="*/ 113 h 140"/>
              <a:gd name="T118" fmla="*/ 29 w 144"/>
              <a:gd name="T119" fmla="*/ 116 h 140"/>
              <a:gd name="T120" fmla="*/ 32 w 144"/>
              <a:gd name="T121" fmla="*/ 11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4" h="140">
                <a:moveTo>
                  <a:pt x="29" y="103"/>
                </a:moveTo>
                <a:cubicBezTo>
                  <a:pt x="32" y="103"/>
                  <a:pt x="34" y="104"/>
                  <a:pt x="36" y="106"/>
                </a:cubicBezTo>
                <a:cubicBezTo>
                  <a:pt x="36" y="106"/>
                  <a:pt x="36" y="106"/>
                  <a:pt x="36" y="106"/>
                </a:cubicBezTo>
                <a:cubicBezTo>
                  <a:pt x="38" y="108"/>
                  <a:pt x="39" y="110"/>
                  <a:pt x="39" y="113"/>
                </a:cubicBezTo>
                <a:cubicBezTo>
                  <a:pt x="39" y="116"/>
                  <a:pt x="38" y="118"/>
                  <a:pt x="36" y="120"/>
                </a:cubicBezTo>
                <a:cubicBezTo>
                  <a:pt x="34" y="122"/>
                  <a:pt x="32" y="123"/>
                  <a:pt x="29" y="123"/>
                </a:cubicBezTo>
                <a:cubicBezTo>
                  <a:pt x="26" y="123"/>
                  <a:pt x="24" y="122"/>
                  <a:pt x="22" y="120"/>
                </a:cubicBezTo>
                <a:cubicBezTo>
                  <a:pt x="22" y="120"/>
                  <a:pt x="22" y="120"/>
                  <a:pt x="22" y="120"/>
                </a:cubicBezTo>
                <a:cubicBezTo>
                  <a:pt x="20" y="118"/>
                  <a:pt x="19" y="116"/>
                  <a:pt x="19" y="113"/>
                </a:cubicBezTo>
                <a:cubicBezTo>
                  <a:pt x="19" y="110"/>
                  <a:pt x="20" y="108"/>
                  <a:pt x="22" y="106"/>
                </a:cubicBezTo>
                <a:cubicBezTo>
                  <a:pt x="22" y="106"/>
                  <a:pt x="22" y="106"/>
                  <a:pt x="22" y="106"/>
                </a:cubicBezTo>
                <a:cubicBezTo>
                  <a:pt x="24" y="104"/>
                  <a:pt x="26" y="103"/>
                  <a:pt x="29" y="103"/>
                </a:cubicBezTo>
                <a:close/>
                <a:moveTo>
                  <a:pt x="17" y="0"/>
                </a:moveTo>
                <a:cubicBezTo>
                  <a:pt x="17" y="0"/>
                  <a:pt x="17" y="0"/>
                  <a:pt x="17" y="0"/>
                </a:cubicBezTo>
                <a:cubicBezTo>
                  <a:pt x="127" y="0"/>
                  <a:pt x="127" y="0"/>
                  <a:pt x="127" y="0"/>
                </a:cubicBezTo>
                <a:cubicBezTo>
                  <a:pt x="132" y="0"/>
                  <a:pt x="136" y="2"/>
                  <a:pt x="139" y="5"/>
                </a:cubicBezTo>
                <a:cubicBezTo>
                  <a:pt x="139" y="5"/>
                  <a:pt x="139" y="5"/>
                  <a:pt x="139" y="5"/>
                </a:cubicBezTo>
                <a:cubicBezTo>
                  <a:pt x="142" y="8"/>
                  <a:pt x="144" y="13"/>
                  <a:pt x="144" y="17"/>
                </a:cubicBezTo>
                <a:cubicBezTo>
                  <a:pt x="144" y="37"/>
                  <a:pt x="144" y="37"/>
                  <a:pt x="144" y="37"/>
                </a:cubicBezTo>
                <a:cubicBezTo>
                  <a:pt x="144" y="41"/>
                  <a:pt x="142" y="46"/>
                  <a:pt x="139" y="49"/>
                </a:cubicBezTo>
                <a:cubicBezTo>
                  <a:pt x="142" y="52"/>
                  <a:pt x="144" y="56"/>
                  <a:pt x="144" y="60"/>
                </a:cubicBezTo>
                <a:cubicBezTo>
                  <a:pt x="144" y="80"/>
                  <a:pt x="144" y="80"/>
                  <a:pt x="144" y="80"/>
                </a:cubicBezTo>
                <a:cubicBezTo>
                  <a:pt x="144" y="84"/>
                  <a:pt x="142" y="88"/>
                  <a:pt x="139" y="92"/>
                </a:cubicBezTo>
                <a:cubicBezTo>
                  <a:pt x="142" y="95"/>
                  <a:pt x="144" y="99"/>
                  <a:pt x="144" y="103"/>
                </a:cubicBezTo>
                <a:cubicBezTo>
                  <a:pt x="144" y="123"/>
                  <a:pt x="144" y="123"/>
                  <a:pt x="144" y="123"/>
                </a:cubicBezTo>
                <a:cubicBezTo>
                  <a:pt x="144" y="128"/>
                  <a:pt x="142" y="132"/>
                  <a:pt x="139" y="135"/>
                </a:cubicBezTo>
                <a:cubicBezTo>
                  <a:pt x="139" y="135"/>
                  <a:pt x="139" y="135"/>
                  <a:pt x="139" y="135"/>
                </a:cubicBezTo>
                <a:cubicBezTo>
                  <a:pt x="136" y="138"/>
                  <a:pt x="132" y="140"/>
                  <a:pt x="127" y="140"/>
                </a:cubicBezTo>
                <a:cubicBezTo>
                  <a:pt x="17" y="140"/>
                  <a:pt x="17" y="140"/>
                  <a:pt x="17" y="140"/>
                </a:cubicBezTo>
                <a:cubicBezTo>
                  <a:pt x="12" y="140"/>
                  <a:pt x="8" y="138"/>
                  <a:pt x="5" y="135"/>
                </a:cubicBezTo>
                <a:cubicBezTo>
                  <a:pt x="5" y="135"/>
                  <a:pt x="5" y="135"/>
                  <a:pt x="5" y="135"/>
                </a:cubicBezTo>
                <a:cubicBezTo>
                  <a:pt x="2" y="132"/>
                  <a:pt x="0" y="128"/>
                  <a:pt x="0" y="123"/>
                </a:cubicBezTo>
                <a:cubicBezTo>
                  <a:pt x="0" y="103"/>
                  <a:pt x="0" y="103"/>
                  <a:pt x="0" y="103"/>
                </a:cubicBezTo>
                <a:cubicBezTo>
                  <a:pt x="0" y="99"/>
                  <a:pt x="1" y="95"/>
                  <a:pt x="4" y="92"/>
                </a:cubicBezTo>
                <a:cubicBezTo>
                  <a:pt x="1" y="88"/>
                  <a:pt x="0" y="84"/>
                  <a:pt x="0" y="80"/>
                </a:cubicBezTo>
                <a:cubicBezTo>
                  <a:pt x="0" y="60"/>
                  <a:pt x="0" y="60"/>
                  <a:pt x="0" y="60"/>
                </a:cubicBezTo>
                <a:cubicBezTo>
                  <a:pt x="0" y="56"/>
                  <a:pt x="1" y="52"/>
                  <a:pt x="4" y="49"/>
                </a:cubicBezTo>
                <a:cubicBezTo>
                  <a:pt x="1" y="46"/>
                  <a:pt x="0" y="41"/>
                  <a:pt x="0" y="37"/>
                </a:cubicBezTo>
                <a:cubicBezTo>
                  <a:pt x="0" y="17"/>
                  <a:pt x="0" y="17"/>
                  <a:pt x="0" y="17"/>
                </a:cubicBezTo>
                <a:cubicBezTo>
                  <a:pt x="0" y="13"/>
                  <a:pt x="2" y="8"/>
                  <a:pt x="5" y="5"/>
                </a:cubicBezTo>
                <a:cubicBezTo>
                  <a:pt x="5" y="5"/>
                  <a:pt x="5" y="5"/>
                  <a:pt x="5" y="5"/>
                </a:cubicBezTo>
                <a:cubicBezTo>
                  <a:pt x="8" y="2"/>
                  <a:pt x="12" y="0"/>
                  <a:pt x="17" y="0"/>
                </a:cubicBezTo>
                <a:close/>
                <a:moveTo>
                  <a:pt x="127" y="11"/>
                </a:moveTo>
                <a:cubicBezTo>
                  <a:pt x="127" y="11"/>
                  <a:pt x="127" y="11"/>
                  <a:pt x="127" y="11"/>
                </a:cubicBezTo>
                <a:cubicBezTo>
                  <a:pt x="17" y="11"/>
                  <a:pt x="17" y="11"/>
                  <a:pt x="17" y="11"/>
                </a:cubicBezTo>
                <a:cubicBezTo>
                  <a:pt x="15" y="11"/>
                  <a:pt x="14" y="12"/>
                  <a:pt x="13" y="13"/>
                </a:cubicBezTo>
                <a:cubicBezTo>
                  <a:pt x="13" y="13"/>
                  <a:pt x="13" y="13"/>
                  <a:pt x="13" y="13"/>
                </a:cubicBezTo>
                <a:cubicBezTo>
                  <a:pt x="13" y="13"/>
                  <a:pt x="13" y="13"/>
                  <a:pt x="13" y="13"/>
                </a:cubicBezTo>
                <a:cubicBezTo>
                  <a:pt x="11" y="14"/>
                  <a:pt x="11" y="16"/>
                  <a:pt x="11" y="17"/>
                </a:cubicBezTo>
                <a:cubicBezTo>
                  <a:pt x="11" y="37"/>
                  <a:pt x="11" y="37"/>
                  <a:pt x="11" y="37"/>
                </a:cubicBezTo>
                <a:cubicBezTo>
                  <a:pt x="11" y="39"/>
                  <a:pt x="11" y="40"/>
                  <a:pt x="12" y="41"/>
                </a:cubicBezTo>
                <a:cubicBezTo>
                  <a:pt x="13" y="41"/>
                  <a:pt x="13" y="41"/>
                  <a:pt x="13" y="41"/>
                </a:cubicBezTo>
                <a:cubicBezTo>
                  <a:pt x="13" y="41"/>
                  <a:pt x="13" y="41"/>
                  <a:pt x="13" y="41"/>
                </a:cubicBezTo>
                <a:cubicBezTo>
                  <a:pt x="14" y="42"/>
                  <a:pt x="15" y="43"/>
                  <a:pt x="17" y="43"/>
                </a:cubicBezTo>
                <a:cubicBezTo>
                  <a:pt x="17" y="43"/>
                  <a:pt x="17" y="43"/>
                  <a:pt x="17" y="43"/>
                </a:cubicBezTo>
                <a:cubicBezTo>
                  <a:pt x="127" y="43"/>
                  <a:pt x="127" y="43"/>
                  <a:pt x="127" y="43"/>
                </a:cubicBezTo>
                <a:cubicBezTo>
                  <a:pt x="127" y="43"/>
                  <a:pt x="127" y="43"/>
                  <a:pt x="127" y="43"/>
                </a:cubicBezTo>
                <a:cubicBezTo>
                  <a:pt x="129" y="43"/>
                  <a:pt x="130" y="42"/>
                  <a:pt x="131" y="41"/>
                </a:cubicBezTo>
                <a:cubicBezTo>
                  <a:pt x="131" y="41"/>
                  <a:pt x="131" y="41"/>
                  <a:pt x="131" y="41"/>
                </a:cubicBezTo>
                <a:cubicBezTo>
                  <a:pt x="131" y="41"/>
                  <a:pt x="131" y="41"/>
                  <a:pt x="131" y="41"/>
                </a:cubicBezTo>
                <a:cubicBezTo>
                  <a:pt x="132" y="40"/>
                  <a:pt x="133" y="39"/>
                  <a:pt x="133" y="37"/>
                </a:cubicBezTo>
                <a:cubicBezTo>
                  <a:pt x="133" y="17"/>
                  <a:pt x="133" y="17"/>
                  <a:pt x="133" y="17"/>
                </a:cubicBezTo>
                <a:cubicBezTo>
                  <a:pt x="133" y="16"/>
                  <a:pt x="132" y="14"/>
                  <a:pt x="131" y="13"/>
                </a:cubicBezTo>
                <a:cubicBezTo>
                  <a:pt x="131" y="13"/>
                  <a:pt x="131" y="13"/>
                  <a:pt x="131" y="13"/>
                </a:cubicBezTo>
                <a:cubicBezTo>
                  <a:pt x="130" y="12"/>
                  <a:pt x="128" y="11"/>
                  <a:pt x="127" y="11"/>
                </a:cubicBezTo>
                <a:close/>
                <a:moveTo>
                  <a:pt x="127" y="54"/>
                </a:moveTo>
                <a:cubicBezTo>
                  <a:pt x="127" y="54"/>
                  <a:pt x="127" y="54"/>
                  <a:pt x="127" y="54"/>
                </a:cubicBezTo>
                <a:cubicBezTo>
                  <a:pt x="127" y="54"/>
                  <a:pt x="127" y="54"/>
                  <a:pt x="127" y="54"/>
                </a:cubicBezTo>
                <a:cubicBezTo>
                  <a:pt x="17" y="54"/>
                  <a:pt x="17" y="54"/>
                  <a:pt x="17" y="54"/>
                </a:cubicBezTo>
                <a:cubicBezTo>
                  <a:pt x="17" y="54"/>
                  <a:pt x="17" y="54"/>
                  <a:pt x="17" y="54"/>
                </a:cubicBezTo>
                <a:cubicBezTo>
                  <a:pt x="15" y="54"/>
                  <a:pt x="14" y="55"/>
                  <a:pt x="13" y="56"/>
                </a:cubicBezTo>
                <a:cubicBezTo>
                  <a:pt x="13" y="56"/>
                  <a:pt x="13" y="56"/>
                  <a:pt x="13" y="56"/>
                </a:cubicBezTo>
                <a:cubicBezTo>
                  <a:pt x="13" y="56"/>
                  <a:pt x="13" y="56"/>
                  <a:pt x="13" y="56"/>
                </a:cubicBezTo>
                <a:cubicBezTo>
                  <a:pt x="11" y="57"/>
                  <a:pt x="11" y="59"/>
                  <a:pt x="11" y="60"/>
                </a:cubicBezTo>
                <a:cubicBezTo>
                  <a:pt x="11" y="80"/>
                  <a:pt x="11" y="80"/>
                  <a:pt x="11" y="80"/>
                </a:cubicBezTo>
                <a:cubicBezTo>
                  <a:pt x="11" y="82"/>
                  <a:pt x="11" y="83"/>
                  <a:pt x="12" y="84"/>
                </a:cubicBezTo>
                <a:cubicBezTo>
                  <a:pt x="13" y="84"/>
                  <a:pt x="13" y="84"/>
                  <a:pt x="13" y="84"/>
                </a:cubicBezTo>
                <a:cubicBezTo>
                  <a:pt x="13" y="84"/>
                  <a:pt x="13" y="84"/>
                  <a:pt x="13" y="84"/>
                </a:cubicBezTo>
                <a:cubicBezTo>
                  <a:pt x="14" y="85"/>
                  <a:pt x="15" y="86"/>
                  <a:pt x="17" y="86"/>
                </a:cubicBezTo>
                <a:cubicBezTo>
                  <a:pt x="17" y="86"/>
                  <a:pt x="17" y="86"/>
                  <a:pt x="17" y="86"/>
                </a:cubicBezTo>
                <a:cubicBezTo>
                  <a:pt x="127" y="86"/>
                  <a:pt x="127" y="86"/>
                  <a:pt x="127" y="86"/>
                </a:cubicBezTo>
                <a:cubicBezTo>
                  <a:pt x="127" y="86"/>
                  <a:pt x="127" y="86"/>
                  <a:pt x="127" y="86"/>
                </a:cubicBezTo>
                <a:cubicBezTo>
                  <a:pt x="129" y="86"/>
                  <a:pt x="130" y="85"/>
                  <a:pt x="131" y="84"/>
                </a:cubicBezTo>
                <a:cubicBezTo>
                  <a:pt x="131" y="84"/>
                  <a:pt x="131" y="84"/>
                  <a:pt x="131" y="84"/>
                </a:cubicBezTo>
                <a:cubicBezTo>
                  <a:pt x="131" y="84"/>
                  <a:pt x="131" y="84"/>
                  <a:pt x="131" y="84"/>
                </a:cubicBezTo>
                <a:cubicBezTo>
                  <a:pt x="132" y="83"/>
                  <a:pt x="133" y="82"/>
                  <a:pt x="133" y="80"/>
                </a:cubicBezTo>
                <a:cubicBezTo>
                  <a:pt x="133" y="60"/>
                  <a:pt x="133" y="60"/>
                  <a:pt x="133" y="60"/>
                </a:cubicBezTo>
                <a:cubicBezTo>
                  <a:pt x="133" y="59"/>
                  <a:pt x="132" y="57"/>
                  <a:pt x="131" y="56"/>
                </a:cubicBezTo>
                <a:cubicBezTo>
                  <a:pt x="131" y="56"/>
                  <a:pt x="131" y="56"/>
                  <a:pt x="131" y="56"/>
                </a:cubicBezTo>
                <a:cubicBezTo>
                  <a:pt x="131" y="56"/>
                  <a:pt x="131" y="56"/>
                  <a:pt x="131" y="56"/>
                </a:cubicBezTo>
                <a:cubicBezTo>
                  <a:pt x="130" y="55"/>
                  <a:pt x="129" y="54"/>
                  <a:pt x="127" y="54"/>
                </a:cubicBezTo>
                <a:close/>
                <a:moveTo>
                  <a:pt x="127" y="97"/>
                </a:moveTo>
                <a:cubicBezTo>
                  <a:pt x="127" y="97"/>
                  <a:pt x="127" y="97"/>
                  <a:pt x="127" y="97"/>
                </a:cubicBezTo>
                <a:cubicBezTo>
                  <a:pt x="127" y="97"/>
                  <a:pt x="127" y="97"/>
                  <a:pt x="127" y="97"/>
                </a:cubicBezTo>
                <a:cubicBezTo>
                  <a:pt x="17" y="97"/>
                  <a:pt x="17" y="97"/>
                  <a:pt x="17" y="97"/>
                </a:cubicBezTo>
                <a:cubicBezTo>
                  <a:pt x="17" y="97"/>
                  <a:pt x="17" y="97"/>
                  <a:pt x="17" y="97"/>
                </a:cubicBezTo>
                <a:cubicBezTo>
                  <a:pt x="15" y="97"/>
                  <a:pt x="14" y="98"/>
                  <a:pt x="13" y="99"/>
                </a:cubicBezTo>
                <a:cubicBezTo>
                  <a:pt x="13" y="99"/>
                  <a:pt x="13" y="99"/>
                  <a:pt x="13" y="99"/>
                </a:cubicBezTo>
                <a:cubicBezTo>
                  <a:pt x="13" y="99"/>
                  <a:pt x="13" y="99"/>
                  <a:pt x="13" y="99"/>
                </a:cubicBezTo>
                <a:cubicBezTo>
                  <a:pt x="11" y="100"/>
                  <a:pt x="11" y="102"/>
                  <a:pt x="11" y="103"/>
                </a:cubicBezTo>
                <a:cubicBezTo>
                  <a:pt x="11" y="123"/>
                  <a:pt x="11" y="123"/>
                  <a:pt x="11" y="123"/>
                </a:cubicBezTo>
                <a:cubicBezTo>
                  <a:pt x="11" y="124"/>
                  <a:pt x="11" y="126"/>
                  <a:pt x="12" y="127"/>
                </a:cubicBezTo>
                <a:cubicBezTo>
                  <a:pt x="13" y="127"/>
                  <a:pt x="13" y="127"/>
                  <a:pt x="13" y="127"/>
                </a:cubicBezTo>
                <a:cubicBezTo>
                  <a:pt x="13" y="127"/>
                  <a:pt x="13" y="127"/>
                  <a:pt x="13" y="127"/>
                </a:cubicBezTo>
                <a:cubicBezTo>
                  <a:pt x="14" y="128"/>
                  <a:pt x="15" y="129"/>
                  <a:pt x="17" y="129"/>
                </a:cubicBezTo>
                <a:cubicBezTo>
                  <a:pt x="127" y="129"/>
                  <a:pt x="127" y="129"/>
                  <a:pt x="127" y="129"/>
                </a:cubicBezTo>
                <a:cubicBezTo>
                  <a:pt x="128" y="129"/>
                  <a:pt x="130" y="128"/>
                  <a:pt x="131" y="127"/>
                </a:cubicBezTo>
                <a:cubicBezTo>
                  <a:pt x="131" y="127"/>
                  <a:pt x="131" y="127"/>
                  <a:pt x="131" y="127"/>
                </a:cubicBezTo>
                <a:cubicBezTo>
                  <a:pt x="131" y="127"/>
                  <a:pt x="131" y="127"/>
                  <a:pt x="131" y="127"/>
                </a:cubicBezTo>
                <a:cubicBezTo>
                  <a:pt x="132" y="126"/>
                  <a:pt x="133" y="125"/>
                  <a:pt x="133" y="123"/>
                </a:cubicBezTo>
                <a:cubicBezTo>
                  <a:pt x="133" y="103"/>
                  <a:pt x="133" y="103"/>
                  <a:pt x="133" y="103"/>
                </a:cubicBezTo>
                <a:cubicBezTo>
                  <a:pt x="133" y="102"/>
                  <a:pt x="132" y="100"/>
                  <a:pt x="131" y="99"/>
                </a:cubicBezTo>
                <a:cubicBezTo>
                  <a:pt x="131" y="99"/>
                  <a:pt x="131" y="99"/>
                  <a:pt x="131" y="99"/>
                </a:cubicBezTo>
                <a:cubicBezTo>
                  <a:pt x="131" y="99"/>
                  <a:pt x="131" y="99"/>
                  <a:pt x="131" y="99"/>
                </a:cubicBezTo>
                <a:cubicBezTo>
                  <a:pt x="130" y="98"/>
                  <a:pt x="129" y="97"/>
                  <a:pt x="127" y="97"/>
                </a:cubicBezTo>
                <a:close/>
                <a:moveTo>
                  <a:pt x="29" y="17"/>
                </a:moveTo>
                <a:cubicBezTo>
                  <a:pt x="29" y="17"/>
                  <a:pt x="29" y="17"/>
                  <a:pt x="29" y="17"/>
                </a:cubicBezTo>
                <a:cubicBezTo>
                  <a:pt x="32" y="17"/>
                  <a:pt x="34" y="18"/>
                  <a:pt x="36" y="20"/>
                </a:cubicBezTo>
                <a:cubicBezTo>
                  <a:pt x="36" y="20"/>
                  <a:pt x="36" y="20"/>
                  <a:pt x="36" y="20"/>
                </a:cubicBezTo>
                <a:cubicBezTo>
                  <a:pt x="38" y="22"/>
                  <a:pt x="39" y="25"/>
                  <a:pt x="39" y="27"/>
                </a:cubicBezTo>
                <a:cubicBezTo>
                  <a:pt x="39" y="30"/>
                  <a:pt x="38" y="32"/>
                  <a:pt x="36" y="34"/>
                </a:cubicBezTo>
                <a:cubicBezTo>
                  <a:pt x="36" y="34"/>
                  <a:pt x="36" y="34"/>
                  <a:pt x="36" y="34"/>
                </a:cubicBezTo>
                <a:cubicBezTo>
                  <a:pt x="34" y="36"/>
                  <a:pt x="32" y="37"/>
                  <a:pt x="29" y="37"/>
                </a:cubicBezTo>
                <a:cubicBezTo>
                  <a:pt x="26" y="37"/>
                  <a:pt x="24" y="36"/>
                  <a:pt x="22" y="34"/>
                </a:cubicBezTo>
                <a:cubicBezTo>
                  <a:pt x="22" y="34"/>
                  <a:pt x="22" y="34"/>
                  <a:pt x="22" y="34"/>
                </a:cubicBezTo>
                <a:cubicBezTo>
                  <a:pt x="20" y="32"/>
                  <a:pt x="19" y="30"/>
                  <a:pt x="19" y="27"/>
                </a:cubicBezTo>
                <a:cubicBezTo>
                  <a:pt x="19" y="25"/>
                  <a:pt x="20" y="22"/>
                  <a:pt x="22" y="20"/>
                </a:cubicBezTo>
                <a:cubicBezTo>
                  <a:pt x="22" y="20"/>
                  <a:pt x="22" y="20"/>
                  <a:pt x="22" y="20"/>
                </a:cubicBezTo>
                <a:cubicBezTo>
                  <a:pt x="24" y="18"/>
                  <a:pt x="26" y="17"/>
                  <a:pt x="29" y="17"/>
                </a:cubicBezTo>
                <a:close/>
                <a:moveTo>
                  <a:pt x="31" y="25"/>
                </a:moveTo>
                <a:cubicBezTo>
                  <a:pt x="31" y="25"/>
                  <a:pt x="31" y="25"/>
                  <a:pt x="31" y="25"/>
                </a:cubicBezTo>
                <a:cubicBezTo>
                  <a:pt x="31" y="24"/>
                  <a:pt x="30" y="24"/>
                  <a:pt x="29" y="24"/>
                </a:cubicBezTo>
                <a:cubicBezTo>
                  <a:pt x="28" y="24"/>
                  <a:pt x="27" y="24"/>
                  <a:pt x="27" y="25"/>
                </a:cubicBezTo>
                <a:cubicBezTo>
                  <a:pt x="27" y="25"/>
                  <a:pt x="27" y="25"/>
                  <a:pt x="27" y="25"/>
                </a:cubicBezTo>
                <a:cubicBezTo>
                  <a:pt x="26" y="25"/>
                  <a:pt x="26" y="26"/>
                  <a:pt x="26" y="27"/>
                </a:cubicBezTo>
                <a:cubicBezTo>
                  <a:pt x="26" y="28"/>
                  <a:pt x="26" y="29"/>
                  <a:pt x="27" y="30"/>
                </a:cubicBezTo>
                <a:cubicBezTo>
                  <a:pt x="27" y="30"/>
                  <a:pt x="27" y="30"/>
                  <a:pt x="27" y="30"/>
                </a:cubicBezTo>
                <a:cubicBezTo>
                  <a:pt x="27" y="30"/>
                  <a:pt x="28" y="31"/>
                  <a:pt x="29" y="31"/>
                </a:cubicBezTo>
                <a:cubicBezTo>
                  <a:pt x="30" y="31"/>
                  <a:pt x="31" y="30"/>
                  <a:pt x="31" y="30"/>
                </a:cubicBezTo>
                <a:cubicBezTo>
                  <a:pt x="31" y="30"/>
                  <a:pt x="31" y="30"/>
                  <a:pt x="31" y="30"/>
                </a:cubicBezTo>
                <a:cubicBezTo>
                  <a:pt x="32" y="29"/>
                  <a:pt x="32" y="28"/>
                  <a:pt x="32" y="27"/>
                </a:cubicBezTo>
                <a:cubicBezTo>
                  <a:pt x="32" y="26"/>
                  <a:pt x="32" y="25"/>
                  <a:pt x="31" y="25"/>
                </a:cubicBezTo>
                <a:cubicBezTo>
                  <a:pt x="31" y="25"/>
                  <a:pt x="31" y="25"/>
                  <a:pt x="31" y="25"/>
                </a:cubicBezTo>
                <a:close/>
                <a:moveTo>
                  <a:pt x="29" y="60"/>
                </a:moveTo>
                <a:cubicBezTo>
                  <a:pt x="29" y="60"/>
                  <a:pt x="29" y="60"/>
                  <a:pt x="29" y="60"/>
                </a:cubicBezTo>
                <a:cubicBezTo>
                  <a:pt x="32" y="60"/>
                  <a:pt x="34" y="61"/>
                  <a:pt x="36" y="63"/>
                </a:cubicBezTo>
                <a:cubicBezTo>
                  <a:pt x="36" y="63"/>
                  <a:pt x="36" y="63"/>
                  <a:pt x="36" y="63"/>
                </a:cubicBezTo>
                <a:cubicBezTo>
                  <a:pt x="38" y="65"/>
                  <a:pt x="39" y="67"/>
                  <a:pt x="39" y="70"/>
                </a:cubicBezTo>
                <a:cubicBezTo>
                  <a:pt x="39" y="73"/>
                  <a:pt x="38" y="75"/>
                  <a:pt x="36" y="77"/>
                </a:cubicBezTo>
                <a:cubicBezTo>
                  <a:pt x="36" y="77"/>
                  <a:pt x="36" y="77"/>
                  <a:pt x="36" y="77"/>
                </a:cubicBezTo>
                <a:cubicBezTo>
                  <a:pt x="34" y="79"/>
                  <a:pt x="32" y="80"/>
                  <a:pt x="29" y="80"/>
                </a:cubicBezTo>
                <a:cubicBezTo>
                  <a:pt x="26" y="80"/>
                  <a:pt x="24" y="79"/>
                  <a:pt x="22" y="77"/>
                </a:cubicBezTo>
                <a:cubicBezTo>
                  <a:pt x="22" y="77"/>
                  <a:pt x="22" y="77"/>
                  <a:pt x="22" y="77"/>
                </a:cubicBezTo>
                <a:cubicBezTo>
                  <a:pt x="20" y="75"/>
                  <a:pt x="19" y="73"/>
                  <a:pt x="19" y="70"/>
                </a:cubicBezTo>
                <a:cubicBezTo>
                  <a:pt x="19" y="67"/>
                  <a:pt x="20" y="65"/>
                  <a:pt x="22" y="63"/>
                </a:cubicBezTo>
                <a:cubicBezTo>
                  <a:pt x="22" y="63"/>
                  <a:pt x="22" y="63"/>
                  <a:pt x="22" y="63"/>
                </a:cubicBezTo>
                <a:cubicBezTo>
                  <a:pt x="24" y="61"/>
                  <a:pt x="26" y="60"/>
                  <a:pt x="29" y="60"/>
                </a:cubicBezTo>
                <a:close/>
                <a:moveTo>
                  <a:pt x="31" y="68"/>
                </a:moveTo>
                <a:cubicBezTo>
                  <a:pt x="31" y="68"/>
                  <a:pt x="31" y="68"/>
                  <a:pt x="31" y="68"/>
                </a:cubicBezTo>
                <a:cubicBezTo>
                  <a:pt x="31" y="67"/>
                  <a:pt x="30" y="67"/>
                  <a:pt x="29" y="67"/>
                </a:cubicBezTo>
                <a:cubicBezTo>
                  <a:pt x="28" y="67"/>
                  <a:pt x="27" y="67"/>
                  <a:pt x="27" y="68"/>
                </a:cubicBezTo>
                <a:cubicBezTo>
                  <a:pt x="27" y="68"/>
                  <a:pt x="27" y="68"/>
                  <a:pt x="27" y="68"/>
                </a:cubicBezTo>
                <a:cubicBezTo>
                  <a:pt x="26" y="68"/>
                  <a:pt x="26" y="69"/>
                  <a:pt x="26" y="70"/>
                </a:cubicBezTo>
                <a:cubicBezTo>
                  <a:pt x="26" y="71"/>
                  <a:pt x="26" y="72"/>
                  <a:pt x="27" y="73"/>
                </a:cubicBezTo>
                <a:cubicBezTo>
                  <a:pt x="27" y="73"/>
                  <a:pt x="27" y="73"/>
                  <a:pt x="27" y="73"/>
                </a:cubicBezTo>
                <a:cubicBezTo>
                  <a:pt x="27" y="73"/>
                  <a:pt x="28" y="73"/>
                  <a:pt x="29" y="73"/>
                </a:cubicBezTo>
                <a:cubicBezTo>
                  <a:pt x="30" y="73"/>
                  <a:pt x="31" y="73"/>
                  <a:pt x="31" y="73"/>
                </a:cubicBezTo>
                <a:cubicBezTo>
                  <a:pt x="31" y="73"/>
                  <a:pt x="31" y="73"/>
                  <a:pt x="31" y="73"/>
                </a:cubicBezTo>
                <a:cubicBezTo>
                  <a:pt x="32" y="72"/>
                  <a:pt x="32" y="71"/>
                  <a:pt x="32" y="70"/>
                </a:cubicBezTo>
                <a:cubicBezTo>
                  <a:pt x="32" y="69"/>
                  <a:pt x="32" y="68"/>
                  <a:pt x="31" y="68"/>
                </a:cubicBezTo>
                <a:cubicBezTo>
                  <a:pt x="31" y="68"/>
                  <a:pt x="31" y="68"/>
                  <a:pt x="31" y="68"/>
                </a:cubicBezTo>
                <a:close/>
                <a:moveTo>
                  <a:pt x="31" y="111"/>
                </a:moveTo>
                <a:cubicBezTo>
                  <a:pt x="31" y="111"/>
                  <a:pt x="31" y="111"/>
                  <a:pt x="31" y="111"/>
                </a:cubicBezTo>
                <a:cubicBezTo>
                  <a:pt x="31" y="110"/>
                  <a:pt x="30" y="110"/>
                  <a:pt x="29" y="110"/>
                </a:cubicBezTo>
                <a:cubicBezTo>
                  <a:pt x="28" y="110"/>
                  <a:pt x="27" y="110"/>
                  <a:pt x="27" y="111"/>
                </a:cubicBezTo>
                <a:cubicBezTo>
                  <a:pt x="27" y="111"/>
                  <a:pt x="27" y="111"/>
                  <a:pt x="27" y="111"/>
                </a:cubicBezTo>
                <a:cubicBezTo>
                  <a:pt x="26" y="111"/>
                  <a:pt x="26" y="112"/>
                  <a:pt x="26" y="113"/>
                </a:cubicBezTo>
                <a:cubicBezTo>
                  <a:pt x="26" y="114"/>
                  <a:pt x="26" y="115"/>
                  <a:pt x="27" y="115"/>
                </a:cubicBezTo>
                <a:cubicBezTo>
                  <a:pt x="27" y="115"/>
                  <a:pt x="27" y="115"/>
                  <a:pt x="27" y="115"/>
                </a:cubicBezTo>
                <a:cubicBezTo>
                  <a:pt x="27" y="116"/>
                  <a:pt x="28" y="116"/>
                  <a:pt x="29" y="116"/>
                </a:cubicBezTo>
                <a:cubicBezTo>
                  <a:pt x="30" y="116"/>
                  <a:pt x="31" y="116"/>
                  <a:pt x="31" y="115"/>
                </a:cubicBezTo>
                <a:cubicBezTo>
                  <a:pt x="31" y="115"/>
                  <a:pt x="31" y="115"/>
                  <a:pt x="31" y="115"/>
                </a:cubicBezTo>
                <a:cubicBezTo>
                  <a:pt x="32" y="115"/>
                  <a:pt x="32" y="114"/>
                  <a:pt x="32" y="113"/>
                </a:cubicBezTo>
                <a:cubicBezTo>
                  <a:pt x="32" y="112"/>
                  <a:pt x="32" y="111"/>
                  <a:pt x="31" y="111"/>
                </a:cubicBezTo>
                <a:cubicBezTo>
                  <a:pt x="31" y="111"/>
                  <a:pt x="31" y="111"/>
                  <a:pt x="31" y="1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7391" tIns="33696" rIns="67391" bIns="33696"/>
          <a:lstStyle/>
          <a:p>
            <a:endParaRPr lang="zh-CN" altLang="en-US" sz="1800">
              <a:solidFill>
                <a:schemeClr val="bg1"/>
              </a:solidFill>
              <a:latin typeface="仿宋_GB2312" panose="02010609030101010101" charset="-122"/>
              <a:ea typeface="仿宋_GB2312" panose="02010609030101010101" charset="-122"/>
            </a:endParaRPr>
          </a:p>
        </p:txBody>
      </p:sp>
      <p:sp>
        <p:nvSpPr>
          <p:cNvPr id="13" name="PA_椭圆 8"/>
          <p:cNvSpPr>
            <a:spLocks noChangeArrowheads="1"/>
          </p:cNvSpPr>
          <p:nvPr>
            <p:custDataLst>
              <p:tags r:id="rId8"/>
            </p:custDataLst>
          </p:nvPr>
        </p:nvSpPr>
        <p:spPr bwMode="auto">
          <a:xfrm>
            <a:off x="4987781" y="1611511"/>
            <a:ext cx="403175" cy="399836"/>
          </a:xfrm>
          <a:prstGeom prst="ellipse">
            <a:avLst/>
          </a:prstGeom>
          <a:solidFill>
            <a:schemeClr val="accent4">
              <a:lumMod val="20000"/>
              <a:lumOff val="80000"/>
            </a:schemeClr>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sz="1000">
              <a:solidFill>
                <a:schemeClr val="bg1"/>
              </a:solidFill>
              <a:latin typeface="微软雅黑 Light" panose="020B0502040204020203" pitchFamily="34" charset="-122"/>
              <a:ea typeface="微软雅黑 Light" panose="020B0502040204020203" pitchFamily="34" charset="-122"/>
            </a:endParaRPr>
          </a:p>
        </p:txBody>
      </p:sp>
      <p:sp>
        <p:nvSpPr>
          <p:cNvPr id="14" name="PA_任意多边形 36"/>
          <p:cNvSpPr>
            <a:spLocks noEditPoints="1"/>
          </p:cNvSpPr>
          <p:nvPr>
            <p:custDataLst>
              <p:tags r:id="rId9"/>
            </p:custDataLst>
          </p:nvPr>
        </p:nvSpPr>
        <p:spPr bwMode="auto">
          <a:xfrm>
            <a:off x="5076625" y="1699981"/>
            <a:ext cx="234635" cy="232003"/>
          </a:xfrm>
          <a:custGeom>
            <a:avLst/>
            <a:gdLst>
              <a:gd name="T0" fmla="*/ 72 w 144"/>
              <a:gd name="T1" fmla="*/ 34 h 144"/>
              <a:gd name="T2" fmla="*/ 77 w 144"/>
              <a:gd name="T3" fmla="*/ 66 h 144"/>
              <a:gd name="T4" fmla="*/ 66 w 144"/>
              <a:gd name="T5" fmla="*/ 66 h 144"/>
              <a:gd name="T6" fmla="*/ 72 w 144"/>
              <a:gd name="T7" fmla="*/ 0 h 144"/>
              <a:gd name="T8" fmla="*/ 123 w 144"/>
              <a:gd name="T9" fmla="*/ 21 h 144"/>
              <a:gd name="T10" fmla="*/ 123 w 144"/>
              <a:gd name="T11" fmla="*/ 21 h 144"/>
              <a:gd name="T12" fmla="*/ 123 w 144"/>
              <a:gd name="T13" fmla="*/ 123 h 144"/>
              <a:gd name="T14" fmla="*/ 123 w 144"/>
              <a:gd name="T15" fmla="*/ 123 h 144"/>
              <a:gd name="T16" fmla="*/ 72 w 144"/>
              <a:gd name="T17" fmla="*/ 144 h 144"/>
              <a:gd name="T18" fmla="*/ 21 w 144"/>
              <a:gd name="T19" fmla="*/ 123 h 144"/>
              <a:gd name="T20" fmla="*/ 21 w 144"/>
              <a:gd name="T21" fmla="*/ 21 h 144"/>
              <a:gd name="T22" fmla="*/ 21 w 144"/>
              <a:gd name="T23" fmla="*/ 21 h 144"/>
              <a:gd name="T24" fmla="*/ 115 w 144"/>
              <a:gd name="T25" fmla="*/ 29 h 144"/>
              <a:gd name="T26" fmla="*/ 72 w 144"/>
              <a:gd name="T27" fmla="*/ 11 h 144"/>
              <a:gd name="T28" fmla="*/ 29 w 144"/>
              <a:gd name="T29" fmla="*/ 29 h 144"/>
              <a:gd name="T30" fmla="*/ 29 w 144"/>
              <a:gd name="T31" fmla="*/ 115 h 144"/>
              <a:gd name="T32" fmla="*/ 72 w 144"/>
              <a:gd name="T33" fmla="*/ 133 h 144"/>
              <a:gd name="T34" fmla="*/ 115 w 144"/>
              <a:gd name="T35" fmla="*/ 115 h 144"/>
              <a:gd name="T36" fmla="*/ 115 w 144"/>
              <a:gd name="T37" fmla="*/ 29 h 144"/>
              <a:gd name="T38" fmla="*/ 91 w 144"/>
              <a:gd name="T39" fmla="*/ 53 h 144"/>
              <a:gd name="T40" fmla="*/ 91 w 144"/>
              <a:gd name="T41" fmla="*/ 45 h 144"/>
              <a:gd name="T42" fmla="*/ 103 w 144"/>
              <a:gd name="T43" fmla="*/ 51 h 144"/>
              <a:gd name="T44" fmla="*/ 109 w 144"/>
              <a:gd name="T45" fmla="*/ 65 h 144"/>
              <a:gd name="T46" fmla="*/ 109 w 144"/>
              <a:gd name="T47" fmla="*/ 80 h 144"/>
              <a:gd name="T48" fmla="*/ 103 w 144"/>
              <a:gd name="T49" fmla="*/ 93 h 144"/>
              <a:gd name="T50" fmla="*/ 93 w 144"/>
              <a:gd name="T51" fmla="*/ 104 h 144"/>
              <a:gd name="T52" fmla="*/ 79 w 144"/>
              <a:gd name="T53" fmla="*/ 109 h 144"/>
              <a:gd name="T54" fmla="*/ 64 w 144"/>
              <a:gd name="T55" fmla="*/ 109 h 144"/>
              <a:gd name="T56" fmla="*/ 51 w 144"/>
              <a:gd name="T57" fmla="*/ 104 h 144"/>
              <a:gd name="T58" fmla="*/ 40 w 144"/>
              <a:gd name="T59" fmla="*/ 93 h 144"/>
              <a:gd name="T60" fmla="*/ 35 w 144"/>
              <a:gd name="T61" fmla="*/ 80 h 144"/>
              <a:gd name="T62" fmla="*/ 35 w 144"/>
              <a:gd name="T63" fmla="*/ 65 h 144"/>
              <a:gd name="T64" fmla="*/ 40 w 144"/>
              <a:gd name="T65" fmla="*/ 51 h 144"/>
              <a:gd name="T66" fmla="*/ 53 w 144"/>
              <a:gd name="T67" fmla="*/ 45 h 144"/>
              <a:gd name="T68" fmla="*/ 50 w 144"/>
              <a:gd name="T69" fmla="*/ 57 h 144"/>
              <a:gd name="T70" fmla="*/ 46 w 144"/>
              <a:gd name="T71" fmla="*/ 67 h 144"/>
              <a:gd name="T72" fmla="*/ 46 w 144"/>
              <a:gd name="T73" fmla="*/ 78 h 144"/>
              <a:gd name="T74" fmla="*/ 50 w 144"/>
              <a:gd name="T75" fmla="*/ 87 h 144"/>
              <a:gd name="T76" fmla="*/ 57 w 144"/>
              <a:gd name="T77" fmla="*/ 94 h 144"/>
              <a:gd name="T78" fmla="*/ 66 w 144"/>
              <a:gd name="T79" fmla="*/ 99 h 144"/>
              <a:gd name="T80" fmla="*/ 77 w 144"/>
              <a:gd name="T81" fmla="*/ 99 h 144"/>
              <a:gd name="T82" fmla="*/ 87 w 144"/>
              <a:gd name="T83" fmla="*/ 94 h 144"/>
              <a:gd name="T84" fmla="*/ 94 w 144"/>
              <a:gd name="T85" fmla="*/ 87 h 144"/>
              <a:gd name="T86" fmla="*/ 98 w 144"/>
              <a:gd name="T87" fmla="*/ 78 h 144"/>
              <a:gd name="T88" fmla="*/ 98 w 144"/>
              <a:gd name="T89" fmla="*/ 67 h 144"/>
              <a:gd name="T90" fmla="*/ 94 w 144"/>
              <a:gd name="T91" fmla="*/ 5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4" h="144">
                <a:moveTo>
                  <a:pt x="66" y="40"/>
                </a:moveTo>
                <a:cubicBezTo>
                  <a:pt x="66" y="37"/>
                  <a:pt x="69" y="34"/>
                  <a:pt x="72" y="34"/>
                </a:cubicBezTo>
                <a:cubicBezTo>
                  <a:pt x="75" y="34"/>
                  <a:pt x="77" y="37"/>
                  <a:pt x="77" y="40"/>
                </a:cubicBezTo>
                <a:cubicBezTo>
                  <a:pt x="77" y="66"/>
                  <a:pt x="77" y="66"/>
                  <a:pt x="77" y="66"/>
                </a:cubicBezTo>
                <a:cubicBezTo>
                  <a:pt x="77" y="70"/>
                  <a:pt x="75" y="72"/>
                  <a:pt x="72" y="72"/>
                </a:cubicBezTo>
                <a:cubicBezTo>
                  <a:pt x="69" y="72"/>
                  <a:pt x="66" y="70"/>
                  <a:pt x="66" y="66"/>
                </a:cubicBezTo>
                <a:cubicBezTo>
                  <a:pt x="66" y="40"/>
                  <a:pt x="66" y="40"/>
                  <a:pt x="66" y="40"/>
                </a:cubicBezTo>
                <a:close/>
                <a:moveTo>
                  <a:pt x="72" y="0"/>
                </a:moveTo>
                <a:cubicBezTo>
                  <a:pt x="72" y="0"/>
                  <a:pt x="72" y="0"/>
                  <a:pt x="72" y="0"/>
                </a:cubicBezTo>
                <a:cubicBezTo>
                  <a:pt x="92" y="0"/>
                  <a:pt x="110" y="8"/>
                  <a:pt x="123" y="21"/>
                </a:cubicBezTo>
                <a:cubicBezTo>
                  <a:pt x="123" y="21"/>
                  <a:pt x="123" y="21"/>
                  <a:pt x="123" y="21"/>
                </a:cubicBezTo>
                <a:cubicBezTo>
                  <a:pt x="123" y="21"/>
                  <a:pt x="123" y="21"/>
                  <a:pt x="123" y="21"/>
                </a:cubicBezTo>
                <a:cubicBezTo>
                  <a:pt x="136" y="34"/>
                  <a:pt x="144" y="52"/>
                  <a:pt x="144" y="72"/>
                </a:cubicBezTo>
                <a:cubicBezTo>
                  <a:pt x="144" y="92"/>
                  <a:pt x="136" y="110"/>
                  <a:pt x="123" y="123"/>
                </a:cubicBezTo>
                <a:cubicBezTo>
                  <a:pt x="123" y="123"/>
                  <a:pt x="123" y="123"/>
                  <a:pt x="123" y="123"/>
                </a:cubicBezTo>
                <a:cubicBezTo>
                  <a:pt x="123" y="123"/>
                  <a:pt x="123" y="123"/>
                  <a:pt x="123" y="123"/>
                </a:cubicBezTo>
                <a:cubicBezTo>
                  <a:pt x="123" y="123"/>
                  <a:pt x="123" y="123"/>
                  <a:pt x="123" y="123"/>
                </a:cubicBezTo>
                <a:cubicBezTo>
                  <a:pt x="110" y="136"/>
                  <a:pt x="92" y="144"/>
                  <a:pt x="72" y="144"/>
                </a:cubicBezTo>
                <a:cubicBezTo>
                  <a:pt x="52" y="144"/>
                  <a:pt x="34" y="136"/>
                  <a:pt x="21" y="123"/>
                </a:cubicBezTo>
                <a:cubicBezTo>
                  <a:pt x="21" y="123"/>
                  <a:pt x="21" y="123"/>
                  <a:pt x="21" y="123"/>
                </a:cubicBezTo>
                <a:cubicBezTo>
                  <a:pt x="8" y="110"/>
                  <a:pt x="0" y="92"/>
                  <a:pt x="0" y="72"/>
                </a:cubicBezTo>
                <a:cubicBezTo>
                  <a:pt x="0" y="52"/>
                  <a:pt x="8" y="34"/>
                  <a:pt x="21" y="21"/>
                </a:cubicBezTo>
                <a:cubicBezTo>
                  <a:pt x="21" y="21"/>
                  <a:pt x="21" y="21"/>
                  <a:pt x="21" y="21"/>
                </a:cubicBezTo>
                <a:cubicBezTo>
                  <a:pt x="21" y="21"/>
                  <a:pt x="21" y="21"/>
                  <a:pt x="21" y="21"/>
                </a:cubicBezTo>
                <a:cubicBezTo>
                  <a:pt x="34" y="8"/>
                  <a:pt x="52" y="0"/>
                  <a:pt x="72" y="0"/>
                </a:cubicBezTo>
                <a:close/>
                <a:moveTo>
                  <a:pt x="115" y="29"/>
                </a:moveTo>
                <a:cubicBezTo>
                  <a:pt x="115" y="29"/>
                  <a:pt x="115" y="29"/>
                  <a:pt x="115" y="29"/>
                </a:cubicBezTo>
                <a:cubicBezTo>
                  <a:pt x="104" y="18"/>
                  <a:pt x="89" y="11"/>
                  <a:pt x="72" y="11"/>
                </a:cubicBezTo>
                <a:cubicBezTo>
                  <a:pt x="55" y="11"/>
                  <a:pt x="40" y="18"/>
                  <a:pt x="29" y="29"/>
                </a:cubicBezTo>
                <a:cubicBezTo>
                  <a:pt x="29" y="29"/>
                  <a:pt x="29" y="29"/>
                  <a:pt x="29" y="29"/>
                </a:cubicBezTo>
                <a:cubicBezTo>
                  <a:pt x="18" y="40"/>
                  <a:pt x="11" y="55"/>
                  <a:pt x="11" y="72"/>
                </a:cubicBezTo>
                <a:cubicBezTo>
                  <a:pt x="11" y="89"/>
                  <a:pt x="18" y="104"/>
                  <a:pt x="29" y="115"/>
                </a:cubicBezTo>
                <a:cubicBezTo>
                  <a:pt x="29" y="115"/>
                  <a:pt x="29" y="115"/>
                  <a:pt x="29" y="115"/>
                </a:cubicBezTo>
                <a:cubicBezTo>
                  <a:pt x="40" y="126"/>
                  <a:pt x="55" y="133"/>
                  <a:pt x="72" y="133"/>
                </a:cubicBezTo>
                <a:cubicBezTo>
                  <a:pt x="89" y="133"/>
                  <a:pt x="104" y="126"/>
                  <a:pt x="115" y="115"/>
                </a:cubicBezTo>
                <a:cubicBezTo>
                  <a:pt x="115" y="115"/>
                  <a:pt x="115" y="115"/>
                  <a:pt x="115" y="115"/>
                </a:cubicBezTo>
                <a:cubicBezTo>
                  <a:pt x="126" y="104"/>
                  <a:pt x="133" y="89"/>
                  <a:pt x="133" y="72"/>
                </a:cubicBezTo>
                <a:cubicBezTo>
                  <a:pt x="133" y="55"/>
                  <a:pt x="126" y="40"/>
                  <a:pt x="115" y="29"/>
                </a:cubicBezTo>
                <a:cubicBezTo>
                  <a:pt x="115" y="29"/>
                  <a:pt x="115" y="29"/>
                  <a:pt x="115" y="29"/>
                </a:cubicBezTo>
                <a:close/>
                <a:moveTo>
                  <a:pt x="91" y="53"/>
                </a:moveTo>
                <a:cubicBezTo>
                  <a:pt x="91" y="53"/>
                  <a:pt x="91" y="53"/>
                  <a:pt x="91" y="53"/>
                </a:cubicBezTo>
                <a:cubicBezTo>
                  <a:pt x="89" y="51"/>
                  <a:pt x="89" y="47"/>
                  <a:pt x="91" y="45"/>
                </a:cubicBezTo>
                <a:cubicBezTo>
                  <a:pt x="93" y="43"/>
                  <a:pt x="97" y="43"/>
                  <a:pt x="99" y="45"/>
                </a:cubicBezTo>
                <a:cubicBezTo>
                  <a:pt x="100" y="47"/>
                  <a:pt x="102" y="49"/>
                  <a:pt x="103" y="51"/>
                </a:cubicBezTo>
                <a:cubicBezTo>
                  <a:pt x="105" y="53"/>
                  <a:pt x="106" y="55"/>
                  <a:pt x="107" y="57"/>
                </a:cubicBezTo>
                <a:cubicBezTo>
                  <a:pt x="108" y="60"/>
                  <a:pt x="109" y="62"/>
                  <a:pt x="109" y="65"/>
                </a:cubicBezTo>
                <a:cubicBezTo>
                  <a:pt x="110" y="67"/>
                  <a:pt x="110" y="70"/>
                  <a:pt x="110" y="72"/>
                </a:cubicBezTo>
                <a:cubicBezTo>
                  <a:pt x="110" y="75"/>
                  <a:pt x="110" y="77"/>
                  <a:pt x="109" y="80"/>
                </a:cubicBezTo>
                <a:cubicBezTo>
                  <a:pt x="109" y="82"/>
                  <a:pt x="108" y="85"/>
                  <a:pt x="107" y="87"/>
                </a:cubicBezTo>
                <a:cubicBezTo>
                  <a:pt x="106" y="89"/>
                  <a:pt x="105" y="91"/>
                  <a:pt x="103" y="93"/>
                </a:cubicBezTo>
                <a:cubicBezTo>
                  <a:pt x="102" y="95"/>
                  <a:pt x="100" y="97"/>
                  <a:pt x="99" y="99"/>
                </a:cubicBezTo>
                <a:cubicBezTo>
                  <a:pt x="97" y="101"/>
                  <a:pt x="95" y="102"/>
                  <a:pt x="93" y="104"/>
                </a:cubicBezTo>
                <a:cubicBezTo>
                  <a:pt x="91" y="105"/>
                  <a:pt x="89" y="106"/>
                  <a:pt x="87" y="107"/>
                </a:cubicBezTo>
                <a:cubicBezTo>
                  <a:pt x="84" y="108"/>
                  <a:pt x="82" y="109"/>
                  <a:pt x="79" y="109"/>
                </a:cubicBezTo>
                <a:cubicBezTo>
                  <a:pt x="77" y="110"/>
                  <a:pt x="74" y="110"/>
                  <a:pt x="72" y="110"/>
                </a:cubicBezTo>
                <a:cubicBezTo>
                  <a:pt x="69" y="110"/>
                  <a:pt x="67" y="110"/>
                  <a:pt x="64" y="109"/>
                </a:cubicBezTo>
                <a:cubicBezTo>
                  <a:pt x="62" y="109"/>
                  <a:pt x="59" y="108"/>
                  <a:pt x="57" y="107"/>
                </a:cubicBezTo>
                <a:cubicBezTo>
                  <a:pt x="55" y="106"/>
                  <a:pt x="53" y="105"/>
                  <a:pt x="51" y="104"/>
                </a:cubicBezTo>
                <a:cubicBezTo>
                  <a:pt x="49" y="102"/>
                  <a:pt x="47" y="101"/>
                  <a:pt x="45" y="99"/>
                </a:cubicBezTo>
                <a:cubicBezTo>
                  <a:pt x="43" y="97"/>
                  <a:pt x="42" y="95"/>
                  <a:pt x="40" y="93"/>
                </a:cubicBezTo>
                <a:cubicBezTo>
                  <a:pt x="39" y="91"/>
                  <a:pt x="38" y="89"/>
                  <a:pt x="37" y="87"/>
                </a:cubicBezTo>
                <a:cubicBezTo>
                  <a:pt x="36" y="85"/>
                  <a:pt x="35" y="82"/>
                  <a:pt x="35" y="80"/>
                </a:cubicBezTo>
                <a:cubicBezTo>
                  <a:pt x="34" y="77"/>
                  <a:pt x="34" y="75"/>
                  <a:pt x="34" y="72"/>
                </a:cubicBezTo>
                <a:cubicBezTo>
                  <a:pt x="34" y="70"/>
                  <a:pt x="34" y="67"/>
                  <a:pt x="35" y="65"/>
                </a:cubicBezTo>
                <a:cubicBezTo>
                  <a:pt x="35" y="62"/>
                  <a:pt x="36" y="60"/>
                  <a:pt x="37" y="57"/>
                </a:cubicBezTo>
                <a:cubicBezTo>
                  <a:pt x="38" y="55"/>
                  <a:pt x="39" y="53"/>
                  <a:pt x="40" y="51"/>
                </a:cubicBezTo>
                <a:cubicBezTo>
                  <a:pt x="42" y="49"/>
                  <a:pt x="43" y="47"/>
                  <a:pt x="45" y="45"/>
                </a:cubicBezTo>
                <a:cubicBezTo>
                  <a:pt x="47" y="43"/>
                  <a:pt x="51" y="43"/>
                  <a:pt x="53" y="45"/>
                </a:cubicBezTo>
                <a:cubicBezTo>
                  <a:pt x="55" y="47"/>
                  <a:pt x="55" y="51"/>
                  <a:pt x="53" y="53"/>
                </a:cubicBezTo>
                <a:cubicBezTo>
                  <a:pt x="52" y="54"/>
                  <a:pt x="51" y="56"/>
                  <a:pt x="50" y="57"/>
                </a:cubicBezTo>
                <a:cubicBezTo>
                  <a:pt x="49" y="59"/>
                  <a:pt x="48" y="60"/>
                  <a:pt x="47" y="62"/>
                </a:cubicBezTo>
                <a:cubicBezTo>
                  <a:pt x="46" y="63"/>
                  <a:pt x="46" y="65"/>
                  <a:pt x="46" y="67"/>
                </a:cubicBezTo>
                <a:cubicBezTo>
                  <a:pt x="45" y="68"/>
                  <a:pt x="45" y="70"/>
                  <a:pt x="45" y="72"/>
                </a:cubicBezTo>
                <a:cubicBezTo>
                  <a:pt x="45" y="74"/>
                  <a:pt x="45" y="76"/>
                  <a:pt x="46" y="78"/>
                </a:cubicBezTo>
                <a:cubicBezTo>
                  <a:pt x="46" y="79"/>
                  <a:pt x="46" y="81"/>
                  <a:pt x="47" y="83"/>
                </a:cubicBezTo>
                <a:cubicBezTo>
                  <a:pt x="48" y="84"/>
                  <a:pt x="49" y="86"/>
                  <a:pt x="50" y="87"/>
                </a:cubicBezTo>
                <a:cubicBezTo>
                  <a:pt x="51" y="89"/>
                  <a:pt x="52" y="90"/>
                  <a:pt x="53" y="91"/>
                </a:cubicBezTo>
                <a:cubicBezTo>
                  <a:pt x="54" y="92"/>
                  <a:pt x="55" y="93"/>
                  <a:pt x="57" y="94"/>
                </a:cubicBezTo>
                <a:cubicBezTo>
                  <a:pt x="58" y="95"/>
                  <a:pt x="60" y="96"/>
                  <a:pt x="61" y="97"/>
                </a:cubicBezTo>
                <a:cubicBezTo>
                  <a:pt x="63" y="98"/>
                  <a:pt x="65" y="98"/>
                  <a:pt x="66" y="99"/>
                </a:cubicBezTo>
                <a:cubicBezTo>
                  <a:pt x="68" y="99"/>
                  <a:pt x="70" y="99"/>
                  <a:pt x="72" y="99"/>
                </a:cubicBezTo>
                <a:cubicBezTo>
                  <a:pt x="74" y="99"/>
                  <a:pt x="76" y="99"/>
                  <a:pt x="77" y="99"/>
                </a:cubicBezTo>
                <a:cubicBezTo>
                  <a:pt x="79" y="98"/>
                  <a:pt x="81" y="98"/>
                  <a:pt x="82" y="97"/>
                </a:cubicBezTo>
                <a:cubicBezTo>
                  <a:pt x="84" y="96"/>
                  <a:pt x="85" y="95"/>
                  <a:pt x="87" y="94"/>
                </a:cubicBezTo>
                <a:cubicBezTo>
                  <a:pt x="88" y="93"/>
                  <a:pt x="90" y="92"/>
                  <a:pt x="91" y="91"/>
                </a:cubicBezTo>
                <a:cubicBezTo>
                  <a:pt x="92" y="90"/>
                  <a:pt x="93" y="89"/>
                  <a:pt x="94" y="87"/>
                </a:cubicBezTo>
                <a:cubicBezTo>
                  <a:pt x="95" y="86"/>
                  <a:pt x="96" y="84"/>
                  <a:pt x="97" y="83"/>
                </a:cubicBezTo>
                <a:cubicBezTo>
                  <a:pt x="97" y="81"/>
                  <a:pt x="98" y="79"/>
                  <a:pt x="98" y="78"/>
                </a:cubicBezTo>
                <a:cubicBezTo>
                  <a:pt x="99" y="76"/>
                  <a:pt x="99" y="74"/>
                  <a:pt x="99" y="72"/>
                </a:cubicBezTo>
                <a:cubicBezTo>
                  <a:pt x="99" y="70"/>
                  <a:pt x="99" y="68"/>
                  <a:pt x="98" y="67"/>
                </a:cubicBezTo>
                <a:cubicBezTo>
                  <a:pt x="98" y="65"/>
                  <a:pt x="97" y="63"/>
                  <a:pt x="97" y="62"/>
                </a:cubicBezTo>
                <a:cubicBezTo>
                  <a:pt x="96" y="60"/>
                  <a:pt x="95" y="59"/>
                  <a:pt x="94" y="57"/>
                </a:cubicBezTo>
                <a:cubicBezTo>
                  <a:pt x="93" y="56"/>
                  <a:pt x="92" y="54"/>
                  <a:pt x="91"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7391" tIns="33696" rIns="67391" bIns="33696"/>
          <a:lstStyle/>
          <a:p>
            <a:endParaRPr lang="zh-CN" altLang="en-US" sz="1800">
              <a:solidFill>
                <a:schemeClr val="bg1"/>
              </a:solidFill>
              <a:latin typeface="仿宋_GB2312" panose="02010609030101010101" charset="-122"/>
              <a:ea typeface="仿宋_GB2312" panose="02010609030101010101" charset="-122"/>
            </a:endParaRPr>
          </a:p>
        </p:txBody>
      </p:sp>
      <p:sp>
        <p:nvSpPr>
          <p:cNvPr id="15" name="PA_椭圆 5"/>
          <p:cNvSpPr>
            <a:spLocks noChangeArrowheads="1"/>
          </p:cNvSpPr>
          <p:nvPr>
            <p:custDataLst>
              <p:tags r:id="rId10"/>
            </p:custDataLst>
          </p:nvPr>
        </p:nvSpPr>
        <p:spPr bwMode="auto">
          <a:xfrm>
            <a:off x="3591820" y="1615860"/>
            <a:ext cx="381298" cy="378140"/>
          </a:xfrm>
          <a:prstGeom prst="ellipse">
            <a:avLst/>
          </a:prstGeom>
          <a:solidFill>
            <a:srgbClr val="CC7385"/>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sz="1000">
              <a:solidFill>
                <a:schemeClr val="bg1"/>
              </a:solidFill>
              <a:latin typeface="微软雅黑 Light" panose="020B0502040204020203" pitchFamily="34" charset="-122"/>
              <a:ea typeface="微软雅黑 Light" panose="020B0502040204020203" pitchFamily="34" charset="-122"/>
            </a:endParaRPr>
          </a:p>
        </p:txBody>
      </p:sp>
      <p:sp>
        <p:nvSpPr>
          <p:cNvPr id="16" name="PA_任意多边形 40"/>
          <p:cNvSpPr>
            <a:spLocks noEditPoints="1"/>
          </p:cNvSpPr>
          <p:nvPr>
            <p:custDataLst>
              <p:tags r:id="rId11"/>
            </p:custDataLst>
          </p:nvPr>
        </p:nvSpPr>
        <p:spPr bwMode="auto">
          <a:xfrm>
            <a:off x="3656598" y="1699981"/>
            <a:ext cx="246201" cy="199095"/>
          </a:xfrm>
          <a:custGeom>
            <a:avLst/>
            <a:gdLst>
              <a:gd name="T0" fmla="*/ 105 w 152"/>
              <a:gd name="T1" fmla="*/ 37 h 124"/>
              <a:gd name="T2" fmla="*/ 11 w 152"/>
              <a:gd name="T3" fmla="*/ 97 h 124"/>
              <a:gd name="T4" fmla="*/ 117 w 152"/>
              <a:gd name="T5" fmla="*/ 76 h 124"/>
              <a:gd name="T6" fmla="*/ 116 w 152"/>
              <a:gd name="T7" fmla="*/ 76 h 124"/>
              <a:gd name="T8" fmla="*/ 111 w 152"/>
              <a:gd name="T9" fmla="*/ 108 h 124"/>
              <a:gd name="T10" fmla="*/ 96 w 152"/>
              <a:gd name="T11" fmla="*/ 108 h 124"/>
              <a:gd name="T12" fmla="*/ 141 w 152"/>
              <a:gd name="T13" fmla="*/ 113 h 124"/>
              <a:gd name="T14" fmla="*/ 96 w 152"/>
              <a:gd name="T15" fmla="*/ 12 h 124"/>
              <a:gd name="T16" fmla="*/ 111 w 152"/>
              <a:gd name="T17" fmla="*/ 26 h 124"/>
              <a:gd name="T18" fmla="*/ 116 w 152"/>
              <a:gd name="T19" fmla="*/ 32 h 124"/>
              <a:gd name="T20" fmla="*/ 117 w 152"/>
              <a:gd name="T21" fmla="*/ 34 h 124"/>
              <a:gd name="T22" fmla="*/ 137 w 152"/>
              <a:gd name="T23" fmla="*/ 37 h 124"/>
              <a:gd name="T24" fmla="*/ 117 w 152"/>
              <a:gd name="T25" fmla="*/ 40 h 124"/>
              <a:gd name="T26" fmla="*/ 116 w 152"/>
              <a:gd name="T27" fmla="*/ 52 h 124"/>
              <a:gd name="T28" fmla="*/ 134 w 152"/>
              <a:gd name="T29" fmla="*/ 52 h 124"/>
              <a:gd name="T30" fmla="*/ 134 w 152"/>
              <a:gd name="T31" fmla="*/ 58 h 124"/>
              <a:gd name="T32" fmla="*/ 116 w 152"/>
              <a:gd name="T33" fmla="*/ 58 h 124"/>
              <a:gd name="T34" fmla="*/ 117 w 152"/>
              <a:gd name="T35" fmla="*/ 69 h 124"/>
              <a:gd name="T36" fmla="*/ 137 w 152"/>
              <a:gd name="T37" fmla="*/ 73 h 124"/>
              <a:gd name="T38" fmla="*/ 117 w 152"/>
              <a:gd name="T39" fmla="*/ 76 h 124"/>
              <a:gd name="T40" fmla="*/ 40 w 152"/>
              <a:gd name="T41" fmla="*/ 124 h 124"/>
              <a:gd name="T42" fmla="*/ 40 w 152"/>
              <a:gd name="T43" fmla="*/ 117 h 124"/>
              <a:gd name="T44" fmla="*/ 53 w 152"/>
              <a:gd name="T45" fmla="*/ 108 h 124"/>
              <a:gd name="T46" fmla="*/ 0 w 152"/>
              <a:gd name="T47" fmla="*/ 103 h 124"/>
              <a:gd name="T48" fmla="*/ 0 w 152"/>
              <a:gd name="T49" fmla="*/ 32 h 124"/>
              <a:gd name="T50" fmla="*/ 6 w 152"/>
              <a:gd name="T51" fmla="*/ 26 h 124"/>
              <a:gd name="T52" fmla="*/ 85 w 152"/>
              <a:gd name="T53" fmla="*/ 6 h 124"/>
              <a:gd name="T54" fmla="*/ 90 w 152"/>
              <a:gd name="T55" fmla="*/ 0 h 124"/>
              <a:gd name="T56" fmla="*/ 152 w 152"/>
              <a:gd name="T57" fmla="*/ 6 h 124"/>
              <a:gd name="T58" fmla="*/ 152 w 152"/>
              <a:gd name="T59" fmla="*/ 118 h 124"/>
              <a:gd name="T60" fmla="*/ 146 w 152"/>
              <a:gd name="T61" fmla="*/ 124 h 124"/>
              <a:gd name="T62" fmla="*/ 85 w 152"/>
              <a:gd name="T63" fmla="*/ 118 h 124"/>
              <a:gd name="T64" fmla="*/ 85 w 152"/>
              <a:gd name="T65" fmla="*/ 108 h 124"/>
              <a:gd name="T66" fmla="*/ 64 w 152"/>
              <a:gd name="T67" fmla="*/ 117 h 124"/>
              <a:gd name="T68" fmla="*/ 80 w 152"/>
              <a:gd name="T69" fmla="*/ 120 h 124"/>
              <a:gd name="T70" fmla="*/ 40 w 152"/>
              <a:gd name="T71"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2" h="124">
                <a:moveTo>
                  <a:pt x="105" y="97"/>
                </a:moveTo>
                <a:cubicBezTo>
                  <a:pt x="105" y="37"/>
                  <a:pt x="105" y="37"/>
                  <a:pt x="105" y="37"/>
                </a:cubicBezTo>
                <a:cubicBezTo>
                  <a:pt x="11" y="37"/>
                  <a:pt x="11" y="37"/>
                  <a:pt x="11" y="37"/>
                </a:cubicBezTo>
                <a:cubicBezTo>
                  <a:pt x="11" y="97"/>
                  <a:pt x="11" y="97"/>
                  <a:pt x="11" y="97"/>
                </a:cubicBezTo>
                <a:cubicBezTo>
                  <a:pt x="42" y="97"/>
                  <a:pt x="74" y="97"/>
                  <a:pt x="105" y="97"/>
                </a:cubicBezTo>
                <a:close/>
                <a:moveTo>
                  <a:pt x="117" y="76"/>
                </a:moveTo>
                <a:cubicBezTo>
                  <a:pt x="117" y="76"/>
                  <a:pt x="117" y="76"/>
                  <a:pt x="117" y="76"/>
                </a:cubicBezTo>
                <a:cubicBezTo>
                  <a:pt x="116" y="76"/>
                  <a:pt x="116" y="76"/>
                  <a:pt x="116" y="76"/>
                </a:cubicBezTo>
                <a:cubicBezTo>
                  <a:pt x="116" y="103"/>
                  <a:pt x="116" y="103"/>
                  <a:pt x="116" y="103"/>
                </a:cubicBezTo>
                <a:cubicBezTo>
                  <a:pt x="116" y="106"/>
                  <a:pt x="114" y="108"/>
                  <a:pt x="111" y="108"/>
                </a:cubicBezTo>
                <a:cubicBezTo>
                  <a:pt x="111" y="108"/>
                  <a:pt x="111" y="108"/>
                  <a:pt x="111" y="108"/>
                </a:cubicBezTo>
                <a:cubicBezTo>
                  <a:pt x="96" y="108"/>
                  <a:pt x="96" y="108"/>
                  <a:pt x="96" y="108"/>
                </a:cubicBezTo>
                <a:cubicBezTo>
                  <a:pt x="96" y="113"/>
                  <a:pt x="96" y="113"/>
                  <a:pt x="96" y="113"/>
                </a:cubicBezTo>
                <a:cubicBezTo>
                  <a:pt x="141" y="113"/>
                  <a:pt x="141" y="113"/>
                  <a:pt x="141" y="113"/>
                </a:cubicBezTo>
                <a:cubicBezTo>
                  <a:pt x="141" y="12"/>
                  <a:pt x="141" y="12"/>
                  <a:pt x="141" y="12"/>
                </a:cubicBezTo>
                <a:cubicBezTo>
                  <a:pt x="96" y="12"/>
                  <a:pt x="96" y="12"/>
                  <a:pt x="96" y="12"/>
                </a:cubicBezTo>
                <a:cubicBezTo>
                  <a:pt x="96" y="26"/>
                  <a:pt x="96" y="26"/>
                  <a:pt x="96" y="26"/>
                </a:cubicBezTo>
                <a:cubicBezTo>
                  <a:pt x="111" y="26"/>
                  <a:pt x="111" y="26"/>
                  <a:pt x="111" y="26"/>
                </a:cubicBezTo>
                <a:cubicBezTo>
                  <a:pt x="114" y="26"/>
                  <a:pt x="116" y="29"/>
                  <a:pt x="116" y="32"/>
                </a:cubicBezTo>
                <a:cubicBezTo>
                  <a:pt x="116" y="32"/>
                  <a:pt x="116" y="32"/>
                  <a:pt x="116" y="32"/>
                </a:cubicBezTo>
                <a:cubicBezTo>
                  <a:pt x="116" y="34"/>
                  <a:pt x="116" y="34"/>
                  <a:pt x="116" y="34"/>
                </a:cubicBezTo>
                <a:cubicBezTo>
                  <a:pt x="117" y="34"/>
                  <a:pt x="117" y="34"/>
                  <a:pt x="117" y="34"/>
                </a:cubicBezTo>
                <a:cubicBezTo>
                  <a:pt x="134" y="34"/>
                  <a:pt x="134" y="34"/>
                  <a:pt x="134" y="34"/>
                </a:cubicBezTo>
                <a:cubicBezTo>
                  <a:pt x="136" y="34"/>
                  <a:pt x="137" y="35"/>
                  <a:pt x="137" y="37"/>
                </a:cubicBezTo>
                <a:cubicBezTo>
                  <a:pt x="137" y="39"/>
                  <a:pt x="136" y="40"/>
                  <a:pt x="134" y="40"/>
                </a:cubicBezTo>
                <a:cubicBezTo>
                  <a:pt x="117" y="40"/>
                  <a:pt x="117" y="40"/>
                  <a:pt x="117" y="40"/>
                </a:cubicBezTo>
                <a:cubicBezTo>
                  <a:pt x="116" y="40"/>
                  <a:pt x="116" y="40"/>
                  <a:pt x="116" y="40"/>
                </a:cubicBezTo>
                <a:cubicBezTo>
                  <a:pt x="116" y="52"/>
                  <a:pt x="116" y="52"/>
                  <a:pt x="116" y="52"/>
                </a:cubicBezTo>
                <a:cubicBezTo>
                  <a:pt x="117" y="52"/>
                  <a:pt x="117" y="52"/>
                  <a:pt x="117" y="52"/>
                </a:cubicBezTo>
                <a:cubicBezTo>
                  <a:pt x="134" y="52"/>
                  <a:pt x="134" y="52"/>
                  <a:pt x="134" y="52"/>
                </a:cubicBezTo>
                <a:cubicBezTo>
                  <a:pt x="136" y="52"/>
                  <a:pt x="137" y="53"/>
                  <a:pt x="137" y="55"/>
                </a:cubicBezTo>
                <a:cubicBezTo>
                  <a:pt x="137" y="57"/>
                  <a:pt x="136" y="58"/>
                  <a:pt x="134" y="58"/>
                </a:cubicBezTo>
                <a:cubicBezTo>
                  <a:pt x="117" y="58"/>
                  <a:pt x="117" y="58"/>
                  <a:pt x="117" y="58"/>
                </a:cubicBezTo>
                <a:cubicBezTo>
                  <a:pt x="116" y="58"/>
                  <a:pt x="116" y="58"/>
                  <a:pt x="116" y="58"/>
                </a:cubicBezTo>
                <a:cubicBezTo>
                  <a:pt x="116" y="69"/>
                  <a:pt x="116" y="69"/>
                  <a:pt x="116" y="69"/>
                </a:cubicBezTo>
                <a:cubicBezTo>
                  <a:pt x="117" y="69"/>
                  <a:pt x="117" y="69"/>
                  <a:pt x="117" y="69"/>
                </a:cubicBezTo>
                <a:cubicBezTo>
                  <a:pt x="134" y="69"/>
                  <a:pt x="134" y="69"/>
                  <a:pt x="134" y="69"/>
                </a:cubicBezTo>
                <a:cubicBezTo>
                  <a:pt x="136" y="69"/>
                  <a:pt x="137" y="71"/>
                  <a:pt x="137" y="73"/>
                </a:cubicBezTo>
                <a:cubicBezTo>
                  <a:pt x="137" y="74"/>
                  <a:pt x="136" y="76"/>
                  <a:pt x="134" y="76"/>
                </a:cubicBezTo>
                <a:cubicBezTo>
                  <a:pt x="117" y="76"/>
                  <a:pt x="117" y="76"/>
                  <a:pt x="117" y="76"/>
                </a:cubicBezTo>
                <a:close/>
                <a:moveTo>
                  <a:pt x="40" y="124"/>
                </a:moveTo>
                <a:cubicBezTo>
                  <a:pt x="40" y="124"/>
                  <a:pt x="40" y="124"/>
                  <a:pt x="40" y="124"/>
                </a:cubicBezTo>
                <a:cubicBezTo>
                  <a:pt x="38" y="124"/>
                  <a:pt x="37" y="122"/>
                  <a:pt x="37" y="120"/>
                </a:cubicBezTo>
                <a:cubicBezTo>
                  <a:pt x="37" y="119"/>
                  <a:pt x="38" y="117"/>
                  <a:pt x="40" y="117"/>
                </a:cubicBezTo>
                <a:cubicBezTo>
                  <a:pt x="53" y="117"/>
                  <a:pt x="53" y="117"/>
                  <a:pt x="53" y="117"/>
                </a:cubicBezTo>
                <a:cubicBezTo>
                  <a:pt x="53" y="108"/>
                  <a:pt x="53" y="108"/>
                  <a:pt x="53" y="108"/>
                </a:cubicBezTo>
                <a:cubicBezTo>
                  <a:pt x="6" y="108"/>
                  <a:pt x="6" y="108"/>
                  <a:pt x="6" y="108"/>
                </a:cubicBezTo>
                <a:cubicBezTo>
                  <a:pt x="3" y="108"/>
                  <a:pt x="0" y="106"/>
                  <a:pt x="0" y="103"/>
                </a:cubicBezTo>
                <a:cubicBezTo>
                  <a:pt x="0" y="102"/>
                  <a:pt x="0" y="102"/>
                  <a:pt x="0" y="102"/>
                </a:cubicBezTo>
                <a:cubicBezTo>
                  <a:pt x="0" y="32"/>
                  <a:pt x="0" y="32"/>
                  <a:pt x="0" y="32"/>
                </a:cubicBezTo>
                <a:cubicBezTo>
                  <a:pt x="0" y="29"/>
                  <a:pt x="3" y="26"/>
                  <a:pt x="6" y="26"/>
                </a:cubicBezTo>
                <a:cubicBezTo>
                  <a:pt x="6" y="26"/>
                  <a:pt x="6" y="26"/>
                  <a:pt x="6" y="26"/>
                </a:cubicBezTo>
                <a:cubicBezTo>
                  <a:pt x="85" y="26"/>
                  <a:pt x="85" y="26"/>
                  <a:pt x="85" y="26"/>
                </a:cubicBezTo>
                <a:cubicBezTo>
                  <a:pt x="85" y="6"/>
                  <a:pt x="85" y="6"/>
                  <a:pt x="85" y="6"/>
                </a:cubicBezTo>
                <a:cubicBezTo>
                  <a:pt x="85" y="3"/>
                  <a:pt x="87" y="0"/>
                  <a:pt x="90" y="0"/>
                </a:cubicBezTo>
                <a:cubicBezTo>
                  <a:pt x="90" y="0"/>
                  <a:pt x="90" y="0"/>
                  <a:pt x="90" y="0"/>
                </a:cubicBezTo>
                <a:cubicBezTo>
                  <a:pt x="146" y="0"/>
                  <a:pt x="146" y="0"/>
                  <a:pt x="146" y="0"/>
                </a:cubicBezTo>
                <a:cubicBezTo>
                  <a:pt x="150" y="0"/>
                  <a:pt x="152" y="3"/>
                  <a:pt x="152" y="6"/>
                </a:cubicBezTo>
                <a:cubicBezTo>
                  <a:pt x="152" y="6"/>
                  <a:pt x="152" y="6"/>
                  <a:pt x="152" y="6"/>
                </a:cubicBezTo>
                <a:cubicBezTo>
                  <a:pt x="152" y="118"/>
                  <a:pt x="152" y="118"/>
                  <a:pt x="152" y="118"/>
                </a:cubicBezTo>
                <a:cubicBezTo>
                  <a:pt x="152" y="121"/>
                  <a:pt x="150" y="124"/>
                  <a:pt x="146" y="124"/>
                </a:cubicBezTo>
                <a:cubicBezTo>
                  <a:pt x="146" y="124"/>
                  <a:pt x="146" y="124"/>
                  <a:pt x="146" y="124"/>
                </a:cubicBezTo>
                <a:cubicBezTo>
                  <a:pt x="90" y="124"/>
                  <a:pt x="90" y="124"/>
                  <a:pt x="90" y="124"/>
                </a:cubicBezTo>
                <a:cubicBezTo>
                  <a:pt x="87" y="124"/>
                  <a:pt x="85" y="121"/>
                  <a:pt x="85" y="118"/>
                </a:cubicBezTo>
                <a:cubicBezTo>
                  <a:pt x="85" y="118"/>
                  <a:pt x="85" y="118"/>
                  <a:pt x="85" y="118"/>
                </a:cubicBezTo>
                <a:cubicBezTo>
                  <a:pt x="85" y="108"/>
                  <a:pt x="85" y="108"/>
                  <a:pt x="85" y="108"/>
                </a:cubicBezTo>
                <a:cubicBezTo>
                  <a:pt x="64" y="108"/>
                  <a:pt x="64" y="108"/>
                  <a:pt x="64" y="108"/>
                </a:cubicBezTo>
                <a:cubicBezTo>
                  <a:pt x="64" y="117"/>
                  <a:pt x="64" y="117"/>
                  <a:pt x="64" y="117"/>
                </a:cubicBezTo>
                <a:cubicBezTo>
                  <a:pt x="76" y="117"/>
                  <a:pt x="76" y="117"/>
                  <a:pt x="76" y="117"/>
                </a:cubicBezTo>
                <a:cubicBezTo>
                  <a:pt x="78" y="117"/>
                  <a:pt x="80" y="119"/>
                  <a:pt x="80" y="120"/>
                </a:cubicBezTo>
                <a:cubicBezTo>
                  <a:pt x="80" y="122"/>
                  <a:pt x="78" y="124"/>
                  <a:pt x="76" y="124"/>
                </a:cubicBezTo>
                <a:cubicBezTo>
                  <a:pt x="64" y="124"/>
                  <a:pt x="52" y="124"/>
                  <a:pt x="40" y="1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7391" tIns="33696" rIns="67391" bIns="33696"/>
          <a:lstStyle/>
          <a:p>
            <a:endParaRPr lang="zh-CN" altLang="en-US" sz="1800">
              <a:solidFill>
                <a:schemeClr val="bg1"/>
              </a:solidFill>
              <a:latin typeface="仿宋_GB2312" panose="02010609030101010101" charset="-122"/>
              <a:ea typeface="仿宋_GB2312" panose="02010609030101010101" charset="-122"/>
            </a:endParaRPr>
          </a:p>
        </p:txBody>
      </p:sp>
      <p:sp>
        <p:nvSpPr>
          <p:cNvPr id="17" name="PA_椭圆 7"/>
          <p:cNvSpPr>
            <a:spLocks noChangeArrowheads="1"/>
          </p:cNvSpPr>
          <p:nvPr>
            <p:custDataLst>
              <p:tags r:id="rId12"/>
            </p:custDataLst>
          </p:nvPr>
        </p:nvSpPr>
        <p:spPr bwMode="auto">
          <a:xfrm>
            <a:off x="3574631" y="3086495"/>
            <a:ext cx="403175" cy="399835"/>
          </a:xfrm>
          <a:prstGeom prst="ellipse">
            <a:avLst/>
          </a:prstGeom>
          <a:solidFill>
            <a:srgbClr val="FF9490"/>
          </a:solidFill>
          <a:ln>
            <a:noFill/>
          </a:ln>
          <a:effectLst>
            <a:outerShdw blurRad="190500" dist="63500" dir="33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sz="1000">
              <a:solidFill>
                <a:schemeClr val="bg1"/>
              </a:solidFill>
              <a:latin typeface="微软雅黑 Light" panose="020B0502040204020203" pitchFamily="34" charset="-122"/>
              <a:ea typeface="微软雅黑 Light" panose="020B0502040204020203" pitchFamily="34" charset="-122"/>
            </a:endParaRPr>
          </a:p>
        </p:txBody>
      </p:sp>
      <p:sp>
        <p:nvSpPr>
          <p:cNvPr id="18" name="PA_任意多边形 41"/>
          <p:cNvSpPr>
            <a:spLocks noEditPoints="1"/>
          </p:cNvSpPr>
          <p:nvPr>
            <p:custDataLst>
              <p:tags r:id="rId13"/>
            </p:custDataLst>
          </p:nvPr>
        </p:nvSpPr>
        <p:spPr bwMode="auto">
          <a:xfrm>
            <a:off x="3676207" y="3166737"/>
            <a:ext cx="201587" cy="240231"/>
          </a:xfrm>
          <a:custGeom>
            <a:avLst/>
            <a:gdLst>
              <a:gd name="T0" fmla="*/ 110 w 124"/>
              <a:gd name="T1" fmla="*/ 106 h 149"/>
              <a:gd name="T2" fmla="*/ 113 w 124"/>
              <a:gd name="T3" fmla="*/ 66 h 149"/>
              <a:gd name="T4" fmla="*/ 106 w 124"/>
              <a:gd name="T5" fmla="*/ 65 h 149"/>
              <a:gd name="T6" fmla="*/ 105 w 124"/>
              <a:gd name="T7" fmla="*/ 65 h 149"/>
              <a:gd name="T8" fmla="*/ 99 w 124"/>
              <a:gd name="T9" fmla="*/ 62 h 149"/>
              <a:gd name="T10" fmla="*/ 98 w 124"/>
              <a:gd name="T11" fmla="*/ 59 h 149"/>
              <a:gd name="T12" fmla="*/ 92 w 124"/>
              <a:gd name="T13" fmla="*/ 57 h 149"/>
              <a:gd name="T14" fmla="*/ 89 w 124"/>
              <a:gd name="T15" fmla="*/ 59 h 149"/>
              <a:gd name="T16" fmla="*/ 85 w 124"/>
              <a:gd name="T17" fmla="*/ 59 h 149"/>
              <a:gd name="T18" fmla="*/ 82 w 124"/>
              <a:gd name="T19" fmla="*/ 58 h 149"/>
              <a:gd name="T20" fmla="*/ 81 w 124"/>
              <a:gd name="T21" fmla="*/ 55 h 149"/>
              <a:gd name="T22" fmla="*/ 74 w 124"/>
              <a:gd name="T23" fmla="*/ 55 h 149"/>
              <a:gd name="T24" fmla="*/ 62 w 124"/>
              <a:gd name="T25" fmla="*/ 19 h 149"/>
              <a:gd name="T26" fmla="*/ 55 w 124"/>
              <a:gd name="T27" fmla="*/ 80 h 149"/>
              <a:gd name="T28" fmla="*/ 54 w 124"/>
              <a:gd name="T29" fmla="*/ 84 h 149"/>
              <a:gd name="T30" fmla="*/ 51 w 124"/>
              <a:gd name="T31" fmla="*/ 87 h 149"/>
              <a:gd name="T32" fmla="*/ 42 w 124"/>
              <a:gd name="T33" fmla="*/ 88 h 149"/>
              <a:gd name="T34" fmla="*/ 28 w 124"/>
              <a:gd name="T35" fmla="*/ 82 h 149"/>
              <a:gd name="T36" fmla="*/ 19 w 124"/>
              <a:gd name="T37" fmla="*/ 87 h 149"/>
              <a:gd name="T38" fmla="*/ 46 w 124"/>
              <a:gd name="T39" fmla="*/ 103 h 149"/>
              <a:gd name="T40" fmla="*/ 62 w 124"/>
              <a:gd name="T41" fmla="*/ 117 h 149"/>
              <a:gd name="T42" fmla="*/ 52 w 124"/>
              <a:gd name="T43" fmla="*/ 124 h 149"/>
              <a:gd name="T44" fmla="*/ 39 w 124"/>
              <a:gd name="T45" fmla="*/ 111 h 149"/>
              <a:gd name="T46" fmla="*/ 12 w 124"/>
              <a:gd name="T47" fmla="*/ 95 h 149"/>
              <a:gd name="T48" fmla="*/ 31 w 124"/>
              <a:gd name="T49" fmla="*/ 71 h 149"/>
              <a:gd name="T50" fmla="*/ 44 w 124"/>
              <a:gd name="T51" fmla="*/ 77 h 149"/>
              <a:gd name="T52" fmla="*/ 73 w 124"/>
              <a:gd name="T53" fmla="*/ 19 h 149"/>
              <a:gd name="T54" fmla="*/ 88 w 124"/>
              <a:gd name="T55" fmla="*/ 47 h 149"/>
              <a:gd name="T56" fmla="*/ 124 w 124"/>
              <a:gd name="T57" fmla="*/ 66 h 149"/>
              <a:gd name="T58" fmla="*/ 120 w 124"/>
              <a:gd name="T59" fmla="*/ 110 h 149"/>
              <a:gd name="T60" fmla="*/ 118 w 124"/>
              <a:gd name="T61" fmla="*/ 127 h 149"/>
              <a:gd name="T62" fmla="*/ 115 w 124"/>
              <a:gd name="T63" fmla="*/ 146 h 149"/>
              <a:gd name="T64" fmla="*/ 108 w 124"/>
              <a:gd name="T65" fmla="*/ 149 h 149"/>
              <a:gd name="T66" fmla="*/ 55 w 124"/>
              <a:gd name="T67" fmla="*/ 146 h 149"/>
              <a:gd name="T68" fmla="*/ 52 w 124"/>
              <a:gd name="T69" fmla="*/ 139 h 149"/>
              <a:gd name="T70" fmla="*/ 52 w 124"/>
              <a:gd name="T71" fmla="*/ 124 h 149"/>
              <a:gd name="T72" fmla="*/ 63 w 124"/>
              <a:gd name="T73" fmla="*/ 128 h 149"/>
              <a:gd name="T74" fmla="*/ 107 w 124"/>
              <a:gd name="T75" fmla="*/ 138 h 149"/>
              <a:gd name="T76" fmla="*/ 63 w 124"/>
              <a:gd name="T77" fmla="*/ 12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4" h="149">
                <a:moveTo>
                  <a:pt x="105" y="117"/>
                </a:moveTo>
                <a:cubicBezTo>
                  <a:pt x="107" y="114"/>
                  <a:pt x="109" y="110"/>
                  <a:pt x="110" y="106"/>
                </a:cubicBezTo>
                <a:cubicBezTo>
                  <a:pt x="111" y="102"/>
                  <a:pt x="113" y="97"/>
                  <a:pt x="113" y="93"/>
                </a:cubicBezTo>
                <a:cubicBezTo>
                  <a:pt x="113" y="66"/>
                  <a:pt x="113" y="66"/>
                  <a:pt x="113" y="66"/>
                </a:cubicBezTo>
                <a:cubicBezTo>
                  <a:pt x="113" y="63"/>
                  <a:pt x="109" y="64"/>
                  <a:pt x="109" y="64"/>
                </a:cubicBezTo>
                <a:cubicBezTo>
                  <a:pt x="108" y="65"/>
                  <a:pt x="107" y="65"/>
                  <a:pt x="106" y="65"/>
                </a:cubicBezTo>
                <a:cubicBezTo>
                  <a:pt x="105" y="65"/>
                  <a:pt x="105" y="65"/>
                  <a:pt x="105" y="65"/>
                </a:cubicBezTo>
                <a:cubicBezTo>
                  <a:pt x="105" y="65"/>
                  <a:pt x="105" y="65"/>
                  <a:pt x="105" y="65"/>
                </a:cubicBezTo>
                <a:cubicBezTo>
                  <a:pt x="104" y="65"/>
                  <a:pt x="103" y="65"/>
                  <a:pt x="102" y="65"/>
                </a:cubicBezTo>
                <a:cubicBezTo>
                  <a:pt x="101" y="64"/>
                  <a:pt x="100" y="63"/>
                  <a:pt x="99" y="62"/>
                </a:cubicBezTo>
                <a:cubicBezTo>
                  <a:pt x="99" y="62"/>
                  <a:pt x="99" y="62"/>
                  <a:pt x="99" y="62"/>
                </a:cubicBezTo>
                <a:cubicBezTo>
                  <a:pt x="98" y="61"/>
                  <a:pt x="98" y="60"/>
                  <a:pt x="98" y="59"/>
                </a:cubicBezTo>
                <a:cubicBezTo>
                  <a:pt x="97" y="56"/>
                  <a:pt x="94" y="56"/>
                  <a:pt x="92" y="57"/>
                </a:cubicBezTo>
                <a:cubicBezTo>
                  <a:pt x="92" y="57"/>
                  <a:pt x="92" y="57"/>
                  <a:pt x="92" y="57"/>
                </a:cubicBezTo>
                <a:cubicBezTo>
                  <a:pt x="92" y="57"/>
                  <a:pt x="92" y="57"/>
                  <a:pt x="92" y="57"/>
                </a:cubicBezTo>
                <a:cubicBezTo>
                  <a:pt x="92" y="58"/>
                  <a:pt x="91" y="59"/>
                  <a:pt x="89" y="59"/>
                </a:cubicBezTo>
                <a:cubicBezTo>
                  <a:pt x="88" y="60"/>
                  <a:pt x="87" y="60"/>
                  <a:pt x="86" y="59"/>
                </a:cubicBezTo>
                <a:cubicBezTo>
                  <a:pt x="85" y="59"/>
                  <a:pt x="85" y="59"/>
                  <a:pt x="85" y="59"/>
                </a:cubicBezTo>
                <a:cubicBezTo>
                  <a:pt x="84" y="59"/>
                  <a:pt x="83" y="59"/>
                  <a:pt x="83" y="58"/>
                </a:cubicBezTo>
                <a:cubicBezTo>
                  <a:pt x="82" y="58"/>
                  <a:pt x="82" y="58"/>
                  <a:pt x="82" y="58"/>
                </a:cubicBezTo>
                <a:cubicBezTo>
                  <a:pt x="82" y="57"/>
                  <a:pt x="82" y="57"/>
                  <a:pt x="82" y="57"/>
                </a:cubicBezTo>
                <a:cubicBezTo>
                  <a:pt x="81" y="57"/>
                  <a:pt x="81" y="56"/>
                  <a:pt x="81" y="55"/>
                </a:cubicBezTo>
                <a:cubicBezTo>
                  <a:pt x="81" y="55"/>
                  <a:pt x="81" y="55"/>
                  <a:pt x="81" y="55"/>
                </a:cubicBezTo>
                <a:cubicBezTo>
                  <a:pt x="79" y="52"/>
                  <a:pt x="75" y="53"/>
                  <a:pt x="74" y="55"/>
                </a:cubicBezTo>
                <a:cubicBezTo>
                  <a:pt x="72" y="61"/>
                  <a:pt x="62" y="63"/>
                  <a:pt x="62" y="55"/>
                </a:cubicBezTo>
                <a:cubicBezTo>
                  <a:pt x="62" y="19"/>
                  <a:pt x="62" y="19"/>
                  <a:pt x="62" y="19"/>
                </a:cubicBezTo>
                <a:cubicBezTo>
                  <a:pt x="62" y="15"/>
                  <a:pt x="55" y="15"/>
                  <a:pt x="55" y="19"/>
                </a:cubicBezTo>
                <a:cubicBezTo>
                  <a:pt x="55" y="39"/>
                  <a:pt x="55" y="59"/>
                  <a:pt x="55" y="80"/>
                </a:cubicBezTo>
                <a:cubicBezTo>
                  <a:pt x="55" y="81"/>
                  <a:pt x="55" y="83"/>
                  <a:pt x="54" y="84"/>
                </a:cubicBezTo>
                <a:cubicBezTo>
                  <a:pt x="54" y="84"/>
                  <a:pt x="54" y="84"/>
                  <a:pt x="54" y="84"/>
                </a:cubicBezTo>
                <a:cubicBezTo>
                  <a:pt x="54" y="86"/>
                  <a:pt x="53" y="87"/>
                  <a:pt x="51" y="87"/>
                </a:cubicBezTo>
                <a:cubicBezTo>
                  <a:pt x="51" y="87"/>
                  <a:pt x="51" y="87"/>
                  <a:pt x="51" y="87"/>
                </a:cubicBezTo>
                <a:cubicBezTo>
                  <a:pt x="50" y="88"/>
                  <a:pt x="48" y="89"/>
                  <a:pt x="47" y="89"/>
                </a:cubicBezTo>
                <a:cubicBezTo>
                  <a:pt x="45" y="89"/>
                  <a:pt x="44" y="89"/>
                  <a:pt x="42" y="88"/>
                </a:cubicBezTo>
                <a:cubicBezTo>
                  <a:pt x="40" y="87"/>
                  <a:pt x="38" y="86"/>
                  <a:pt x="35" y="85"/>
                </a:cubicBezTo>
                <a:cubicBezTo>
                  <a:pt x="33" y="84"/>
                  <a:pt x="30" y="82"/>
                  <a:pt x="28" y="82"/>
                </a:cubicBezTo>
                <a:cubicBezTo>
                  <a:pt x="26" y="81"/>
                  <a:pt x="24" y="81"/>
                  <a:pt x="22" y="81"/>
                </a:cubicBezTo>
                <a:cubicBezTo>
                  <a:pt x="19" y="81"/>
                  <a:pt x="15" y="84"/>
                  <a:pt x="19" y="87"/>
                </a:cubicBezTo>
                <a:cubicBezTo>
                  <a:pt x="20" y="88"/>
                  <a:pt x="22" y="89"/>
                  <a:pt x="25" y="90"/>
                </a:cubicBezTo>
                <a:cubicBezTo>
                  <a:pt x="33" y="93"/>
                  <a:pt x="40" y="98"/>
                  <a:pt x="46" y="103"/>
                </a:cubicBezTo>
                <a:cubicBezTo>
                  <a:pt x="51" y="107"/>
                  <a:pt x="56" y="112"/>
                  <a:pt x="61" y="117"/>
                </a:cubicBezTo>
                <a:cubicBezTo>
                  <a:pt x="61" y="117"/>
                  <a:pt x="62" y="117"/>
                  <a:pt x="62" y="117"/>
                </a:cubicBezTo>
                <a:cubicBezTo>
                  <a:pt x="105" y="117"/>
                  <a:pt x="105" y="117"/>
                  <a:pt x="105" y="117"/>
                </a:cubicBezTo>
                <a:close/>
                <a:moveTo>
                  <a:pt x="52" y="124"/>
                </a:moveTo>
                <a:cubicBezTo>
                  <a:pt x="52" y="124"/>
                  <a:pt x="52" y="124"/>
                  <a:pt x="52" y="124"/>
                </a:cubicBezTo>
                <a:cubicBezTo>
                  <a:pt x="48" y="120"/>
                  <a:pt x="43" y="115"/>
                  <a:pt x="39" y="111"/>
                </a:cubicBezTo>
                <a:cubicBezTo>
                  <a:pt x="33" y="107"/>
                  <a:pt x="27" y="103"/>
                  <a:pt x="21" y="100"/>
                </a:cubicBezTo>
                <a:cubicBezTo>
                  <a:pt x="17" y="99"/>
                  <a:pt x="14" y="97"/>
                  <a:pt x="12" y="95"/>
                </a:cubicBezTo>
                <a:cubicBezTo>
                  <a:pt x="0" y="85"/>
                  <a:pt x="9" y="70"/>
                  <a:pt x="22" y="70"/>
                </a:cubicBezTo>
                <a:cubicBezTo>
                  <a:pt x="25" y="70"/>
                  <a:pt x="28" y="70"/>
                  <a:pt x="31" y="71"/>
                </a:cubicBezTo>
                <a:cubicBezTo>
                  <a:pt x="34" y="72"/>
                  <a:pt x="37" y="73"/>
                  <a:pt x="40" y="74"/>
                </a:cubicBezTo>
                <a:cubicBezTo>
                  <a:pt x="41" y="75"/>
                  <a:pt x="43" y="76"/>
                  <a:pt x="44" y="77"/>
                </a:cubicBezTo>
                <a:cubicBezTo>
                  <a:pt x="44" y="57"/>
                  <a:pt x="44" y="38"/>
                  <a:pt x="44" y="19"/>
                </a:cubicBezTo>
                <a:cubicBezTo>
                  <a:pt x="44" y="0"/>
                  <a:pt x="73" y="0"/>
                  <a:pt x="73" y="19"/>
                </a:cubicBezTo>
                <a:cubicBezTo>
                  <a:pt x="73" y="43"/>
                  <a:pt x="73" y="43"/>
                  <a:pt x="73" y="43"/>
                </a:cubicBezTo>
                <a:cubicBezTo>
                  <a:pt x="78" y="41"/>
                  <a:pt x="84" y="43"/>
                  <a:pt x="88" y="47"/>
                </a:cubicBezTo>
                <a:cubicBezTo>
                  <a:pt x="95" y="44"/>
                  <a:pt x="104" y="46"/>
                  <a:pt x="107" y="53"/>
                </a:cubicBezTo>
                <a:cubicBezTo>
                  <a:pt x="116" y="51"/>
                  <a:pt x="124" y="57"/>
                  <a:pt x="124" y="66"/>
                </a:cubicBezTo>
                <a:cubicBezTo>
                  <a:pt x="124" y="93"/>
                  <a:pt x="124" y="93"/>
                  <a:pt x="124" y="93"/>
                </a:cubicBezTo>
                <a:cubicBezTo>
                  <a:pt x="124" y="98"/>
                  <a:pt x="122" y="104"/>
                  <a:pt x="120" y="110"/>
                </a:cubicBezTo>
                <a:cubicBezTo>
                  <a:pt x="119" y="114"/>
                  <a:pt x="117" y="117"/>
                  <a:pt x="116" y="121"/>
                </a:cubicBezTo>
                <a:cubicBezTo>
                  <a:pt x="117" y="123"/>
                  <a:pt x="118" y="125"/>
                  <a:pt x="118" y="127"/>
                </a:cubicBezTo>
                <a:cubicBezTo>
                  <a:pt x="118" y="139"/>
                  <a:pt x="118" y="139"/>
                  <a:pt x="118" y="139"/>
                </a:cubicBezTo>
                <a:cubicBezTo>
                  <a:pt x="118" y="142"/>
                  <a:pt x="117" y="145"/>
                  <a:pt x="115" y="146"/>
                </a:cubicBezTo>
                <a:cubicBezTo>
                  <a:pt x="115" y="146"/>
                  <a:pt x="115" y="146"/>
                  <a:pt x="115" y="146"/>
                </a:cubicBezTo>
                <a:cubicBezTo>
                  <a:pt x="113" y="148"/>
                  <a:pt x="111" y="149"/>
                  <a:pt x="108" y="149"/>
                </a:cubicBezTo>
                <a:cubicBezTo>
                  <a:pt x="62" y="149"/>
                  <a:pt x="62" y="149"/>
                  <a:pt x="62" y="149"/>
                </a:cubicBezTo>
                <a:cubicBezTo>
                  <a:pt x="59" y="149"/>
                  <a:pt x="57" y="148"/>
                  <a:pt x="55" y="146"/>
                </a:cubicBezTo>
                <a:cubicBezTo>
                  <a:pt x="55" y="146"/>
                  <a:pt x="55" y="146"/>
                  <a:pt x="55" y="146"/>
                </a:cubicBezTo>
                <a:cubicBezTo>
                  <a:pt x="53" y="145"/>
                  <a:pt x="52" y="142"/>
                  <a:pt x="52" y="139"/>
                </a:cubicBezTo>
                <a:cubicBezTo>
                  <a:pt x="52" y="127"/>
                  <a:pt x="52" y="127"/>
                  <a:pt x="52" y="127"/>
                </a:cubicBezTo>
                <a:cubicBezTo>
                  <a:pt x="52" y="126"/>
                  <a:pt x="52" y="125"/>
                  <a:pt x="52" y="124"/>
                </a:cubicBezTo>
                <a:close/>
                <a:moveTo>
                  <a:pt x="63" y="128"/>
                </a:moveTo>
                <a:cubicBezTo>
                  <a:pt x="63" y="128"/>
                  <a:pt x="63" y="128"/>
                  <a:pt x="63" y="128"/>
                </a:cubicBezTo>
                <a:cubicBezTo>
                  <a:pt x="63" y="138"/>
                  <a:pt x="63" y="138"/>
                  <a:pt x="63" y="138"/>
                </a:cubicBezTo>
                <a:cubicBezTo>
                  <a:pt x="107" y="138"/>
                  <a:pt x="107" y="138"/>
                  <a:pt x="107" y="138"/>
                </a:cubicBezTo>
                <a:cubicBezTo>
                  <a:pt x="107" y="128"/>
                  <a:pt x="107" y="128"/>
                  <a:pt x="107" y="128"/>
                </a:cubicBezTo>
                <a:cubicBezTo>
                  <a:pt x="63" y="128"/>
                  <a:pt x="63" y="128"/>
                  <a:pt x="63" y="1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7391" tIns="33696" rIns="67391" bIns="33696"/>
          <a:lstStyle/>
          <a:p>
            <a:endParaRPr lang="zh-CN" altLang="en-US" sz="1800">
              <a:solidFill>
                <a:schemeClr val="bg1"/>
              </a:solidFill>
              <a:latin typeface="仿宋_GB2312" panose="02010609030101010101" charset="-122"/>
              <a:ea typeface="仿宋_GB2312" panose="02010609030101010101" charset="-122"/>
            </a:endParaRPr>
          </a:p>
        </p:txBody>
      </p:sp>
      <p:sp>
        <p:nvSpPr>
          <p:cNvPr id="19" name="_13"/>
          <p:cNvSpPr>
            <a:spLocks noChangeArrowheads="1"/>
          </p:cNvSpPr>
          <p:nvPr>
            <p:custDataLst>
              <p:tags r:id="rId14"/>
            </p:custDataLst>
          </p:nvPr>
        </p:nvSpPr>
        <p:spPr bwMode="auto">
          <a:xfrm>
            <a:off x="1455616" y="1556677"/>
            <a:ext cx="2056507"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lnSpc>
                <a:spcPct val="120000"/>
              </a:lnSpc>
            </a:pPr>
            <a:r>
              <a:rPr lang="zh-CN" altLang="en-US" sz="800" dirty="0">
                <a:solidFill>
                  <a:schemeClr val="bg1"/>
                </a:solidFill>
                <a:latin typeface="仿宋_GB2312" panose="02010609030101010101" charset="-122"/>
                <a:ea typeface="仿宋_GB2312" panose="02010609030101010101" charset="-122"/>
                <a:sym typeface="+mn-ea"/>
              </a:rPr>
              <a:t>输入文字内容输入文字内容输入文字内输入文字内容输入文字内容输入文字内容输入文字内容输入文字</a:t>
            </a:r>
            <a:endParaRPr lang="en-US" altLang="zh-CN" sz="700" dirty="0">
              <a:solidFill>
                <a:schemeClr val="bg1"/>
              </a:solidFill>
              <a:latin typeface="Segoe UI" panose="020B0502040204020203" pitchFamily="34" charset="0"/>
              <a:ea typeface="Segoe UI" panose="020B0502040204020203" pitchFamily="34" charset="0"/>
              <a:cs typeface="Segoe UI" panose="020B0502040204020203" pitchFamily="34" charset="0"/>
              <a:sym typeface="+mn-ea"/>
            </a:endParaRPr>
          </a:p>
        </p:txBody>
      </p:sp>
      <p:sp>
        <p:nvSpPr>
          <p:cNvPr id="20" name="_13"/>
          <p:cNvSpPr>
            <a:spLocks noChangeArrowheads="1"/>
          </p:cNvSpPr>
          <p:nvPr>
            <p:custDataLst>
              <p:tags r:id="rId15"/>
            </p:custDataLst>
          </p:nvPr>
        </p:nvSpPr>
        <p:spPr bwMode="auto">
          <a:xfrm>
            <a:off x="1372426" y="2303620"/>
            <a:ext cx="2056507"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lnSpc>
                <a:spcPct val="120000"/>
              </a:lnSpc>
            </a:pPr>
            <a:r>
              <a:rPr lang="zh-CN" altLang="en-US" sz="800" dirty="0">
                <a:solidFill>
                  <a:schemeClr val="bg1"/>
                </a:solidFill>
                <a:latin typeface="仿宋_GB2312" panose="02010609030101010101" charset="-122"/>
                <a:ea typeface="仿宋_GB2312" panose="02010609030101010101" charset="-122"/>
                <a:sym typeface="+mn-ea"/>
              </a:rPr>
              <a:t>输入文字内容输入文字内容输入文字内输入文字内容输入文字内容输入文字内容输入文字内容输入文字</a:t>
            </a:r>
            <a:endParaRPr lang="en-US" altLang="zh-CN" sz="700" dirty="0">
              <a:solidFill>
                <a:schemeClr val="bg1"/>
              </a:solidFill>
              <a:latin typeface="Segoe UI" panose="020B0502040204020203" pitchFamily="34" charset="0"/>
              <a:ea typeface="Segoe UI" panose="020B0502040204020203" pitchFamily="34" charset="0"/>
              <a:cs typeface="Segoe UI" panose="020B0502040204020203" pitchFamily="34" charset="0"/>
              <a:sym typeface="+mn-ea"/>
            </a:endParaRPr>
          </a:p>
        </p:txBody>
      </p:sp>
      <p:sp>
        <p:nvSpPr>
          <p:cNvPr id="21" name="_13"/>
          <p:cNvSpPr>
            <a:spLocks noChangeArrowheads="1"/>
          </p:cNvSpPr>
          <p:nvPr>
            <p:custDataLst>
              <p:tags r:id="rId16"/>
            </p:custDataLst>
          </p:nvPr>
        </p:nvSpPr>
        <p:spPr bwMode="auto">
          <a:xfrm>
            <a:off x="1439989" y="3049008"/>
            <a:ext cx="2056507"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lnSpc>
                <a:spcPct val="120000"/>
              </a:lnSpc>
            </a:pPr>
            <a:r>
              <a:rPr lang="zh-CN" altLang="en-US" sz="800" dirty="0">
                <a:solidFill>
                  <a:schemeClr val="bg1"/>
                </a:solidFill>
                <a:latin typeface="仿宋_GB2312" panose="02010609030101010101" charset="-122"/>
                <a:ea typeface="仿宋_GB2312" panose="02010609030101010101" charset="-122"/>
                <a:sym typeface="+mn-ea"/>
              </a:rPr>
              <a:t>输入文字内容输入文字内容输入文字内输入文字内容输入文字内容输入文字内容输入文字内容输入文字</a:t>
            </a:r>
            <a:endParaRPr lang="en-US" altLang="zh-CN" sz="700" dirty="0">
              <a:solidFill>
                <a:schemeClr val="bg1"/>
              </a:solidFill>
              <a:latin typeface="Segoe UI" panose="020B0502040204020203" pitchFamily="34" charset="0"/>
              <a:ea typeface="Segoe UI" panose="020B0502040204020203" pitchFamily="34" charset="0"/>
              <a:cs typeface="Segoe UI" panose="020B0502040204020203" pitchFamily="34" charset="0"/>
              <a:sym typeface="+mn-ea"/>
            </a:endParaRPr>
          </a:p>
        </p:txBody>
      </p:sp>
      <p:sp>
        <p:nvSpPr>
          <p:cNvPr id="22" name="_13"/>
          <p:cNvSpPr>
            <a:spLocks noChangeArrowheads="1"/>
          </p:cNvSpPr>
          <p:nvPr>
            <p:custDataLst>
              <p:tags r:id="rId17"/>
            </p:custDataLst>
          </p:nvPr>
        </p:nvSpPr>
        <p:spPr bwMode="auto">
          <a:xfrm>
            <a:off x="5373250" y="1552446"/>
            <a:ext cx="2174498"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800" dirty="0">
                <a:solidFill>
                  <a:schemeClr val="bg1"/>
                </a:solidFill>
                <a:latin typeface="仿宋_GB2312" panose="02010609030101010101" charset="-122"/>
                <a:ea typeface="仿宋_GB2312" panose="02010609030101010101" charset="-122"/>
                <a:sym typeface="+mn-ea"/>
              </a:rPr>
              <a:t>输入文字内容输入文字内容输入文字内输入文字内容输入文字内容输入文字内容输入文字内容输入文字</a:t>
            </a:r>
            <a:endParaRPr lang="en-US" altLang="zh-CN" sz="700" dirty="0">
              <a:solidFill>
                <a:schemeClr val="bg1"/>
              </a:solidFill>
              <a:latin typeface="Segoe UI" panose="020B0502040204020203" pitchFamily="34" charset="0"/>
              <a:ea typeface="Segoe UI" panose="020B0502040204020203" pitchFamily="34" charset="0"/>
              <a:cs typeface="Segoe UI" panose="020B0502040204020203" pitchFamily="34" charset="0"/>
              <a:sym typeface="+mn-ea"/>
            </a:endParaRPr>
          </a:p>
        </p:txBody>
      </p:sp>
      <p:sp>
        <p:nvSpPr>
          <p:cNvPr id="23" name="_13"/>
          <p:cNvSpPr>
            <a:spLocks noChangeArrowheads="1"/>
          </p:cNvSpPr>
          <p:nvPr>
            <p:custDataLst>
              <p:tags r:id="rId18"/>
            </p:custDataLst>
          </p:nvPr>
        </p:nvSpPr>
        <p:spPr bwMode="auto">
          <a:xfrm>
            <a:off x="5377938" y="2334285"/>
            <a:ext cx="2174498"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800" dirty="0">
                <a:solidFill>
                  <a:schemeClr val="bg1"/>
                </a:solidFill>
                <a:latin typeface="仿宋_GB2312" panose="02010609030101010101" charset="-122"/>
                <a:ea typeface="仿宋_GB2312" panose="02010609030101010101" charset="-122"/>
                <a:sym typeface="+mn-ea"/>
              </a:rPr>
              <a:t>输入文字内容输入文字内容输入文字内输入文字内容输入文字内容输入文字内容输入文字内容输入文字</a:t>
            </a:r>
            <a:endParaRPr lang="en-US" altLang="zh-CN" sz="700" dirty="0">
              <a:solidFill>
                <a:schemeClr val="bg1"/>
              </a:solidFill>
              <a:latin typeface="Segoe UI" panose="020B0502040204020203" pitchFamily="34" charset="0"/>
              <a:ea typeface="Segoe UI" panose="020B0502040204020203" pitchFamily="34" charset="0"/>
              <a:cs typeface="Segoe UI" panose="020B0502040204020203" pitchFamily="34" charset="0"/>
              <a:sym typeface="+mn-ea"/>
            </a:endParaRPr>
          </a:p>
        </p:txBody>
      </p:sp>
      <p:sp>
        <p:nvSpPr>
          <p:cNvPr id="24" name="_13"/>
          <p:cNvSpPr>
            <a:spLocks noChangeArrowheads="1"/>
          </p:cNvSpPr>
          <p:nvPr>
            <p:custDataLst>
              <p:tags r:id="rId19"/>
            </p:custDataLst>
          </p:nvPr>
        </p:nvSpPr>
        <p:spPr bwMode="auto">
          <a:xfrm>
            <a:off x="5373249" y="3046703"/>
            <a:ext cx="2174498"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zh-CN" altLang="en-US" sz="800" dirty="0">
                <a:solidFill>
                  <a:schemeClr val="bg1"/>
                </a:solidFill>
                <a:latin typeface="仿宋_GB2312" panose="02010609030101010101" charset="-122"/>
                <a:ea typeface="仿宋_GB2312" panose="02010609030101010101" charset="-122"/>
                <a:sym typeface="+mn-ea"/>
              </a:rPr>
              <a:t>输入文字内容输入文字内容输入文字内输入文字内容输入文字内容输入文字内容输入文字内容输入文字</a:t>
            </a:r>
            <a:endParaRPr lang="en-US" altLang="zh-CN" sz="700" dirty="0">
              <a:solidFill>
                <a:schemeClr val="bg1"/>
              </a:solidFill>
              <a:latin typeface="Segoe UI" panose="020B0502040204020203" pitchFamily="34" charset="0"/>
              <a:ea typeface="Segoe UI" panose="020B0502040204020203" pitchFamily="34" charset="0"/>
              <a:cs typeface="Segoe UI" panose="020B0502040204020203" pitchFamily="34" charset="0"/>
              <a:sym typeface="+mn-ea"/>
            </a:endParaRPr>
          </a:p>
        </p:txBody>
      </p:sp>
    </p:spTree>
    <p:custDataLst>
      <p:tags r:id="rId1"/>
    </p:custDataLst>
  </p:cSld>
  <p:clrMapOvr>
    <a:masterClrMapping/>
  </p:clrMapOvr>
  <p:transition spd="slow" advTm="5239">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par>
                                <p:cTn id="9" presetID="10" presetClass="entr" presetSubtype="0" fill="hold" grpId="0" nodeType="withEffect">
                                  <p:stCondLst>
                                    <p:cond delay="3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60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9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12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15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30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90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120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par>
                                <p:cTn id="43" presetID="10" presetClass="entr" presetSubtype="0" fill="hold" grpId="0" nodeType="withEffect">
                                  <p:stCondLst>
                                    <p:cond delay="150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par>
                                <p:cTn id="51" presetID="10" presetClass="entr" presetSubtype="0" fill="hold" grpId="0" nodeType="withEffect">
                                  <p:stCondLst>
                                    <p:cond delay="150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par>
                                <p:cTn id="54" presetID="10" presetClass="entr" presetSubtype="0" fill="hold" grpId="0" nodeType="withEffect">
                                  <p:stCondLst>
                                    <p:cond delay="150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par>
                                <p:cTn id="57" presetID="10" presetClass="entr" presetSubtype="0" fill="hold" grpId="0" nodeType="withEffect">
                                  <p:stCondLst>
                                    <p:cond delay="150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par>
                                <p:cTn id="60" presetID="10" presetClass="entr" presetSubtype="0" fill="hold" grpId="0" nodeType="withEffect">
                                  <p:stCondLst>
                                    <p:cond delay="150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par>
                                <p:cTn id="63" presetID="10" presetClass="entr" presetSubtype="0" fill="hold" grpId="0" nodeType="withEffect">
                                  <p:stCondLst>
                                    <p:cond delay="150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par>
                                <p:cTn id="66" presetID="10" presetClass="entr" presetSubtype="0" fill="hold" grpId="0" nodeType="withEffect">
                                  <p:stCondLst>
                                    <p:cond delay="150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bldLvl="0" animBg="1"/>
      <p:bldP spid="6" grpId="0" bldLvl="0" animBg="1" autoUpdateAnimBg="0"/>
      <p:bldP spid="9" grpId="0" bldLvl="0" animBg="1" autoUpdateAnimBg="0"/>
      <p:bldP spid="10" grpId="0" bldLvl="0" animBg="1"/>
      <p:bldP spid="11" grpId="0" bldLvl="0" animBg="1"/>
      <p:bldP spid="12" grpId="0" bldLvl="0" animBg="1"/>
      <p:bldP spid="13" grpId="0" bldLvl="0" animBg="1"/>
      <p:bldP spid="14" grpId="0" bldLvl="0" animBg="1" autoUpdateAnimBg="0"/>
      <p:bldP spid="15" grpId="0" bldLvl="0" animBg="1"/>
      <p:bldP spid="16" grpId="0" bldLvl="0" animBg="1"/>
      <p:bldP spid="17" grpId="0" bldLvl="0" animBg="1"/>
      <p:bldP spid="18" grpId="0" bldLvl="0" animBg="1"/>
      <p:bldP spid="19" grpId="0"/>
      <p:bldP spid="20" grpId="0"/>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998875" cy="5040313"/>
          </a:xfrm>
          <a:prstGeom prst="rect">
            <a:avLst/>
          </a:prstGeom>
        </p:spPr>
      </p:pic>
      <p:sp>
        <p:nvSpPr>
          <p:cNvPr id="8" name="文本框 7"/>
          <p:cNvSpPr txBox="1"/>
          <p:nvPr/>
        </p:nvSpPr>
        <p:spPr>
          <a:xfrm>
            <a:off x="3782469" y="133906"/>
            <a:ext cx="1433936" cy="206550"/>
          </a:xfrm>
          <a:prstGeom prst="rect">
            <a:avLst/>
          </a:prstGeom>
          <a:noFill/>
        </p:spPr>
        <p:txBody>
          <a:bodyPr wrap="square" lIns="67391" tIns="33696" rIns="67391" bIns="33696" rtlCol="0">
            <a:spAutoFit/>
          </a:bodyPr>
          <a:lstStyle/>
          <a:p>
            <a:pPr algn="dist"/>
            <a:r>
              <a:rPr kumimoji="1" lang="zh-CN" altLang="en-US" sz="900" dirty="0">
                <a:solidFill>
                  <a:srgbClr val="FFE0DF"/>
                </a:solidFill>
                <a:latin typeface="仿宋_GB2312" panose="02010609030101010101" charset="-122"/>
                <a:ea typeface="仿宋_GB2312" panose="02010609030101010101" charset="-122"/>
              </a:rPr>
              <a:t>本章节小标题</a:t>
            </a: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1188" y="1936785"/>
            <a:ext cx="3328166" cy="577956"/>
          </a:xfrm>
          <a:prstGeom prst="rect">
            <a:avLst/>
          </a:prstGeom>
        </p:spPr>
      </p:pic>
      <p:sp>
        <p:nvSpPr>
          <p:cNvPr id="10" name="矩形 9"/>
          <p:cNvSpPr/>
          <p:nvPr/>
        </p:nvSpPr>
        <p:spPr>
          <a:xfrm>
            <a:off x="955033" y="3279167"/>
            <a:ext cx="3352309" cy="837087"/>
          </a:xfrm>
          <a:prstGeom prst="rect">
            <a:avLst/>
          </a:prstGeom>
          <a:solidFill>
            <a:srgbClr val="FFE0DF"/>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kumimoji="1" lang="zh-CN" altLang="en-US">
              <a:latin typeface="仿宋_GB2312" panose="02010609030101010101" charset="-122"/>
              <a:ea typeface="仿宋_GB2312" panose="02010609030101010101" charset="-122"/>
            </a:endParaRPr>
          </a:p>
        </p:txBody>
      </p:sp>
      <p:sp>
        <p:nvSpPr>
          <p:cNvPr id="11" name="矩形 10"/>
          <p:cNvSpPr/>
          <p:nvPr/>
        </p:nvSpPr>
        <p:spPr>
          <a:xfrm>
            <a:off x="4523020" y="3279167"/>
            <a:ext cx="3479543" cy="867109"/>
          </a:xfrm>
          <a:prstGeom prst="rect">
            <a:avLst/>
          </a:prstGeom>
          <a:solidFill>
            <a:srgbClr val="FFA1A1"/>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kumimoji="1" lang="zh-CN" altLang="en-US">
              <a:latin typeface="仿宋_GB2312" panose="02010609030101010101" charset="-122"/>
              <a:ea typeface="仿宋_GB2312" panose="02010609030101010101" charset="-122"/>
            </a:endParaRPr>
          </a:p>
        </p:txBody>
      </p:sp>
      <p:sp>
        <p:nvSpPr>
          <p:cNvPr id="12" name="TextBox 41"/>
          <p:cNvSpPr txBox="1"/>
          <p:nvPr/>
        </p:nvSpPr>
        <p:spPr>
          <a:xfrm>
            <a:off x="952498" y="3569008"/>
            <a:ext cx="3437729" cy="617752"/>
          </a:xfrm>
          <a:prstGeom prst="rect">
            <a:avLst/>
          </a:prstGeom>
          <a:noFill/>
        </p:spPr>
        <p:txBody>
          <a:bodyPr wrap="square" lIns="63137" tIns="31569" rIns="63137" bIns="31569" rtlCol="0">
            <a:spAutoFit/>
          </a:bodyPr>
          <a:lstStyle/>
          <a:p>
            <a:pPr>
              <a:lnSpc>
                <a:spcPct val="150000"/>
              </a:lnSpc>
            </a:pPr>
            <a:r>
              <a:rPr lang="zh-CN" altLang="en-US" sz="600" dirty="0">
                <a:solidFill>
                  <a:srgbClr val="C46E4F"/>
                </a:solidFill>
                <a:latin typeface="微软雅黑" panose="020B0503020204020204" pitchFamily="34" charset="-122"/>
                <a:ea typeface="微软雅黑" panose="020B0503020204020204" pitchFamily="34" charset="-122"/>
                <a:cs typeface="仿宋_GB2312" panose="02010609030101010101" charset="-122"/>
                <a:sym typeface="+mn-lt"/>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600" dirty="0">
              <a:solidFill>
                <a:srgbClr val="C46E4F"/>
              </a:solidFill>
              <a:latin typeface="微软雅黑" panose="020B0503020204020204" pitchFamily="34" charset="-122"/>
              <a:ea typeface="微软雅黑" panose="020B0503020204020204" pitchFamily="34" charset="-122"/>
              <a:cs typeface="仿宋_GB2312" panose="02010609030101010101" charset="-122"/>
              <a:sym typeface="+mn-lt"/>
            </a:endParaRPr>
          </a:p>
          <a:p>
            <a:pPr>
              <a:lnSpc>
                <a:spcPct val="150000"/>
              </a:lnSpc>
            </a:pPr>
            <a:endParaRPr lang="en-GB" altLang="zh-CN" sz="600" dirty="0">
              <a:solidFill>
                <a:srgbClr val="C46E4F"/>
              </a:solidFill>
              <a:latin typeface="微软雅黑" panose="020B0503020204020204" pitchFamily="34" charset="-122"/>
              <a:ea typeface="微软雅黑" panose="020B0503020204020204" pitchFamily="34" charset="-122"/>
              <a:cs typeface="仿宋_GB2312" panose="02010609030101010101" charset="-122"/>
              <a:sym typeface="+mn-lt"/>
            </a:endParaRPr>
          </a:p>
        </p:txBody>
      </p:sp>
      <p:sp>
        <p:nvSpPr>
          <p:cNvPr id="13" name="TextBox 170"/>
          <p:cNvSpPr txBox="1"/>
          <p:nvPr/>
        </p:nvSpPr>
        <p:spPr>
          <a:xfrm>
            <a:off x="985535" y="3327836"/>
            <a:ext cx="1590375" cy="256428"/>
          </a:xfrm>
          <a:prstGeom prst="rect">
            <a:avLst/>
          </a:prstGeom>
          <a:noFill/>
        </p:spPr>
        <p:txBody>
          <a:bodyPr wrap="square" lIns="71070" tIns="35534" rIns="71070" bIns="35534" rtlCol="0">
            <a:spAutoFit/>
          </a:bodyPr>
          <a:lstStyle/>
          <a:p>
            <a:pPr>
              <a:lnSpc>
                <a:spcPct val="120000"/>
              </a:lnSpc>
            </a:pPr>
            <a:r>
              <a:rPr lang="zh-CN" altLang="en-US" sz="1000" dirty="0">
                <a:solidFill>
                  <a:srgbClr val="C46E4F"/>
                </a:solidFill>
                <a:latin typeface="Arial" panose="020B0604020202020204" pitchFamily="34" charset="0"/>
                <a:ea typeface="微软雅黑" panose="020B0503020204020204" pitchFamily="34" charset="-122"/>
                <a:cs typeface="仿宋_GB2312" panose="02010609030101010101" charset="-122"/>
                <a:sym typeface="Arial" panose="020B0604020202020204" pitchFamily="34" charset="0"/>
              </a:rPr>
              <a:t>请替换文字内容</a:t>
            </a:r>
            <a:endParaRPr lang="en-US" altLang="zh-CN" sz="1000" dirty="0">
              <a:solidFill>
                <a:srgbClr val="C46E4F"/>
              </a:solidFill>
              <a:latin typeface="Arial" panose="020B0604020202020204" pitchFamily="34" charset="0"/>
              <a:ea typeface="微软雅黑" panose="020B0503020204020204" pitchFamily="34" charset="-122"/>
              <a:cs typeface="仿宋_GB2312" panose="02010609030101010101" charset="-122"/>
              <a:sym typeface="Arial" panose="020B0604020202020204" pitchFamily="34" charset="0"/>
            </a:endParaRPr>
          </a:p>
        </p:txBody>
      </p:sp>
      <p:sp>
        <p:nvSpPr>
          <p:cNvPr id="14" name="TextBox 41"/>
          <p:cNvSpPr txBox="1"/>
          <p:nvPr/>
        </p:nvSpPr>
        <p:spPr>
          <a:xfrm>
            <a:off x="4573261" y="3551294"/>
            <a:ext cx="3407016" cy="617752"/>
          </a:xfrm>
          <a:prstGeom prst="rect">
            <a:avLst/>
          </a:prstGeom>
          <a:noFill/>
        </p:spPr>
        <p:txBody>
          <a:bodyPr wrap="square" lIns="63137" tIns="31569" rIns="63137" bIns="31569" rtlCol="0">
            <a:spAutoFit/>
          </a:bodyPr>
          <a:lstStyle/>
          <a:p>
            <a:pPr>
              <a:lnSpc>
                <a:spcPct val="150000"/>
              </a:lnSpc>
            </a:pPr>
            <a:r>
              <a:rPr lang="zh-CN" altLang="en-US" sz="600" dirty="0">
                <a:solidFill>
                  <a:schemeClr val="bg1"/>
                </a:solidFill>
                <a:latin typeface="微软雅黑" panose="020B0503020204020204" pitchFamily="34" charset="-122"/>
                <a:ea typeface="微软雅黑" panose="020B0503020204020204" pitchFamily="34" charset="-122"/>
                <a:cs typeface="仿宋_GB2312" panose="02010609030101010101" charset="-122"/>
                <a:sym typeface="+mn-lt"/>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600" dirty="0">
              <a:solidFill>
                <a:schemeClr val="bg1"/>
              </a:solidFill>
              <a:latin typeface="微软雅黑" panose="020B0503020204020204" pitchFamily="34" charset="-122"/>
              <a:ea typeface="微软雅黑" panose="020B0503020204020204" pitchFamily="34" charset="-122"/>
              <a:cs typeface="仿宋_GB2312" panose="02010609030101010101" charset="-122"/>
              <a:sym typeface="+mn-lt"/>
            </a:endParaRPr>
          </a:p>
          <a:p>
            <a:pPr>
              <a:lnSpc>
                <a:spcPct val="150000"/>
              </a:lnSpc>
            </a:pPr>
            <a:endParaRPr lang="en-GB" altLang="zh-CN" sz="600" dirty="0">
              <a:solidFill>
                <a:schemeClr val="bg1"/>
              </a:solidFill>
              <a:latin typeface="微软雅黑" panose="020B0503020204020204" pitchFamily="34" charset="-122"/>
              <a:ea typeface="微软雅黑" panose="020B0503020204020204" pitchFamily="34" charset="-122"/>
              <a:cs typeface="仿宋_GB2312" panose="02010609030101010101" charset="-122"/>
              <a:sym typeface="+mn-lt"/>
            </a:endParaRPr>
          </a:p>
        </p:txBody>
      </p:sp>
      <p:sp>
        <p:nvSpPr>
          <p:cNvPr id="15" name="TextBox 170"/>
          <p:cNvSpPr txBox="1"/>
          <p:nvPr/>
        </p:nvSpPr>
        <p:spPr>
          <a:xfrm>
            <a:off x="4604148" y="3322848"/>
            <a:ext cx="1590375" cy="256428"/>
          </a:xfrm>
          <a:prstGeom prst="rect">
            <a:avLst/>
          </a:prstGeom>
          <a:noFill/>
        </p:spPr>
        <p:txBody>
          <a:bodyPr wrap="square" lIns="71070" tIns="35534" rIns="71070" bIns="35534" rtlCol="0">
            <a:spAutoFit/>
          </a:bodyPr>
          <a:lstStyle/>
          <a:p>
            <a:pPr>
              <a:lnSpc>
                <a:spcPct val="120000"/>
              </a:lnSpc>
            </a:pPr>
            <a:r>
              <a:rPr lang="zh-CN" altLang="en-US" sz="1000" dirty="0">
                <a:solidFill>
                  <a:schemeClr val="bg1"/>
                </a:solidFill>
                <a:latin typeface="Arial" panose="020B0604020202020204" pitchFamily="34" charset="0"/>
                <a:ea typeface="微软雅黑" panose="020B0503020204020204" pitchFamily="34" charset="-122"/>
                <a:cs typeface="仿宋_GB2312" panose="02010609030101010101" charset="-122"/>
                <a:sym typeface="Arial" panose="020B0604020202020204" pitchFamily="34" charset="0"/>
              </a:rPr>
              <a:t>请替换文字内容</a:t>
            </a:r>
            <a:endParaRPr lang="en-US" altLang="zh-CN" sz="1000" dirty="0">
              <a:solidFill>
                <a:schemeClr val="bg1"/>
              </a:solidFill>
              <a:latin typeface="Arial" panose="020B0604020202020204" pitchFamily="34" charset="0"/>
              <a:ea typeface="微软雅黑" panose="020B0503020204020204" pitchFamily="34" charset="-122"/>
              <a:cs typeface="仿宋_GB2312" panose="02010609030101010101" charset="-122"/>
              <a:sym typeface="Arial" panose="020B0604020202020204" pitchFamily="34" charset="0"/>
            </a:endParaRPr>
          </a:p>
        </p:txBody>
      </p:sp>
      <p:pic>
        <p:nvPicPr>
          <p:cNvPr id="3" name="图片 2"/>
          <p:cNvPicPr>
            <a:picLocks noChangeAspect="1"/>
          </p:cNvPicPr>
          <p:nvPr/>
        </p:nvPicPr>
        <p:blipFill>
          <a:blip r:embed="rId5"/>
          <a:stretch>
            <a:fillRect/>
          </a:stretch>
        </p:blipFill>
        <p:spPr>
          <a:xfrm>
            <a:off x="955033" y="897243"/>
            <a:ext cx="3352310" cy="2195756"/>
          </a:xfrm>
          <a:prstGeom prst="rect">
            <a:avLst/>
          </a:prstGeom>
        </p:spPr>
      </p:pic>
      <p:pic>
        <p:nvPicPr>
          <p:cNvPr id="4" name="图片 3"/>
          <p:cNvPicPr>
            <a:picLocks noChangeAspect="1"/>
          </p:cNvPicPr>
          <p:nvPr/>
        </p:nvPicPr>
        <p:blipFill>
          <a:blip r:embed="rId6"/>
          <a:stretch>
            <a:fillRect/>
          </a:stretch>
        </p:blipFill>
        <p:spPr>
          <a:xfrm>
            <a:off x="4547797" y="883506"/>
            <a:ext cx="3454767" cy="22232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2989">
        <p14:gallery dir="l"/>
      </p:transition>
    </mc:Choice>
    <mc:Fallback xmlns="">
      <p:transition spd="slow" advTm="298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anim calcmode="lin" valueType="num">
                                      <p:cBhvr>
                                        <p:cTn id="18" dur="500" fill="hold"/>
                                        <p:tgtEl>
                                          <p:spTgt spid="12"/>
                                        </p:tgtEl>
                                        <p:attrNameLst>
                                          <p:attrName>ppt_x</p:attrName>
                                        </p:attrNameLst>
                                      </p:cBhvr>
                                      <p:tavLst>
                                        <p:tav tm="0">
                                          <p:val>
                                            <p:strVal val="#ppt_x"/>
                                          </p:val>
                                        </p:tav>
                                        <p:tav tm="100000">
                                          <p:val>
                                            <p:strVal val="#ppt_x"/>
                                          </p:val>
                                        </p:tav>
                                      </p:tavLst>
                                    </p:anim>
                                    <p:anim calcmode="lin" valueType="num">
                                      <p:cBhvr>
                                        <p:cTn id="19" dur="5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7"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anim calcmode="lin" valueType="num">
                                      <p:cBhvr>
                                        <p:cTn id="24" dur="500" fill="hold"/>
                                        <p:tgtEl>
                                          <p:spTgt spid="15"/>
                                        </p:tgtEl>
                                        <p:attrNameLst>
                                          <p:attrName>ppt_x</p:attrName>
                                        </p:attrNameLst>
                                      </p:cBhvr>
                                      <p:tavLst>
                                        <p:tav tm="0">
                                          <p:val>
                                            <p:strVal val="#ppt_x"/>
                                          </p:val>
                                        </p:tav>
                                        <p:tav tm="100000">
                                          <p:val>
                                            <p:strVal val="#ppt_x"/>
                                          </p:val>
                                        </p:tav>
                                      </p:tavLst>
                                    </p:anim>
                                    <p:anim calcmode="lin" valueType="num">
                                      <p:cBhvr>
                                        <p:cTn id="25" dur="500" fill="hold"/>
                                        <p:tgtEl>
                                          <p:spTgt spid="1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anim calcmode="lin" valueType="num">
                                      <p:cBhvr>
                                        <p:cTn id="29" dur="500" fill="hold"/>
                                        <p:tgtEl>
                                          <p:spTgt spid="14"/>
                                        </p:tgtEl>
                                        <p:attrNameLst>
                                          <p:attrName>ppt_x</p:attrName>
                                        </p:attrNameLst>
                                      </p:cBhvr>
                                      <p:tavLst>
                                        <p:tav tm="0">
                                          <p:val>
                                            <p:strVal val="#ppt_x"/>
                                          </p:val>
                                        </p:tav>
                                        <p:tav tm="100000">
                                          <p:val>
                                            <p:strVal val="#ppt_x"/>
                                          </p:val>
                                        </p:tav>
                                      </p:tavLst>
                                    </p:anim>
                                    <p:anim calcmode="lin" valueType="num">
                                      <p:cBhvr>
                                        <p:cTn id="30" dur="500" fill="hold"/>
                                        <p:tgtEl>
                                          <p:spTgt spid="14"/>
                                        </p:tgtEl>
                                        <p:attrNameLst>
                                          <p:attrName>ppt_y</p:attrName>
                                        </p:attrNameLst>
                                      </p:cBhvr>
                                      <p:tavLst>
                                        <p:tav tm="0">
                                          <p:val>
                                            <p:strVal val="#ppt_y+.1"/>
                                          </p:val>
                                        </p:tav>
                                        <p:tav tm="100000">
                                          <p:val>
                                            <p:strVal val="#ppt_y"/>
                                          </p:val>
                                        </p:tav>
                                      </p:tavLst>
                                    </p:anim>
                                  </p:childTnLst>
                                </p:cTn>
                              </p:par>
                            </p:childTnLst>
                          </p:cTn>
                        </p:par>
                        <p:par>
                          <p:cTn id="31" fill="hold">
                            <p:stCondLst>
                              <p:cond delay="1500"/>
                            </p:stCondLst>
                            <p:childTnLst>
                              <p:par>
                                <p:cTn id="32" presetID="16" presetClass="entr" presetSubtype="21"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par>
                          <p:cTn id="35" fill="hold">
                            <p:stCondLst>
                              <p:cond delay="2000"/>
                            </p:stCondLst>
                            <p:childTnLst>
                              <p:par>
                                <p:cTn id="36" presetID="16" presetClass="entr" presetSubtype="21" fill="hold" grpId="1"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par>
                          <p:cTn id="39" fill="hold">
                            <p:stCondLst>
                              <p:cond delay="2500"/>
                            </p:stCondLst>
                            <p:childTnLst>
                              <p:par>
                                <p:cTn id="40" presetID="16" presetClass="entr" presetSubtype="21"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par>
                          <p:cTn id="43" fill="hold">
                            <p:stCondLst>
                              <p:cond delay="3000"/>
                            </p:stCondLst>
                            <p:childTnLst>
                              <p:par>
                                <p:cTn id="44" presetID="16" presetClass="entr" presetSubtype="21" fill="hold" grpId="1"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arn(inVertical)">
                                      <p:cBhvr>
                                        <p:cTn id="46" dur="500"/>
                                        <p:tgtEl>
                                          <p:spTgt spid="14"/>
                                        </p:tgtEl>
                                      </p:cBhvr>
                                    </p:animEffect>
                                  </p:childTnLst>
                                </p:cTn>
                              </p:par>
                            </p:childTnLst>
                          </p:cTn>
                        </p:par>
                        <p:par>
                          <p:cTn id="47" fill="hold">
                            <p:stCondLst>
                              <p:cond delay="3500"/>
                            </p:stCondLst>
                            <p:childTnLst>
                              <p:par>
                                <p:cTn id="48" presetID="16" presetClass="entr" presetSubtype="21" fill="hold" grpId="1"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arn(inVertical)">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p:bldP spid="12" grpId="1"/>
      <p:bldP spid="13" grpId="0"/>
      <p:bldP spid="14" grpId="0"/>
      <p:bldP spid="14" grpId="1"/>
      <p:bldP spid="15" grpId="0"/>
      <p:bldP spid="15"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8998875" cy="5040313"/>
          </a:xfrm>
          <a:prstGeom prst="rect">
            <a:avLst/>
          </a:prstGeom>
        </p:spPr>
      </p:pic>
      <p:grpSp>
        <p:nvGrpSpPr>
          <p:cNvPr id="15" name="组 14"/>
          <p:cNvGrpSpPr/>
          <p:nvPr/>
        </p:nvGrpSpPr>
        <p:grpSpPr>
          <a:xfrm>
            <a:off x="3208869" y="1999893"/>
            <a:ext cx="3457590" cy="1071020"/>
            <a:chOff x="6046312" y="443305"/>
            <a:chExt cx="4683296" cy="1457261"/>
          </a:xfrm>
          <a:effectLst>
            <a:outerShdw blurRad="50800" dist="50800" dir="5400000" algn="ctr" rotWithShape="0">
              <a:srgbClr val="B86175"/>
            </a:outerShdw>
          </a:effectLst>
        </p:grpSpPr>
        <p:sp>
          <p:nvSpPr>
            <p:cNvPr id="16" name="文本框 15"/>
            <p:cNvSpPr txBox="1"/>
            <p:nvPr/>
          </p:nvSpPr>
          <p:spPr>
            <a:xfrm>
              <a:off x="6046312" y="443305"/>
              <a:ext cx="4683296" cy="963171"/>
            </a:xfrm>
            <a:prstGeom prst="rect">
              <a:avLst/>
            </a:prstGeom>
            <a:noFill/>
          </p:spPr>
          <p:txBody>
            <a:bodyPr wrap="square" rtlCol="0">
              <a:spAutoFit/>
            </a:bodyPr>
            <a:lstStyle/>
            <a:p>
              <a:pPr algn="dist"/>
              <a:r>
                <a:rPr kumimoji="1" lang="zh-CN" altLang="en-US" sz="4000" dirty="0">
                  <a:solidFill>
                    <a:schemeClr val="bg1"/>
                  </a:solidFill>
                  <a:latin typeface="仿宋_GB2312" panose="02010609030101010101" charset="-122"/>
                  <a:ea typeface="仿宋_GB2312" panose="02010609030101010101" charset="-122"/>
                </a:rPr>
                <a:t>第四章节标题</a:t>
              </a:r>
            </a:p>
          </p:txBody>
        </p:sp>
        <p:sp>
          <p:nvSpPr>
            <p:cNvPr id="17" name="文本框 16"/>
            <p:cNvSpPr txBox="1"/>
            <p:nvPr/>
          </p:nvSpPr>
          <p:spPr>
            <a:xfrm>
              <a:off x="6329058" y="1366635"/>
              <a:ext cx="4257675" cy="533931"/>
            </a:xfrm>
            <a:prstGeom prst="rect">
              <a:avLst/>
            </a:prstGeom>
            <a:noFill/>
          </p:spPr>
          <p:txBody>
            <a:bodyPr wrap="square" rtlCol="0" anchor="t">
              <a:spAutoFit/>
            </a:bodyPr>
            <a:lstStyle/>
            <a:p>
              <a:pPr algn="dist">
                <a:lnSpc>
                  <a:spcPct val="130000"/>
                </a:lnSpc>
                <a:defRPr/>
              </a:pPr>
              <a:r>
                <a:rPr lang="en-US" altLang="zh-CN" sz="1500" b="1" dirty="0">
                  <a:solidFill>
                    <a:schemeClr val="bg1"/>
                  </a:solidFill>
                  <a:latin typeface="仿宋_GB2312" panose="02010609030101010101" charset="-122"/>
                  <a:ea typeface="仿宋_GB2312" panose="02010609030101010101" charset="-122"/>
                  <a:sym typeface="+mn-ea"/>
                </a:rPr>
                <a:t>CLICK TO ADD YOUR TITLE HERE.</a:t>
              </a:r>
            </a:p>
          </p:txBody>
        </p:sp>
      </p:grpSp>
      <p:sp>
        <p:nvSpPr>
          <p:cNvPr id="3" name="心形 2"/>
          <p:cNvSpPr/>
          <p:nvPr/>
        </p:nvSpPr>
        <p:spPr>
          <a:xfrm>
            <a:off x="1999737" y="2208333"/>
            <a:ext cx="793533" cy="713549"/>
          </a:xfrm>
          <a:prstGeom prst="heart">
            <a:avLst/>
          </a:prstGeom>
          <a:solidFill>
            <a:schemeClr val="bg1"/>
          </a:solidFill>
          <a:ln>
            <a:noFill/>
          </a:ln>
          <a:effectLst>
            <a:outerShdw blurRad="50800" dist="50800" dir="5400000" algn="ctr" rotWithShape="0">
              <a:srgbClr val="B86175"/>
            </a:outerShdw>
          </a:effectLst>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kumimoji="1" lang="zh-CN" altLang="en-US">
              <a:solidFill>
                <a:schemeClr val="bg1"/>
              </a:solidFill>
              <a:latin typeface="仿宋_GB2312" panose="02010609030101010101" charset="-122"/>
              <a:ea typeface="仿宋_GB2312" panose="02010609030101010101" charset="-122"/>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2914">
        <p15:prstTrans prst="origami"/>
      </p:transition>
    </mc:Choice>
    <mc:Fallback xmlns="">
      <p:transition spd="slow" advTm="291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par>
                          <p:cTn id="13" fill="hold">
                            <p:stCondLst>
                              <p:cond delay="500"/>
                            </p:stCondLst>
                            <p:childTnLst>
                              <p:par>
                                <p:cTn id="14" presetID="5" presetClass="entr" presetSubtype="1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heckerboard(across)">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998875" cy="5040313"/>
          </a:xfrm>
          <a:prstGeom prst="rect">
            <a:avLst/>
          </a:prstGeom>
        </p:spPr>
      </p:pic>
      <p:sp>
        <p:nvSpPr>
          <p:cNvPr id="8" name="文本框 7"/>
          <p:cNvSpPr txBox="1"/>
          <p:nvPr/>
        </p:nvSpPr>
        <p:spPr>
          <a:xfrm>
            <a:off x="3782469" y="133906"/>
            <a:ext cx="1433936" cy="206550"/>
          </a:xfrm>
          <a:prstGeom prst="rect">
            <a:avLst/>
          </a:prstGeom>
          <a:noFill/>
        </p:spPr>
        <p:txBody>
          <a:bodyPr wrap="square" lIns="67391" tIns="33696" rIns="67391" bIns="33696" rtlCol="0">
            <a:spAutoFit/>
          </a:bodyPr>
          <a:lstStyle/>
          <a:p>
            <a:pPr algn="dist"/>
            <a:r>
              <a:rPr kumimoji="1" lang="zh-CN" altLang="en-US" sz="900" dirty="0">
                <a:solidFill>
                  <a:srgbClr val="FFE0DF"/>
                </a:solidFill>
                <a:latin typeface="仿宋_GB2312" panose="02010609030101010101" charset="-122"/>
                <a:ea typeface="仿宋_GB2312" panose="02010609030101010101" charset="-122"/>
              </a:rPr>
              <a:t>本章节小标题</a:t>
            </a:r>
          </a:p>
        </p:txBody>
      </p:sp>
      <p:sp>
        <p:nvSpPr>
          <p:cNvPr id="15" name="任意多边形 69"/>
          <p:cNvSpPr/>
          <p:nvPr/>
        </p:nvSpPr>
        <p:spPr bwMode="auto">
          <a:xfrm>
            <a:off x="4681054" y="1825947"/>
            <a:ext cx="1820150" cy="1562263"/>
          </a:xfrm>
          <a:custGeom>
            <a:avLst/>
            <a:gdLst>
              <a:gd name="T0" fmla="*/ 2126359 w 2465294"/>
              <a:gd name="T1" fmla="*/ 643865 h 2125612"/>
              <a:gd name="T2" fmla="*/ 2203744 w 2465294"/>
              <a:gd name="T3" fmla="*/ 667887 h 2125612"/>
              <a:gd name="T4" fmla="*/ 2465576 w 2465294"/>
              <a:gd name="T5" fmla="*/ 1062881 h 2125612"/>
              <a:gd name="T6" fmla="*/ 2203744 w 2465294"/>
              <a:gd name="T7" fmla="*/ 1457876 h 2125612"/>
              <a:gd name="T8" fmla="*/ 2126359 w 2465294"/>
              <a:gd name="T9" fmla="*/ 1481897 h 2125612"/>
              <a:gd name="T10" fmla="*/ 2126359 w 2465294"/>
              <a:gd name="T11" fmla="*/ 643865 h 2125612"/>
              <a:gd name="T12" fmla="*/ 0 w 2465294"/>
              <a:gd name="T13" fmla="*/ 0 h 2125612"/>
              <a:gd name="T14" fmla="*/ 2126359 w 2465294"/>
              <a:gd name="T15" fmla="*/ 0 h 2125612"/>
              <a:gd name="T16" fmla="*/ 2126359 w 2465294"/>
              <a:gd name="T17" fmla="*/ 643865 h 2125612"/>
              <a:gd name="T18" fmla="*/ 2123273 w 2465294"/>
              <a:gd name="T19" fmla="*/ 642907 h 2125612"/>
              <a:gd name="T20" fmla="*/ 2036874 w 2465294"/>
              <a:gd name="T21" fmla="*/ 634198 h 2125612"/>
              <a:gd name="T22" fmla="*/ 1608171 w 2465294"/>
              <a:gd name="T23" fmla="*/ 1062881 h 2125612"/>
              <a:gd name="T24" fmla="*/ 2036874 w 2465294"/>
              <a:gd name="T25" fmla="*/ 1491564 h 2125612"/>
              <a:gd name="T26" fmla="*/ 2123273 w 2465294"/>
              <a:gd name="T27" fmla="*/ 1482855 h 2125612"/>
              <a:gd name="T28" fmla="*/ 2126359 w 2465294"/>
              <a:gd name="T29" fmla="*/ 1481897 h 2125612"/>
              <a:gd name="T30" fmla="*/ 2126359 w 2465294"/>
              <a:gd name="T31" fmla="*/ 2125762 h 2125612"/>
              <a:gd name="T32" fmla="*/ 0 w 2465294"/>
              <a:gd name="T33" fmla="*/ 2125762 h 2125612"/>
              <a:gd name="T34" fmla="*/ 0 w 2465294"/>
              <a:gd name="T35" fmla="*/ 0 h 21256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65294"/>
              <a:gd name="T55" fmla="*/ 0 h 2125612"/>
              <a:gd name="T56" fmla="*/ 2465294 w 2465294"/>
              <a:gd name="T57" fmla="*/ 2125612 h 21256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65294" h="2125612">
                <a:moveTo>
                  <a:pt x="2126117" y="643820"/>
                </a:moveTo>
                <a:lnTo>
                  <a:pt x="2203492" y="667839"/>
                </a:lnTo>
                <a:cubicBezTo>
                  <a:pt x="2357342" y="732912"/>
                  <a:pt x="2465294" y="885252"/>
                  <a:pt x="2465294" y="1062806"/>
                </a:cubicBezTo>
                <a:cubicBezTo>
                  <a:pt x="2465294" y="1240360"/>
                  <a:pt x="2357342" y="1392701"/>
                  <a:pt x="2203492" y="1457774"/>
                </a:cubicBezTo>
                <a:lnTo>
                  <a:pt x="2126117" y="1481792"/>
                </a:lnTo>
                <a:lnTo>
                  <a:pt x="2126117" y="643820"/>
                </a:lnTo>
                <a:close/>
                <a:moveTo>
                  <a:pt x="0" y="0"/>
                </a:moveTo>
                <a:lnTo>
                  <a:pt x="2126117" y="0"/>
                </a:lnTo>
                <a:lnTo>
                  <a:pt x="2126117" y="643820"/>
                </a:lnTo>
                <a:lnTo>
                  <a:pt x="2123030" y="642862"/>
                </a:lnTo>
                <a:cubicBezTo>
                  <a:pt x="2095125" y="637152"/>
                  <a:pt x="2066233" y="634153"/>
                  <a:pt x="2036641" y="634153"/>
                </a:cubicBezTo>
                <a:cubicBezTo>
                  <a:pt x="1799902" y="634153"/>
                  <a:pt x="1607988" y="826067"/>
                  <a:pt x="1607988" y="1062806"/>
                </a:cubicBezTo>
                <a:cubicBezTo>
                  <a:pt x="1607988" y="1299545"/>
                  <a:pt x="1799902" y="1491459"/>
                  <a:pt x="2036641" y="1491459"/>
                </a:cubicBezTo>
                <a:cubicBezTo>
                  <a:pt x="2066233" y="1491459"/>
                  <a:pt x="2095125" y="1488460"/>
                  <a:pt x="2123030" y="1482750"/>
                </a:cubicBezTo>
                <a:lnTo>
                  <a:pt x="2126117" y="1481792"/>
                </a:lnTo>
                <a:lnTo>
                  <a:pt x="2126117" y="2125612"/>
                </a:lnTo>
                <a:lnTo>
                  <a:pt x="0" y="2125612"/>
                </a:lnTo>
                <a:lnTo>
                  <a:pt x="0" y="0"/>
                </a:lnTo>
                <a:close/>
              </a:path>
            </a:pathLst>
          </a:custGeom>
          <a:solidFill>
            <a:srgbClr val="464646"/>
          </a:solidFill>
          <a:ln>
            <a:noFill/>
          </a:ln>
          <a:extLst>
            <a:ext uri="{91240B29-F687-4F45-9708-019B960494DF}">
              <a14:hiddenLine xmlns:a14="http://schemas.microsoft.com/office/drawing/2010/main" w="9525">
                <a:solidFill>
                  <a:srgbClr val="000000"/>
                </a:solidFill>
                <a:round/>
              </a14:hiddenLine>
            </a:ext>
          </a:extLst>
        </p:spPr>
        <p:txBody>
          <a:bodyPr lIns="67391" tIns="33696" rIns="67391" bIns="33696" anchor="ctr"/>
          <a:lstStyle/>
          <a:p>
            <a:endParaRPr lang="zh-CN" altLang="en-US">
              <a:solidFill>
                <a:schemeClr val="bg1"/>
              </a:solidFill>
              <a:latin typeface="仿宋_GB2312" panose="02010609030101010101" charset="-122"/>
              <a:ea typeface="仿宋_GB2312" panose="02010609030101010101" charset="-122"/>
            </a:endParaRPr>
          </a:p>
        </p:txBody>
      </p:sp>
      <p:sp>
        <p:nvSpPr>
          <p:cNvPr id="16" name="任意多边形 68"/>
          <p:cNvSpPr/>
          <p:nvPr/>
        </p:nvSpPr>
        <p:spPr bwMode="auto">
          <a:xfrm>
            <a:off x="2217464" y="1825947"/>
            <a:ext cx="1833042" cy="1562263"/>
          </a:xfrm>
          <a:custGeom>
            <a:avLst/>
            <a:gdLst>
              <a:gd name="T0" fmla="*/ 356270 w 2482039"/>
              <a:gd name="T1" fmla="*/ 641530 h 2125612"/>
              <a:gd name="T2" fmla="*/ 356270 w 2482039"/>
              <a:gd name="T3" fmla="*/ 1484232 h 2125612"/>
              <a:gd name="T4" fmla="*/ 342601 w 2482039"/>
              <a:gd name="T5" fmla="*/ 1482855 h 2125612"/>
              <a:gd name="T6" fmla="*/ 0 w 2482039"/>
              <a:gd name="T7" fmla="*/ 1062881 h 2125612"/>
              <a:gd name="T8" fmla="*/ 342601 w 2482039"/>
              <a:gd name="T9" fmla="*/ 642907 h 2125612"/>
              <a:gd name="T10" fmla="*/ 356270 w 2482039"/>
              <a:gd name="T11" fmla="*/ 641530 h 2125612"/>
              <a:gd name="T12" fmla="*/ 356270 w 2482039"/>
              <a:gd name="T13" fmla="*/ 0 h 2125612"/>
              <a:gd name="T14" fmla="*/ 2484473 w 2482039"/>
              <a:gd name="T15" fmla="*/ 0 h 2125612"/>
              <a:gd name="T16" fmla="*/ 2484473 w 2482039"/>
              <a:gd name="T17" fmla="*/ 2125762 h 2125612"/>
              <a:gd name="T18" fmla="*/ 356270 w 2482039"/>
              <a:gd name="T19" fmla="*/ 2125762 h 2125612"/>
              <a:gd name="T20" fmla="*/ 356270 w 2482039"/>
              <a:gd name="T21" fmla="*/ 1484232 h 2125612"/>
              <a:gd name="T22" fmla="*/ 429073 w 2482039"/>
              <a:gd name="T23" fmla="*/ 1491564 h 2125612"/>
              <a:gd name="T24" fmla="*/ 858147 w 2482039"/>
              <a:gd name="T25" fmla="*/ 1062881 h 2125612"/>
              <a:gd name="T26" fmla="*/ 429073 w 2482039"/>
              <a:gd name="T27" fmla="*/ 634198 h 2125612"/>
              <a:gd name="T28" fmla="*/ 356270 w 2482039"/>
              <a:gd name="T29" fmla="*/ 641530 h 2125612"/>
              <a:gd name="T30" fmla="*/ 356270 w 2482039"/>
              <a:gd name="T31" fmla="*/ 0 h 21256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82039"/>
              <a:gd name="T49" fmla="*/ 0 h 2125612"/>
              <a:gd name="T50" fmla="*/ 2482039 w 2482039"/>
              <a:gd name="T51" fmla="*/ 2125612 h 21256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82039" h="2125612">
                <a:moveTo>
                  <a:pt x="355922" y="641485"/>
                </a:moveTo>
                <a:lnTo>
                  <a:pt x="355922" y="1484127"/>
                </a:lnTo>
                <a:lnTo>
                  <a:pt x="342265" y="1482750"/>
                </a:lnTo>
                <a:cubicBezTo>
                  <a:pt x="146934" y="1442780"/>
                  <a:pt x="0" y="1269953"/>
                  <a:pt x="0" y="1062806"/>
                </a:cubicBezTo>
                <a:cubicBezTo>
                  <a:pt x="0" y="855660"/>
                  <a:pt x="146934" y="682832"/>
                  <a:pt x="342265" y="642862"/>
                </a:cubicBezTo>
                <a:lnTo>
                  <a:pt x="355922" y="641485"/>
                </a:lnTo>
                <a:close/>
                <a:moveTo>
                  <a:pt x="355922" y="0"/>
                </a:moveTo>
                <a:lnTo>
                  <a:pt x="2482039" y="0"/>
                </a:lnTo>
                <a:lnTo>
                  <a:pt x="2482039" y="2125612"/>
                </a:lnTo>
                <a:lnTo>
                  <a:pt x="355922" y="2125612"/>
                </a:lnTo>
                <a:lnTo>
                  <a:pt x="355922" y="1484127"/>
                </a:lnTo>
                <a:lnTo>
                  <a:pt x="428653" y="1491459"/>
                </a:lnTo>
                <a:cubicBezTo>
                  <a:pt x="665392" y="1491459"/>
                  <a:pt x="857306" y="1299545"/>
                  <a:pt x="857306" y="1062806"/>
                </a:cubicBezTo>
                <a:cubicBezTo>
                  <a:pt x="857306" y="826067"/>
                  <a:pt x="665392" y="634153"/>
                  <a:pt x="428653" y="634153"/>
                </a:cubicBezTo>
                <a:lnTo>
                  <a:pt x="355922" y="641485"/>
                </a:lnTo>
                <a:lnTo>
                  <a:pt x="355922" y="0"/>
                </a:lnTo>
                <a:close/>
              </a:path>
            </a:pathLst>
          </a:custGeom>
          <a:solidFill>
            <a:srgbClr val="EE0F68"/>
          </a:solidFill>
          <a:ln>
            <a:noFill/>
          </a:ln>
          <a:extLst>
            <a:ext uri="{91240B29-F687-4F45-9708-019B960494DF}">
              <a14:hiddenLine xmlns:a14="http://schemas.microsoft.com/office/drawing/2010/main" w="9525">
                <a:solidFill>
                  <a:srgbClr val="000000"/>
                </a:solidFill>
                <a:round/>
              </a14:hiddenLine>
            </a:ext>
          </a:extLst>
        </p:spPr>
        <p:txBody>
          <a:bodyPr lIns="67391" tIns="33696" rIns="67391" bIns="33696" anchor="ctr"/>
          <a:lstStyle/>
          <a:p>
            <a:endParaRPr lang="zh-CN" altLang="en-US">
              <a:solidFill>
                <a:schemeClr val="bg1"/>
              </a:solidFill>
              <a:latin typeface="仿宋_GB2312" panose="02010609030101010101" charset="-122"/>
              <a:ea typeface="仿宋_GB2312" panose="02010609030101010101" charset="-122"/>
            </a:endParaRPr>
          </a:p>
        </p:txBody>
      </p:sp>
      <p:grpSp>
        <p:nvGrpSpPr>
          <p:cNvPr id="18" name="组合 38"/>
          <p:cNvGrpSpPr/>
          <p:nvPr/>
        </p:nvGrpSpPr>
        <p:grpSpPr bwMode="auto">
          <a:xfrm>
            <a:off x="956370" y="1555264"/>
            <a:ext cx="1132173" cy="2032624"/>
            <a:chOff x="0" y="0"/>
            <a:chExt cx="1533379" cy="2765407"/>
          </a:xfrm>
        </p:grpSpPr>
        <p:sp>
          <p:nvSpPr>
            <p:cNvPr id="19" name="文本框 20"/>
            <p:cNvSpPr>
              <a:spLocks noChangeArrowheads="1"/>
            </p:cNvSpPr>
            <p:nvPr/>
          </p:nvSpPr>
          <p:spPr bwMode="auto">
            <a:xfrm>
              <a:off x="38098" y="510858"/>
              <a:ext cx="1495281" cy="33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Your text here. </a:t>
              </a:r>
              <a:endParaRPr lang="zh-CN" altLang="en-US">
                <a:solidFill>
                  <a:schemeClr val="bg1"/>
                </a:solidFill>
                <a:latin typeface="仿宋_GB2312" panose="02010609030101010101" charset="-122"/>
                <a:ea typeface="仿宋_GB2312" panose="02010609030101010101" charset="-122"/>
              </a:endParaRPr>
            </a:p>
          </p:txBody>
        </p:sp>
        <p:sp>
          <p:nvSpPr>
            <p:cNvPr id="20" name="文本框 40"/>
            <p:cNvSpPr>
              <a:spLocks noChangeArrowheads="1"/>
            </p:cNvSpPr>
            <p:nvPr/>
          </p:nvSpPr>
          <p:spPr bwMode="auto">
            <a:xfrm>
              <a:off x="0" y="0"/>
              <a:ext cx="1457180" cy="397797"/>
            </a:xfrm>
            <a:prstGeom prst="rect">
              <a:avLst/>
            </a:prstGeom>
            <a:solidFill>
              <a:srgbClr val="EE0F6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TEXT</a:t>
              </a:r>
              <a:endParaRPr lang="zh-CN" altLang="en-US"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文本框 20"/>
            <p:cNvSpPr>
              <a:spLocks noChangeArrowheads="1"/>
            </p:cNvSpPr>
            <p:nvPr/>
          </p:nvSpPr>
          <p:spPr bwMode="auto">
            <a:xfrm>
              <a:off x="38098" y="858225"/>
              <a:ext cx="1495281" cy="33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Your text here. </a:t>
              </a:r>
              <a:endParaRPr lang="zh-CN" altLang="en-US">
                <a:solidFill>
                  <a:schemeClr val="bg1"/>
                </a:solidFill>
                <a:latin typeface="仿宋_GB2312" panose="02010609030101010101" charset="-122"/>
                <a:ea typeface="仿宋_GB2312" panose="02010609030101010101" charset="-122"/>
              </a:endParaRPr>
            </a:p>
          </p:txBody>
        </p:sp>
        <p:sp>
          <p:nvSpPr>
            <p:cNvPr id="22" name="文本框 20"/>
            <p:cNvSpPr>
              <a:spLocks noChangeArrowheads="1"/>
            </p:cNvSpPr>
            <p:nvPr/>
          </p:nvSpPr>
          <p:spPr bwMode="auto">
            <a:xfrm>
              <a:off x="38098" y="1169335"/>
              <a:ext cx="1495281" cy="33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Your text here. </a:t>
              </a:r>
              <a:endParaRPr lang="zh-CN" altLang="en-US">
                <a:solidFill>
                  <a:schemeClr val="bg1"/>
                </a:solidFill>
                <a:latin typeface="仿宋_GB2312" panose="02010609030101010101" charset="-122"/>
                <a:ea typeface="仿宋_GB2312" panose="02010609030101010101" charset="-122"/>
              </a:endParaRPr>
            </a:p>
          </p:txBody>
        </p:sp>
        <p:sp>
          <p:nvSpPr>
            <p:cNvPr id="23" name="文本框 20"/>
            <p:cNvSpPr>
              <a:spLocks noChangeArrowheads="1"/>
            </p:cNvSpPr>
            <p:nvPr/>
          </p:nvSpPr>
          <p:spPr bwMode="auto">
            <a:xfrm>
              <a:off x="38098" y="1521876"/>
              <a:ext cx="1495281" cy="33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Your text here. </a:t>
              </a:r>
              <a:endParaRPr lang="zh-CN" altLang="en-US">
                <a:solidFill>
                  <a:schemeClr val="bg1"/>
                </a:solidFill>
                <a:latin typeface="仿宋_GB2312" panose="02010609030101010101" charset="-122"/>
                <a:ea typeface="仿宋_GB2312" panose="02010609030101010101" charset="-122"/>
              </a:endParaRPr>
            </a:p>
          </p:txBody>
        </p:sp>
        <p:sp>
          <p:nvSpPr>
            <p:cNvPr id="24" name="文本框 44"/>
            <p:cNvSpPr>
              <a:spLocks noChangeArrowheads="1"/>
            </p:cNvSpPr>
            <p:nvPr/>
          </p:nvSpPr>
          <p:spPr bwMode="auto">
            <a:xfrm>
              <a:off x="38098" y="1822260"/>
              <a:ext cx="1495281" cy="33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Your text here. </a:t>
              </a:r>
              <a:endParaRPr lang="zh-CN" altLang="en-US">
                <a:solidFill>
                  <a:schemeClr val="bg1"/>
                </a:solidFill>
                <a:latin typeface="仿宋_GB2312" panose="02010609030101010101" charset="-122"/>
                <a:ea typeface="仿宋_GB2312" panose="02010609030101010101" charset="-122"/>
              </a:endParaRPr>
            </a:p>
          </p:txBody>
        </p:sp>
        <p:sp>
          <p:nvSpPr>
            <p:cNvPr id="25" name="文本框 20"/>
            <p:cNvSpPr>
              <a:spLocks noChangeArrowheads="1"/>
            </p:cNvSpPr>
            <p:nvPr/>
          </p:nvSpPr>
          <p:spPr bwMode="auto">
            <a:xfrm>
              <a:off x="38098" y="2100631"/>
              <a:ext cx="1495281" cy="33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Your text here. </a:t>
              </a:r>
              <a:endParaRPr lang="zh-CN" altLang="en-US">
                <a:solidFill>
                  <a:schemeClr val="bg1"/>
                </a:solidFill>
                <a:latin typeface="仿宋_GB2312" panose="02010609030101010101" charset="-122"/>
                <a:ea typeface="仿宋_GB2312" panose="02010609030101010101" charset="-122"/>
              </a:endParaRPr>
            </a:p>
          </p:txBody>
        </p:sp>
        <p:sp>
          <p:nvSpPr>
            <p:cNvPr id="26" name="文本框 20"/>
            <p:cNvSpPr>
              <a:spLocks noChangeArrowheads="1"/>
            </p:cNvSpPr>
            <p:nvPr/>
          </p:nvSpPr>
          <p:spPr bwMode="auto">
            <a:xfrm>
              <a:off x="38098" y="2430421"/>
              <a:ext cx="1495281" cy="33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Your text here. </a:t>
              </a:r>
              <a:endParaRPr lang="zh-CN" altLang="en-US">
                <a:solidFill>
                  <a:schemeClr val="bg1"/>
                </a:solidFill>
                <a:latin typeface="仿宋_GB2312" panose="02010609030101010101" charset="-122"/>
                <a:ea typeface="仿宋_GB2312" panose="02010609030101010101" charset="-122"/>
              </a:endParaRPr>
            </a:p>
          </p:txBody>
        </p:sp>
      </p:grpSp>
      <p:grpSp>
        <p:nvGrpSpPr>
          <p:cNvPr id="27" name="组合 49"/>
          <p:cNvGrpSpPr/>
          <p:nvPr/>
        </p:nvGrpSpPr>
        <p:grpSpPr bwMode="auto">
          <a:xfrm>
            <a:off x="6802413" y="1555264"/>
            <a:ext cx="1132173" cy="2032624"/>
            <a:chOff x="0" y="0"/>
            <a:chExt cx="1533379" cy="2765407"/>
          </a:xfrm>
        </p:grpSpPr>
        <p:sp>
          <p:nvSpPr>
            <p:cNvPr id="28" name="文本框 20"/>
            <p:cNvSpPr>
              <a:spLocks noChangeArrowheads="1"/>
            </p:cNvSpPr>
            <p:nvPr/>
          </p:nvSpPr>
          <p:spPr bwMode="auto">
            <a:xfrm>
              <a:off x="38098" y="510858"/>
              <a:ext cx="1495281" cy="33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Your text here. </a:t>
              </a:r>
              <a:endParaRPr lang="zh-CN" altLang="en-US">
                <a:solidFill>
                  <a:schemeClr val="bg1"/>
                </a:solidFill>
                <a:latin typeface="仿宋_GB2312" panose="02010609030101010101" charset="-122"/>
                <a:ea typeface="仿宋_GB2312" panose="02010609030101010101" charset="-122"/>
              </a:endParaRPr>
            </a:p>
          </p:txBody>
        </p:sp>
        <p:sp>
          <p:nvSpPr>
            <p:cNvPr id="29" name="文本框 51"/>
            <p:cNvSpPr>
              <a:spLocks noChangeArrowheads="1"/>
            </p:cNvSpPr>
            <p:nvPr/>
          </p:nvSpPr>
          <p:spPr bwMode="auto">
            <a:xfrm>
              <a:off x="0" y="0"/>
              <a:ext cx="1457180" cy="397797"/>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TEXT</a:t>
              </a:r>
              <a:endParaRPr lang="zh-CN" altLang="en-US"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文本框 20"/>
            <p:cNvSpPr>
              <a:spLocks noChangeArrowheads="1"/>
            </p:cNvSpPr>
            <p:nvPr/>
          </p:nvSpPr>
          <p:spPr bwMode="auto">
            <a:xfrm>
              <a:off x="38098" y="858225"/>
              <a:ext cx="1495281" cy="33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Your text here. </a:t>
              </a:r>
              <a:endParaRPr lang="zh-CN" altLang="en-US">
                <a:solidFill>
                  <a:schemeClr val="bg1"/>
                </a:solidFill>
                <a:latin typeface="仿宋_GB2312" panose="02010609030101010101" charset="-122"/>
                <a:ea typeface="仿宋_GB2312" panose="02010609030101010101" charset="-122"/>
              </a:endParaRPr>
            </a:p>
          </p:txBody>
        </p:sp>
        <p:sp>
          <p:nvSpPr>
            <p:cNvPr id="31" name="文本框 20"/>
            <p:cNvSpPr>
              <a:spLocks noChangeArrowheads="1"/>
            </p:cNvSpPr>
            <p:nvPr/>
          </p:nvSpPr>
          <p:spPr bwMode="auto">
            <a:xfrm>
              <a:off x="38098" y="1169335"/>
              <a:ext cx="1495281" cy="33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Your text here. </a:t>
              </a:r>
              <a:endParaRPr lang="zh-CN" altLang="en-US">
                <a:solidFill>
                  <a:schemeClr val="bg1"/>
                </a:solidFill>
                <a:latin typeface="仿宋_GB2312" panose="02010609030101010101" charset="-122"/>
                <a:ea typeface="仿宋_GB2312" panose="02010609030101010101" charset="-122"/>
              </a:endParaRPr>
            </a:p>
          </p:txBody>
        </p:sp>
        <p:sp>
          <p:nvSpPr>
            <p:cNvPr id="32" name="文本框 20"/>
            <p:cNvSpPr>
              <a:spLocks noChangeArrowheads="1"/>
            </p:cNvSpPr>
            <p:nvPr/>
          </p:nvSpPr>
          <p:spPr bwMode="auto">
            <a:xfrm>
              <a:off x="38098" y="1521876"/>
              <a:ext cx="1495281" cy="33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Your text here. </a:t>
              </a:r>
              <a:endParaRPr lang="zh-CN" altLang="en-US">
                <a:solidFill>
                  <a:schemeClr val="bg1"/>
                </a:solidFill>
                <a:latin typeface="仿宋_GB2312" panose="02010609030101010101" charset="-122"/>
                <a:ea typeface="仿宋_GB2312" panose="02010609030101010101" charset="-122"/>
              </a:endParaRPr>
            </a:p>
          </p:txBody>
        </p:sp>
        <p:sp>
          <p:nvSpPr>
            <p:cNvPr id="33" name="文本框 55"/>
            <p:cNvSpPr>
              <a:spLocks noChangeArrowheads="1"/>
            </p:cNvSpPr>
            <p:nvPr/>
          </p:nvSpPr>
          <p:spPr bwMode="auto">
            <a:xfrm>
              <a:off x="38098" y="1822260"/>
              <a:ext cx="1495281" cy="33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Your text here. </a:t>
              </a:r>
              <a:endParaRPr lang="zh-CN" altLang="en-US">
                <a:solidFill>
                  <a:schemeClr val="bg1"/>
                </a:solidFill>
                <a:latin typeface="仿宋_GB2312" panose="02010609030101010101" charset="-122"/>
                <a:ea typeface="仿宋_GB2312" panose="02010609030101010101" charset="-122"/>
              </a:endParaRPr>
            </a:p>
          </p:txBody>
        </p:sp>
        <p:sp>
          <p:nvSpPr>
            <p:cNvPr id="34" name="文本框 20"/>
            <p:cNvSpPr>
              <a:spLocks noChangeArrowheads="1"/>
            </p:cNvSpPr>
            <p:nvPr/>
          </p:nvSpPr>
          <p:spPr bwMode="auto">
            <a:xfrm>
              <a:off x="38098" y="2100631"/>
              <a:ext cx="1495281" cy="33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Your text here. </a:t>
              </a:r>
              <a:endParaRPr lang="zh-CN" altLang="en-US">
                <a:solidFill>
                  <a:schemeClr val="bg1"/>
                </a:solidFill>
                <a:latin typeface="仿宋_GB2312" panose="02010609030101010101" charset="-122"/>
                <a:ea typeface="仿宋_GB2312" panose="02010609030101010101" charset="-122"/>
              </a:endParaRPr>
            </a:p>
          </p:txBody>
        </p:sp>
        <p:sp>
          <p:nvSpPr>
            <p:cNvPr id="35" name="文本框 20"/>
            <p:cNvSpPr>
              <a:spLocks noChangeArrowheads="1"/>
            </p:cNvSpPr>
            <p:nvPr/>
          </p:nvSpPr>
          <p:spPr bwMode="auto">
            <a:xfrm>
              <a:off x="38098" y="2430421"/>
              <a:ext cx="1495281" cy="33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Your text here. </a:t>
              </a:r>
              <a:endParaRPr lang="zh-CN" altLang="en-US">
                <a:solidFill>
                  <a:schemeClr val="bg1"/>
                </a:solidFill>
                <a:latin typeface="仿宋_GB2312" panose="02010609030101010101" charset="-122"/>
                <a:ea typeface="仿宋_GB2312" panose="02010609030101010101" charset="-122"/>
              </a:endParaRPr>
            </a:p>
          </p:txBody>
        </p:sp>
      </p:grpSp>
      <p:sp>
        <p:nvSpPr>
          <p:cNvPr id="36" name="Rectangle 8"/>
          <p:cNvSpPr>
            <a:spLocks noChangeArrowheads="1"/>
          </p:cNvSpPr>
          <p:nvPr/>
        </p:nvSpPr>
        <p:spPr bwMode="auto">
          <a:xfrm>
            <a:off x="2633533" y="2257641"/>
            <a:ext cx="1511908" cy="700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3696" tIns="33696" rIns="33696" bIns="33696" anchor="ctr"/>
          <a:lstStyle/>
          <a:p>
            <a:pPr marL="84455" indent="-84455" algn="ctr" eaLnBrk="0" hangingPunct="0">
              <a:spcAft>
                <a:spcPct val="20000"/>
              </a:spcAft>
              <a:buClr>
                <a:srgbClr val="954F72"/>
              </a:buClr>
            </a:pPr>
            <a:r>
              <a:rPr lang="zh-CN" altLang="zh-CN"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TEXT HERE</a:t>
            </a:r>
          </a:p>
        </p:txBody>
      </p:sp>
      <p:sp>
        <p:nvSpPr>
          <p:cNvPr id="37" name="Rectangle 8"/>
          <p:cNvSpPr>
            <a:spLocks noChangeArrowheads="1"/>
          </p:cNvSpPr>
          <p:nvPr/>
        </p:nvSpPr>
        <p:spPr bwMode="auto">
          <a:xfrm>
            <a:off x="4586121" y="2221472"/>
            <a:ext cx="1511908" cy="700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3696" tIns="33696" rIns="33696" bIns="33696" anchor="ctr"/>
          <a:lstStyle/>
          <a:p>
            <a:pPr marL="84455" indent="-84455" algn="ctr" eaLnBrk="0" hangingPunct="0">
              <a:spcAft>
                <a:spcPct val="20000"/>
              </a:spcAft>
              <a:buClr>
                <a:srgbClr val="954F72"/>
              </a:buClr>
            </a:pPr>
            <a:r>
              <a:rPr lang="zh-CN" altLang="zh-CN"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TEXT HERE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236">
        <p15:prstTrans prst="airplane"/>
      </p:transition>
    </mc:Choice>
    <mc:Fallback xmlns="">
      <p:transition spd="slow" advTm="123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par>
                                <p:cTn id="9" presetID="22" presetClass="entr" presetSubtype="8"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p:cBhvr>
                                        <p:cTn id="11" dur="500"/>
                                        <p:tgtEl>
                                          <p:spTgt spid="16"/>
                                        </p:tgtEl>
                                      </p:cBhvr>
                                    </p:animEffect>
                                  </p:childTnLst>
                                </p:cTn>
                              </p:par>
                            </p:childTnLst>
                          </p:cTn>
                        </p:par>
                        <p:par>
                          <p:cTn id="12" fill="hold">
                            <p:stCondLst>
                              <p:cond delay="500"/>
                            </p:stCondLst>
                            <p:childTnLst>
                              <p:par>
                                <p:cTn id="13" presetID="22" presetClass="entr" presetSubtype="2"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p:cBhvr>
                                        <p:cTn id="15" dur="500"/>
                                        <p:tgtEl>
                                          <p:spTgt spid="1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p:cBhvr>
                                        <p:cTn id="18" dur="500"/>
                                        <p:tgtEl>
                                          <p:spTgt spid="3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p:cBhvr>
                                        <p:cTn id="21" dur="500"/>
                                        <p:tgtEl>
                                          <p:spTgt spid="15"/>
                                        </p:tgtEl>
                                      </p:cBhvr>
                                    </p:animEffect>
                                  </p:childTnLst>
                                </p:cTn>
                              </p:par>
                              <p:par>
                                <p:cTn id="22" presetID="22" presetClass="entr" presetSubtype="8"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p:cBhvr>
                                        <p:cTn id="24" dur="500"/>
                                        <p:tgtEl>
                                          <p:spTgt spid="27"/>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36" grpId="0" bldLvl="0" autoUpdateAnimBg="0"/>
      <p:bldP spid="37" grpId="0" bldLvl="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998875" cy="5040313"/>
          </a:xfrm>
          <a:prstGeom prst="rect">
            <a:avLst/>
          </a:prstGeom>
        </p:spPr>
      </p:pic>
      <p:sp>
        <p:nvSpPr>
          <p:cNvPr id="8" name="文本框 7"/>
          <p:cNvSpPr txBox="1"/>
          <p:nvPr/>
        </p:nvSpPr>
        <p:spPr>
          <a:xfrm>
            <a:off x="3782469" y="133906"/>
            <a:ext cx="1433936" cy="206550"/>
          </a:xfrm>
          <a:prstGeom prst="rect">
            <a:avLst/>
          </a:prstGeom>
          <a:noFill/>
        </p:spPr>
        <p:txBody>
          <a:bodyPr wrap="square" lIns="67391" tIns="33696" rIns="67391" bIns="33696" rtlCol="0">
            <a:spAutoFit/>
          </a:bodyPr>
          <a:lstStyle/>
          <a:p>
            <a:pPr algn="dist"/>
            <a:r>
              <a:rPr kumimoji="1" lang="zh-CN" altLang="en-US" sz="900" dirty="0">
                <a:solidFill>
                  <a:srgbClr val="FFE0DF"/>
                </a:solidFill>
                <a:latin typeface="仿宋_GB2312" panose="02010609030101010101" charset="-122"/>
                <a:ea typeface="仿宋_GB2312" panose="02010609030101010101" charset="-122"/>
              </a:rPr>
              <a:t>本章节小标题</a:t>
            </a: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7793" y="2251806"/>
            <a:ext cx="3328166" cy="577956"/>
          </a:xfrm>
          <a:prstGeom prst="rect">
            <a:avLst/>
          </a:prstGeom>
        </p:spPr>
      </p:pic>
      <p:sp>
        <p:nvSpPr>
          <p:cNvPr id="11" name="TextBox 41"/>
          <p:cNvSpPr txBox="1"/>
          <p:nvPr/>
        </p:nvSpPr>
        <p:spPr>
          <a:xfrm>
            <a:off x="1061831" y="3209902"/>
            <a:ext cx="2046293" cy="479253"/>
          </a:xfrm>
          <a:prstGeom prst="rect">
            <a:avLst/>
          </a:prstGeom>
          <a:noFill/>
        </p:spPr>
        <p:txBody>
          <a:bodyPr wrap="square" lIns="63137" tIns="31569" rIns="63137" bIns="31569" rtlCol="0">
            <a:spAutoFit/>
          </a:bodyPr>
          <a:lstStyle/>
          <a:p>
            <a:pPr>
              <a:lnSpc>
                <a:spcPct val="150000"/>
              </a:lnSpc>
            </a:pPr>
            <a:r>
              <a:rPr lang="zh-CN" altLang="en-US" sz="600" dirty="0">
                <a:solidFill>
                  <a:schemeClr val="bg1"/>
                </a:solidFill>
                <a:latin typeface="微软雅黑" panose="020B0503020204020204" pitchFamily="34" charset="-122"/>
                <a:ea typeface="微软雅黑" panose="020B0503020204020204" pitchFamily="34" charset="-122"/>
                <a:cs typeface="仿宋_GB2312" panose="02010609030101010101" charset="-122"/>
                <a:sym typeface="+mn-lt"/>
              </a:rPr>
              <a:t>点击添加相关标题文字，点击添加相关标题文字，点击添加相关标题文字，点击添加相关标题文字，点击添加相关标题文字，点击添加相关标题文字。</a:t>
            </a:r>
            <a:endParaRPr lang="en-GB" altLang="zh-CN" sz="600" dirty="0">
              <a:solidFill>
                <a:schemeClr val="bg1"/>
              </a:solidFill>
              <a:latin typeface="微软雅黑" panose="020B0503020204020204" pitchFamily="34" charset="-122"/>
              <a:ea typeface="微软雅黑" panose="020B0503020204020204" pitchFamily="34" charset="-122"/>
              <a:cs typeface="仿宋_GB2312" panose="02010609030101010101" charset="-122"/>
              <a:sym typeface="+mn-lt"/>
            </a:endParaRPr>
          </a:p>
        </p:txBody>
      </p:sp>
      <p:sp>
        <p:nvSpPr>
          <p:cNvPr id="12" name="TextBox 170"/>
          <p:cNvSpPr txBox="1"/>
          <p:nvPr/>
        </p:nvSpPr>
        <p:spPr>
          <a:xfrm>
            <a:off x="1061831" y="2912930"/>
            <a:ext cx="1590375" cy="256428"/>
          </a:xfrm>
          <a:prstGeom prst="rect">
            <a:avLst/>
          </a:prstGeom>
          <a:noFill/>
        </p:spPr>
        <p:txBody>
          <a:bodyPr wrap="square" lIns="71070" tIns="35534" rIns="71070" bIns="35534" rtlCol="0">
            <a:spAutoFit/>
          </a:bodyPr>
          <a:lstStyle/>
          <a:p>
            <a:pPr>
              <a:lnSpc>
                <a:spcPct val="120000"/>
              </a:lnSpc>
            </a:pPr>
            <a:r>
              <a:rPr lang="zh-CN" altLang="en-US" sz="1000" dirty="0">
                <a:solidFill>
                  <a:schemeClr val="bg1"/>
                </a:solidFill>
                <a:latin typeface="Arial" panose="020B0604020202020204" pitchFamily="34" charset="0"/>
                <a:ea typeface="微软雅黑" panose="020B0503020204020204" pitchFamily="34" charset="-122"/>
                <a:cs typeface="仿宋_GB2312" panose="02010609030101010101" charset="-122"/>
                <a:sym typeface="Arial" panose="020B0604020202020204" pitchFamily="34" charset="0"/>
              </a:rPr>
              <a:t>请替换文字内容</a:t>
            </a:r>
            <a:endParaRPr lang="en-US" altLang="zh-CN" sz="1000" dirty="0">
              <a:solidFill>
                <a:schemeClr val="bg1"/>
              </a:solidFill>
              <a:latin typeface="Arial" panose="020B0604020202020204" pitchFamily="34" charset="0"/>
              <a:ea typeface="微软雅黑" panose="020B0503020204020204" pitchFamily="34" charset="-122"/>
              <a:cs typeface="仿宋_GB2312" panose="02010609030101010101" charset="-122"/>
              <a:sym typeface="Arial" panose="020B0604020202020204" pitchFamily="34" charset="0"/>
            </a:endParaRPr>
          </a:p>
        </p:txBody>
      </p:sp>
      <p:sp>
        <p:nvSpPr>
          <p:cNvPr id="13" name="TextBox 41"/>
          <p:cNvSpPr txBox="1"/>
          <p:nvPr/>
        </p:nvSpPr>
        <p:spPr>
          <a:xfrm>
            <a:off x="5548498" y="3228586"/>
            <a:ext cx="2046293" cy="479253"/>
          </a:xfrm>
          <a:prstGeom prst="rect">
            <a:avLst/>
          </a:prstGeom>
          <a:noFill/>
        </p:spPr>
        <p:txBody>
          <a:bodyPr wrap="square" lIns="63137" tIns="31569" rIns="63137" bIns="31569" rtlCol="0">
            <a:spAutoFit/>
          </a:bodyPr>
          <a:lstStyle/>
          <a:p>
            <a:pPr>
              <a:lnSpc>
                <a:spcPct val="150000"/>
              </a:lnSpc>
            </a:pPr>
            <a:r>
              <a:rPr lang="zh-CN" altLang="en-US" sz="600" dirty="0">
                <a:solidFill>
                  <a:schemeClr val="bg1"/>
                </a:solidFill>
                <a:latin typeface="微软雅黑" panose="020B0503020204020204" pitchFamily="34" charset="-122"/>
                <a:ea typeface="微软雅黑" panose="020B0503020204020204" pitchFamily="34" charset="-122"/>
                <a:cs typeface="仿宋_GB2312" panose="02010609030101010101" charset="-122"/>
                <a:sym typeface="+mn-lt"/>
              </a:rPr>
              <a:t>点击添加相关标题文字，点击添加相关标题文字，点击添加相关标题文字，点击添加相关标题文字，点击添加相关标题文字，点击添加相关标题文字。</a:t>
            </a:r>
            <a:endParaRPr lang="en-GB" altLang="zh-CN" sz="600" dirty="0">
              <a:solidFill>
                <a:schemeClr val="bg1"/>
              </a:solidFill>
              <a:latin typeface="微软雅黑" panose="020B0503020204020204" pitchFamily="34" charset="-122"/>
              <a:ea typeface="微软雅黑" panose="020B0503020204020204" pitchFamily="34" charset="-122"/>
              <a:cs typeface="仿宋_GB2312" panose="02010609030101010101" charset="-122"/>
              <a:sym typeface="+mn-lt"/>
            </a:endParaRPr>
          </a:p>
        </p:txBody>
      </p:sp>
      <p:sp>
        <p:nvSpPr>
          <p:cNvPr id="14" name="TextBox 170"/>
          <p:cNvSpPr txBox="1"/>
          <p:nvPr/>
        </p:nvSpPr>
        <p:spPr>
          <a:xfrm>
            <a:off x="5548498" y="2931614"/>
            <a:ext cx="1590375" cy="256428"/>
          </a:xfrm>
          <a:prstGeom prst="rect">
            <a:avLst/>
          </a:prstGeom>
          <a:noFill/>
        </p:spPr>
        <p:txBody>
          <a:bodyPr wrap="square" lIns="71070" tIns="35534" rIns="71070" bIns="35534" rtlCol="0">
            <a:spAutoFit/>
          </a:bodyPr>
          <a:lstStyle/>
          <a:p>
            <a:pPr>
              <a:lnSpc>
                <a:spcPct val="120000"/>
              </a:lnSpc>
            </a:pPr>
            <a:r>
              <a:rPr lang="zh-CN" altLang="en-US" sz="1000" dirty="0">
                <a:solidFill>
                  <a:schemeClr val="bg1"/>
                </a:solidFill>
                <a:latin typeface="Arial" panose="020B0604020202020204" pitchFamily="34" charset="0"/>
                <a:ea typeface="微软雅黑" panose="020B0503020204020204" pitchFamily="34" charset="-122"/>
                <a:cs typeface="仿宋_GB2312" panose="02010609030101010101" charset="-122"/>
                <a:sym typeface="Arial" panose="020B0604020202020204" pitchFamily="34" charset="0"/>
              </a:rPr>
              <a:t>请替换文字内容</a:t>
            </a:r>
            <a:endParaRPr lang="en-US" altLang="zh-CN" sz="1000" dirty="0">
              <a:solidFill>
                <a:schemeClr val="bg1"/>
              </a:solidFill>
              <a:latin typeface="Arial" panose="020B0604020202020204" pitchFamily="34" charset="0"/>
              <a:ea typeface="微软雅黑" panose="020B0503020204020204" pitchFamily="34" charset="-122"/>
              <a:cs typeface="仿宋_GB2312" panose="02010609030101010101" charset="-122"/>
              <a:sym typeface="Arial" panose="020B0604020202020204" pitchFamily="34" charset="0"/>
            </a:endParaRPr>
          </a:p>
        </p:txBody>
      </p:sp>
      <p:pic>
        <p:nvPicPr>
          <p:cNvPr id="3" name="图片 2"/>
          <p:cNvPicPr>
            <a:picLocks noChangeAspect="1"/>
          </p:cNvPicPr>
          <p:nvPr/>
        </p:nvPicPr>
        <p:blipFill>
          <a:blip r:embed="rId5"/>
          <a:stretch>
            <a:fillRect/>
          </a:stretch>
        </p:blipFill>
        <p:spPr>
          <a:xfrm>
            <a:off x="1061830" y="1346425"/>
            <a:ext cx="2213313" cy="1488425"/>
          </a:xfrm>
          <a:prstGeom prst="rect">
            <a:avLst/>
          </a:prstGeom>
        </p:spPr>
      </p:pic>
      <p:pic>
        <p:nvPicPr>
          <p:cNvPr id="4" name="图片 3"/>
          <p:cNvPicPr>
            <a:picLocks noChangeAspect="1"/>
          </p:cNvPicPr>
          <p:nvPr/>
        </p:nvPicPr>
        <p:blipFill>
          <a:blip r:embed="rId6"/>
          <a:stretch>
            <a:fillRect/>
          </a:stretch>
        </p:blipFill>
        <p:spPr>
          <a:xfrm>
            <a:off x="5548498" y="1309356"/>
            <a:ext cx="2284231" cy="1500798"/>
          </a:xfrm>
          <a:prstGeom prst="rect">
            <a:avLst/>
          </a:prstGeom>
        </p:spPr>
      </p:pic>
      <p:sp>
        <p:nvSpPr>
          <p:cNvPr id="18" name="心形 17"/>
          <p:cNvSpPr/>
          <p:nvPr/>
        </p:nvSpPr>
        <p:spPr>
          <a:xfrm>
            <a:off x="3275143" y="1257454"/>
            <a:ext cx="2273355" cy="1988706"/>
          </a:xfrm>
          <a:prstGeom prst="heart">
            <a:avLst/>
          </a:prstGeom>
          <a:solidFill>
            <a:srgbClr val="FFE0DF"/>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kumimoji="1" lang="zh-CN" altLang="en-US">
              <a:latin typeface="仿宋_GB2312" panose="02010609030101010101" charset="-122"/>
              <a:ea typeface="仿宋_GB2312" panose="02010609030101010101" charset="-122"/>
            </a:endParaRPr>
          </a:p>
        </p:txBody>
      </p:sp>
      <p:sp>
        <p:nvSpPr>
          <p:cNvPr id="15" name="TextBox 41"/>
          <p:cNvSpPr txBox="1"/>
          <p:nvPr/>
        </p:nvSpPr>
        <p:spPr>
          <a:xfrm>
            <a:off x="3735647" y="2170269"/>
            <a:ext cx="1427122" cy="617752"/>
          </a:xfrm>
          <a:prstGeom prst="rect">
            <a:avLst/>
          </a:prstGeom>
          <a:noFill/>
        </p:spPr>
        <p:txBody>
          <a:bodyPr wrap="square" lIns="63137" tIns="31569" rIns="63137" bIns="31569" rtlCol="0">
            <a:spAutoFit/>
          </a:bodyPr>
          <a:lstStyle/>
          <a:p>
            <a:pPr>
              <a:lnSpc>
                <a:spcPct val="150000"/>
              </a:lnSpc>
            </a:pPr>
            <a:r>
              <a:rPr lang="zh-CN" altLang="en-US" sz="600" dirty="0">
                <a:solidFill>
                  <a:srgbClr val="C46E4F"/>
                </a:solidFill>
                <a:latin typeface="微软雅黑" panose="020B0503020204020204" pitchFamily="34" charset="-122"/>
                <a:ea typeface="微软雅黑" panose="020B0503020204020204" pitchFamily="34" charset="-122"/>
                <a:cs typeface="仿宋_GB2312" panose="02010609030101010101" charset="-122"/>
                <a:sym typeface="+mn-lt"/>
              </a:rPr>
              <a:t>点击添加相关标题文字，点击添加相关标题文字，点击添加相关标题文字，点击添加相关标题文字，点击添加相关标题文字，点击添加相关标题文字。</a:t>
            </a:r>
            <a:endParaRPr lang="en-GB" altLang="zh-CN" sz="600" dirty="0">
              <a:solidFill>
                <a:srgbClr val="C46E4F"/>
              </a:solidFill>
              <a:latin typeface="微软雅黑" panose="020B0503020204020204" pitchFamily="34" charset="-122"/>
              <a:ea typeface="微软雅黑" panose="020B0503020204020204" pitchFamily="34" charset="-122"/>
              <a:cs typeface="仿宋_GB2312" panose="02010609030101010101" charset="-122"/>
              <a:sym typeface="+mn-lt"/>
            </a:endParaRPr>
          </a:p>
        </p:txBody>
      </p:sp>
      <p:sp>
        <p:nvSpPr>
          <p:cNvPr id="16" name="TextBox 170"/>
          <p:cNvSpPr txBox="1"/>
          <p:nvPr/>
        </p:nvSpPr>
        <p:spPr>
          <a:xfrm>
            <a:off x="3911301" y="1832783"/>
            <a:ext cx="1590375" cy="256428"/>
          </a:xfrm>
          <a:prstGeom prst="rect">
            <a:avLst/>
          </a:prstGeom>
          <a:noFill/>
        </p:spPr>
        <p:txBody>
          <a:bodyPr wrap="square" lIns="71070" tIns="35534" rIns="71070" bIns="35534" rtlCol="0">
            <a:spAutoFit/>
          </a:bodyPr>
          <a:lstStyle/>
          <a:p>
            <a:pPr>
              <a:lnSpc>
                <a:spcPct val="120000"/>
              </a:lnSpc>
            </a:pPr>
            <a:r>
              <a:rPr lang="zh-CN" altLang="en-US" sz="1000" dirty="0">
                <a:solidFill>
                  <a:srgbClr val="C46E4F"/>
                </a:solidFill>
                <a:latin typeface="Arial" panose="020B0604020202020204" pitchFamily="34" charset="0"/>
                <a:ea typeface="微软雅黑" panose="020B0503020204020204" pitchFamily="34" charset="-122"/>
                <a:cs typeface="仿宋_GB2312" panose="02010609030101010101" charset="-122"/>
                <a:sym typeface="Arial" panose="020B0604020202020204" pitchFamily="34" charset="0"/>
              </a:rPr>
              <a:t>请替换文字内容</a:t>
            </a:r>
            <a:endParaRPr lang="en-US" altLang="zh-CN" sz="1000" dirty="0">
              <a:solidFill>
                <a:srgbClr val="C46E4F"/>
              </a:solidFill>
              <a:latin typeface="Arial" panose="020B0604020202020204" pitchFamily="34" charset="0"/>
              <a:ea typeface="微软雅黑" panose="020B0503020204020204" pitchFamily="34" charset="-122"/>
              <a:cs typeface="仿宋_GB2312" panose="02010609030101010101"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3426">
        <p15:prstTrans prst="origami"/>
      </p:transition>
    </mc:Choice>
    <mc:Fallback xmlns="">
      <p:transition spd="slow" advTm="342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5" presetClass="entr" presetSubtype="1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par>
                          <p:cTn id="13" fill="hold">
                            <p:stCondLst>
                              <p:cond delay="1000"/>
                            </p:stCondLst>
                            <p:childTnLst>
                              <p:par>
                                <p:cTn id="14" presetID="9"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linds(horizontal)">
                                      <p:cBhvr>
                                        <p:cTn id="19" dur="1500"/>
                                        <p:tgtEl>
                                          <p:spTgt spid="18"/>
                                        </p:tgtEl>
                                      </p:cBhvr>
                                    </p:animEffect>
                                  </p:childTnLst>
                                </p:cTn>
                              </p:par>
                            </p:childTnLst>
                          </p:cTn>
                        </p:par>
                        <p:par>
                          <p:cTn id="20" fill="hold">
                            <p:stCondLst>
                              <p:cond delay="1500"/>
                            </p:stCondLst>
                            <p:childTnLst>
                              <p:par>
                                <p:cTn id="21" presetID="47"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anim calcmode="lin" valueType="num">
                                      <p:cBhvr>
                                        <p:cTn id="29" dur="500" fill="hold"/>
                                        <p:tgtEl>
                                          <p:spTgt spid="11"/>
                                        </p:tgtEl>
                                        <p:attrNameLst>
                                          <p:attrName>ppt_x</p:attrName>
                                        </p:attrNameLst>
                                      </p:cBhvr>
                                      <p:tavLst>
                                        <p:tav tm="0">
                                          <p:val>
                                            <p:strVal val="#ppt_x"/>
                                          </p:val>
                                        </p:tav>
                                        <p:tav tm="100000">
                                          <p:val>
                                            <p:strVal val="#ppt_x"/>
                                          </p:val>
                                        </p:tav>
                                      </p:tavLst>
                                    </p:anim>
                                    <p:anim calcmode="lin" valueType="num">
                                      <p:cBhvr>
                                        <p:cTn id="30" dur="500" fill="hold"/>
                                        <p:tgtEl>
                                          <p:spTgt spid="11"/>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7"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anim calcmode="lin" valueType="num">
                                      <p:cBhvr>
                                        <p:cTn id="35" dur="500" fill="hold"/>
                                        <p:tgtEl>
                                          <p:spTgt spid="14"/>
                                        </p:tgtEl>
                                        <p:attrNameLst>
                                          <p:attrName>ppt_x</p:attrName>
                                        </p:attrNameLst>
                                      </p:cBhvr>
                                      <p:tavLst>
                                        <p:tav tm="0">
                                          <p:val>
                                            <p:strVal val="#ppt_x"/>
                                          </p:val>
                                        </p:tav>
                                        <p:tav tm="100000">
                                          <p:val>
                                            <p:strVal val="#ppt_x"/>
                                          </p:val>
                                        </p:tav>
                                      </p:tavLst>
                                    </p:anim>
                                    <p:anim calcmode="lin" valueType="num">
                                      <p:cBhvr>
                                        <p:cTn id="36" dur="500" fill="hold"/>
                                        <p:tgtEl>
                                          <p:spTgt spid="1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anim calcmode="lin" valueType="num">
                                      <p:cBhvr>
                                        <p:cTn id="40" dur="500" fill="hold"/>
                                        <p:tgtEl>
                                          <p:spTgt spid="13"/>
                                        </p:tgtEl>
                                        <p:attrNameLst>
                                          <p:attrName>ppt_x</p:attrName>
                                        </p:attrNameLst>
                                      </p:cBhvr>
                                      <p:tavLst>
                                        <p:tav tm="0">
                                          <p:val>
                                            <p:strVal val="#ppt_x"/>
                                          </p:val>
                                        </p:tav>
                                        <p:tav tm="100000">
                                          <p:val>
                                            <p:strVal val="#ppt_x"/>
                                          </p:val>
                                        </p:tav>
                                      </p:tavLst>
                                    </p:anim>
                                    <p:anim calcmode="lin" valueType="num">
                                      <p:cBhvr>
                                        <p:cTn id="41" dur="500" fill="hold"/>
                                        <p:tgtEl>
                                          <p:spTgt spid="13"/>
                                        </p:tgtEl>
                                        <p:attrNameLst>
                                          <p:attrName>ppt_y</p:attrName>
                                        </p:attrNameLst>
                                      </p:cBhvr>
                                      <p:tavLst>
                                        <p:tav tm="0">
                                          <p:val>
                                            <p:strVal val="#ppt_y+.1"/>
                                          </p:val>
                                        </p:tav>
                                        <p:tav tm="100000">
                                          <p:val>
                                            <p:strVal val="#ppt_y"/>
                                          </p:val>
                                        </p:tav>
                                      </p:tavLst>
                                    </p:anim>
                                  </p:childTnLst>
                                </p:cTn>
                              </p:par>
                            </p:childTnLst>
                          </p:cTn>
                        </p:par>
                        <p:par>
                          <p:cTn id="42" fill="hold">
                            <p:stCondLst>
                              <p:cond delay="2500"/>
                            </p:stCondLst>
                            <p:childTnLst>
                              <p:par>
                                <p:cTn id="43" presetID="47"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anim calcmode="lin" valueType="num">
                                      <p:cBhvr>
                                        <p:cTn id="46" dur="500" fill="hold"/>
                                        <p:tgtEl>
                                          <p:spTgt spid="16"/>
                                        </p:tgtEl>
                                        <p:attrNameLst>
                                          <p:attrName>ppt_x</p:attrName>
                                        </p:attrNameLst>
                                      </p:cBhvr>
                                      <p:tavLst>
                                        <p:tav tm="0">
                                          <p:val>
                                            <p:strVal val="#ppt_x"/>
                                          </p:val>
                                        </p:tav>
                                        <p:tav tm="100000">
                                          <p:val>
                                            <p:strVal val="#ppt_x"/>
                                          </p:val>
                                        </p:tav>
                                      </p:tavLst>
                                    </p:anim>
                                    <p:anim calcmode="lin" valueType="num">
                                      <p:cBhvr>
                                        <p:cTn id="47" dur="500" fill="hold"/>
                                        <p:tgtEl>
                                          <p:spTgt spid="1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anim calcmode="lin" valueType="num">
                                      <p:cBhvr>
                                        <p:cTn id="51" dur="500" fill="hold"/>
                                        <p:tgtEl>
                                          <p:spTgt spid="15"/>
                                        </p:tgtEl>
                                        <p:attrNameLst>
                                          <p:attrName>ppt_x</p:attrName>
                                        </p:attrNameLst>
                                      </p:cBhvr>
                                      <p:tavLst>
                                        <p:tav tm="0">
                                          <p:val>
                                            <p:strVal val="#ppt_x"/>
                                          </p:val>
                                        </p:tav>
                                        <p:tav tm="100000">
                                          <p:val>
                                            <p:strVal val="#ppt_x"/>
                                          </p:val>
                                        </p:tav>
                                      </p:tavLst>
                                    </p:anim>
                                    <p:anim calcmode="lin" valueType="num">
                                      <p:cBhvr>
                                        <p:cTn id="52"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4" grpId="0"/>
      <p:bldP spid="18" grpId="0" animBg="1"/>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
            <a:ext cx="8998875" cy="5040313"/>
          </a:xfrm>
          <a:prstGeom prst="rect">
            <a:avLst/>
          </a:prstGeom>
        </p:spPr>
      </p:pic>
      <p:grpSp>
        <p:nvGrpSpPr>
          <p:cNvPr id="15" name="组 14"/>
          <p:cNvGrpSpPr/>
          <p:nvPr/>
        </p:nvGrpSpPr>
        <p:grpSpPr>
          <a:xfrm>
            <a:off x="4630652" y="903582"/>
            <a:ext cx="1947431" cy="506671"/>
            <a:chOff x="6589237" y="726916"/>
            <a:chExt cx="2637790" cy="689392"/>
          </a:xfrm>
        </p:grpSpPr>
        <p:sp>
          <p:nvSpPr>
            <p:cNvPr id="16" name="文本框 15"/>
            <p:cNvSpPr txBox="1"/>
            <p:nvPr/>
          </p:nvSpPr>
          <p:spPr>
            <a:xfrm>
              <a:off x="6589237" y="726916"/>
              <a:ext cx="2443162" cy="502524"/>
            </a:xfrm>
            <a:prstGeom prst="rect">
              <a:avLst/>
            </a:prstGeom>
            <a:noFill/>
          </p:spPr>
          <p:txBody>
            <a:bodyPr wrap="square" rtlCol="0">
              <a:spAutoFit/>
            </a:bodyPr>
            <a:lstStyle/>
            <a:p>
              <a:pPr algn="dist"/>
              <a:r>
                <a:rPr kumimoji="1" lang="zh-CN" altLang="en-US" sz="1800" dirty="0">
                  <a:solidFill>
                    <a:schemeClr val="bg1"/>
                  </a:solidFill>
                  <a:latin typeface="仿宋_GB2312" panose="02010609030101010101" charset="-122"/>
                  <a:ea typeface="仿宋_GB2312" panose="02010609030101010101" charset="-122"/>
                </a:rPr>
                <a:t>第一章节标题</a:t>
              </a:r>
            </a:p>
          </p:txBody>
        </p:sp>
        <p:sp>
          <p:nvSpPr>
            <p:cNvPr id="17" name="文本框 16"/>
            <p:cNvSpPr txBox="1"/>
            <p:nvPr/>
          </p:nvSpPr>
          <p:spPr>
            <a:xfrm>
              <a:off x="6589237" y="1100137"/>
              <a:ext cx="2637790" cy="316171"/>
            </a:xfrm>
            <a:prstGeom prst="rect">
              <a:avLst/>
            </a:prstGeom>
            <a:noFill/>
          </p:spPr>
          <p:txBody>
            <a:bodyPr wrap="square" rtlCol="0" anchor="t">
              <a:spAutoFit/>
            </a:bodyPr>
            <a:lstStyle/>
            <a:p>
              <a:pPr algn="dist">
                <a:lnSpc>
                  <a:spcPct val="130000"/>
                </a:lnSpc>
                <a:defRPr/>
              </a:pPr>
              <a:r>
                <a:rPr lang="en-US" altLang="zh-CN" sz="700" b="1" dirty="0">
                  <a:solidFill>
                    <a:schemeClr val="bg1"/>
                  </a:solidFill>
                  <a:latin typeface="仿宋_GB2312" panose="02010609030101010101" charset="-122"/>
                  <a:ea typeface="仿宋_GB2312" panose="02010609030101010101" charset="-122"/>
                  <a:sym typeface="+mn-ea"/>
                </a:rPr>
                <a:t>CLICK TO ADD YOUR TITLE HERE.</a:t>
              </a:r>
            </a:p>
          </p:txBody>
        </p:sp>
      </p:grpSp>
      <p:grpSp>
        <p:nvGrpSpPr>
          <p:cNvPr id="18" name="组 17"/>
          <p:cNvGrpSpPr/>
          <p:nvPr/>
        </p:nvGrpSpPr>
        <p:grpSpPr>
          <a:xfrm>
            <a:off x="4630652" y="2394556"/>
            <a:ext cx="1947431" cy="506671"/>
            <a:chOff x="6589237" y="726916"/>
            <a:chExt cx="2637790" cy="689392"/>
          </a:xfrm>
        </p:grpSpPr>
        <p:sp>
          <p:nvSpPr>
            <p:cNvPr id="19" name="文本框 18"/>
            <p:cNvSpPr txBox="1"/>
            <p:nvPr/>
          </p:nvSpPr>
          <p:spPr>
            <a:xfrm>
              <a:off x="6589237" y="726916"/>
              <a:ext cx="2443162" cy="502524"/>
            </a:xfrm>
            <a:prstGeom prst="rect">
              <a:avLst/>
            </a:prstGeom>
            <a:noFill/>
          </p:spPr>
          <p:txBody>
            <a:bodyPr wrap="square" rtlCol="0">
              <a:spAutoFit/>
            </a:bodyPr>
            <a:lstStyle/>
            <a:p>
              <a:pPr algn="dist"/>
              <a:r>
                <a:rPr kumimoji="1" lang="zh-CN" altLang="en-US" sz="1800" dirty="0">
                  <a:solidFill>
                    <a:schemeClr val="bg1"/>
                  </a:solidFill>
                  <a:latin typeface="仿宋_GB2312" panose="02010609030101010101" charset="-122"/>
                  <a:ea typeface="仿宋_GB2312" panose="02010609030101010101" charset="-122"/>
                </a:rPr>
                <a:t>第三章节标题</a:t>
              </a:r>
            </a:p>
          </p:txBody>
        </p:sp>
        <p:sp>
          <p:nvSpPr>
            <p:cNvPr id="20" name="文本框 19"/>
            <p:cNvSpPr txBox="1"/>
            <p:nvPr/>
          </p:nvSpPr>
          <p:spPr>
            <a:xfrm>
              <a:off x="6589237" y="1100137"/>
              <a:ext cx="2637790" cy="316171"/>
            </a:xfrm>
            <a:prstGeom prst="rect">
              <a:avLst/>
            </a:prstGeom>
            <a:noFill/>
          </p:spPr>
          <p:txBody>
            <a:bodyPr wrap="square" rtlCol="0" anchor="t">
              <a:spAutoFit/>
            </a:bodyPr>
            <a:lstStyle/>
            <a:p>
              <a:pPr algn="dist">
                <a:lnSpc>
                  <a:spcPct val="130000"/>
                </a:lnSpc>
                <a:defRPr/>
              </a:pPr>
              <a:r>
                <a:rPr lang="en-US" altLang="zh-CN" sz="700" b="1" dirty="0">
                  <a:solidFill>
                    <a:schemeClr val="bg1"/>
                  </a:solidFill>
                  <a:latin typeface="仿宋_GB2312" panose="02010609030101010101" charset="-122"/>
                  <a:ea typeface="仿宋_GB2312" panose="02010609030101010101" charset="-122"/>
                  <a:sym typeface="+mn-ea"/>
                </a:rPr>
                <a:t>CLICK TO ADD YOUR TITLE HERE.</a:t>
              </a:r>
            </a:p>
          </p:txBody>
        </p:sp>
      </p:grpSp>
      <p:grpSp>
        <p:nvGrpSpPr>
          <p:cNvPr id="21" name="组 20"/>
          <p:cNvGrpSpPr/>
          <p:nvPr/>
        </p:nvGrpSpPr>
        <p:grpSpPr>
          <a:xfrm>
            <a:off x="4630652" y="1712053"/>
            <a:ext cx="1947431" cy="506671"/>
            <a:chOff x="6589237" y="726916"/>
            <a:chExt cx="2637790" cy="689392"/>
          </a:xfrm>
        </p:grpSpPr>
        <p:sp>
          <p:nvSpPr>
            <p:cNvPr id="22" name="文本框 21"/>
            <p:cNvSpPr txBox="1"/>
            <p:nvPr/>
          </p:nvSpPr>
          <p:spPr>
            <a:xfrm>
              <a:off x="6589237" y="726916"/>
              <a:ext cx="2443162" cy="502524"/>
            </a:xfrm>
            <a:prstGeom prst="rect">
              <a:avLst/>
            </a:prstGeom>
            <a:noFill/>
          </p:spPr>
          <p:txBody>
            <a:bodyPr wrap="square" rtlCol="0">
              <a:spAutoFit/>
            </a:bodyPr>
            <a:lstStyle/>
            <a:p>
              <a:pPr algn="dist"/>
              <a:r>
                <a:rPr kumimoji="1" lang="zh-CN" altLang="en-US" sz="1800" dirty="0">
                  <a:solidFill>
                    <a:schemeClr val="bg1"/>
                  </a:solidFill>
                  <a:latin typeface="仿宋_GB2312" panose="02010609030101010101" charset="-122"/>
                  <a:ea typeface="仿宋_GB2312" panose="02010609030101010101" charset="-122"/>
                </a:rPr>
                <a:t>第二章节标题</a:t>
              </a:r>
            </a:p>
          </p:txBody>
        </p:sp>
        <p:sp>
          <p:nvSpPr>
            <p:cNvPr id="23" name="文本框 22"/>
            <p:cNvSpPr txBox="1"/>
            <p:nvPr/>
          </p:nvSpPr>
          <p:spPr>
            <a:xfrm>
              <a:off x="6589237" y="1100137"/>
              <a:ext cx="2637790" cy="316171"/>
            </a:xfrm>
            <a:prstGeom prst="rect">
              <a:avLst/>
            </a:prstGeom>
            <a:noFill/>
          </p:spPr>
          <p:txBody>
            <a:bodyPr wrap="square" rtlCol="0" anchor="t">
              <a:spAutoFit/>
            </a:bodyPr>
            <a:lstStyle/>
            <a:p>
              <a:pPr algn="dist">
                <a:lnSpc>
                  <a:spcPct val="130000"/>
                </a:lnSpc>
                <a:defRPr/>
              </a:pPr>
              <a:r>
                <a:rPr lang="en-US" altLang="zh-CN" sz="700" b="1" dirty="0">
                  <a:solidFill>
                    <a:schemeClr val="bg1"/>
                  </a:solidFill>
                  <a:latin typeface="仿宋_GB2312" panose="02010609030101010101" charset="-122"/>
                  <a:ea typeface="仿宋_GB2312" panose="02010609030101010101" charset="-122"/>
                  <a:sym typeface="+mn-ea"/>
                </a:rPr>
                <a:t>CLICK TO ADD YOUR TITLE HERE.</a:t>
              </a:r>
            </a:p>
          </p:txBody>
        </p:sp>
      </p:grpSp>
      <p:grpSp>
        <p:nvGrpSpPr>
          <p:cNvPr id="24" name="组 23"/>
          <p:cNvGrpSpPr/>
          <p:nvPr/>
        </p:nvGrpSpPr>
        <p:grpSpPr>
          <a:xfrm>
            <a:off x="4630652" y="3176119"/>
            <a:ext cx="1947431" cy="506671"/>
            <a:chOff x="6589237" y="726916"/>
            <a:chExt cx="2637790" cy="689392"/>
          </a:xfrm>
        </p:grpSpPr>
        <p:sp>
          <p:nvSpPr>
            <p:cNvPr id="25" name="文本框 24"/>
            <p:cNvSpPr txBox="1"/>
            <p:nvPr/>
          </p:nvSpPr>
          <p:spPr>
            <a:xfrm>
              <a:off x="6589237" y="726916"/>
              <a:ext cx="2443162" cy="502524"/>
            </a:xfrm>
            <a:prstGeom prst="rect">
              <a:avLst/>
            </a:prstGeom>
            <a:noFill/>
          </p:spPr>
          <p:txBody>
            <a:bodyPr wrap="square" rtlCol="0">
              <a:spAutoFit/>
            </a:bodyPr>
            <a:lstStyle/>
            <a:p>
              <a:pPr algn="dist"/>
              <a:r>
                <a:rPr kumimoji="1" lang="zh-CN" altLang="en-US" sz="1800" dirty="0">
                  <a:solidFill>
                    <a:schemeClr val="bg1"/>
                  </a:solidFill>
                  <a:latin typeface="仿宋_GB2312" panose="02010609030101010101" charset="-122"/>
                  <a:ea typeface="仿宋_GB2312" panose="02010609030101010101" charset="-122"/>
                </a:rPr>
                <a:t>第四章节标题</a:t>
              </a:r>
            </a:p>
          </p:txBody>
        </p:sp>
        <p:sp>
          <p:nvSpPr>
            <p:cNvPr id="26" name="文本框 25"/>
            <p:cNvSpPr txBox="1"/>
            <p:nvPr/>
          </p:nvSpPr>
          <p:spPr>
            <a:xfrm>
              <a:off x="6589237" y="1100137"/>
              <a:ext cx="2637790" cy="316171"/>
            </a:xfrm>
            <a:prstGeom prst="rect">
              <a:avLst/>
            </a:prstGeom>
            <a:noFill/>
          </p:spPr>
          <p:txBody>
            <a:bodyPr wrap="square" rtlCol="0" anchor="t">
              <a:spAutoFit/>
            </a:bodyPr>
            <a:lstStyle/>
            <a:p>
              <a:pPr algn="dist">
                <a:lnSpc>
                  <a:spcPct val="130000"/>
                </a:lnSpc>
                <a:defRPr/>
              </a:pPr>
              <a:r>
                <a:rPr lang="en-US" altLang="zh-CN" sz="700" b="1" dirty="0">
                  <a:solidFill>
                    <a:schemeClr val="bg1"/>
                  </a:solidFill>
                  <a:latin typeface="仿宋_GB2312" panose="02010609030101010101" charset="-122"/>
                  <a:ea typeface="仿宋_GB2312" panose="02010609030101010101" charset="-122"/>
                  <a:sym typeface="+mn-ea"/>
                </a:rPr>
                <a:t>CLICK TO ADD YOUR TITLE HERE.</a:t>
              </a:r>
            </a:p>
          </p:txBody>
        </p:sp>
      </p:grpSp>
      <p:sp>
        <p:nvSpPr>
          <p:cNvPr id="3" name="心形 2"/>
          <p:cNvSpPr/>
          <p:nvPr/>
        </p:nvSpPr>
        <p:spPr>
          <a:xfrm>
            <a:off x="1563766" y="1656307"/>
            <a:ext cx="2246765" cy="2020300"/>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kumimoji="1" lang="zh-CN" altLang="en-US">
              <a:solidFill>
                <a:schemeClr val="bg1"/>
              </a:solidFill>
              <a:latin typeface="仿宋_GB2312" panose="02010609030101010101" charset="-122"/>
              <a:ea typeface="仿宋_GB2312" panose="02010609030101010101" charset="-122"/>
            </a:endParaRPr>
          </a:p>
        </p:txBody>
      </p:sp>
      <p:sp>
        <p:nvSpPr>
          <p:cNvPr id="27" name="文本框 26"/>
          <p:cNvSpPr txBox="1"/>
          <p:nvPr/>
        </p:nvSpPr>
        <p:spPr>
          <a:xfrm>
            <a:off x="1984116" y="2085283"/>
            <a:ext cx="1382471" cy="678605"/>
          </a:xfrm>
          <a:prstGeom prst="rect">
            <a:avLst/>
          </a:prstGeom>
          <a:noFill/>
          <a:effectLst>
            <a:outerShdw blurRad="50800" dist="76200" dir="2700000" algn="tl" rotWithShape="0">
              <a:prstClr val="black">
                <a:alpha val="0"/>
              </a:prstClr>
            </a:outerShdw>
          </a:effectLst>
        </p:spPr>
        <p:txBody>
          <a:bodyPr wrap="square" lIns="67391" tIns="33696" rIns="67391" bIns="33696" rtlCol="0">
            <a:spAutoFit/>
          </a:bodyPr>
          <a:lstStyle/>
          <a:p>
            <a:pPr algn="dist"/>
            <a:r>
              <a:rPr kumimoji="1" lang="zh-CN" altLang="en-US" sz="4000" dirty="0">
                <a:solidFill>
                  <a:srgbClr val="FF91A9"/>
                </a:solidFill>
                <a:latin typeface="仿宋" panose="02010609060101010101" charset="-122"/>
                <a:ea typeface="仿宋" panose="02010609060101010101" charset="-122"/>
              </a:rPr>
              <a:t>目录</a:t>
            </a:r>
          </a:p>
        </p:txBody>
      </p:sp>
      <p:sp>
        <p:nvSpPr>
          <p:cNvPr id="28" name="文本框 27"/>
          <p:cNvSpPr txBox="1"/>
          <p:nvPr/>
        </p:nvSpPr>
        <p:spPr>
          <a:xfrm>
            <a:off x="1984116" y="2761501"/>
            <a:ext cx="1382471" cy="345049"/>
          </a:xfrm>
          <a:prstGeom prst="rect">
            <a:avLst/>
          </a:prstGeom>
          <a:noFill/>
          <a:effectLst>
            <a:outerShdw blurRad="50800" dist="76200" dir="2700000" algn="tl" rotWithShape="0">
              <a:prstClr val="black">
                <a:alpha val="0"/>
              </a:prstClr>
            </a:outerShdw>
          </a:effectLst>
        </p:spPr>
        <p:txBody>
          <a:bodyPr wrap="square" lIns="67391" tIns="33696" rIns="67391" bIns="33696" rtlCol="0">
            <a:spAutoFit/>
          </a:bodyPr>
          <a:lstStyle/>
          <a:p>
            <a:pPr algn="dist"/>
            <a:r>
              <a:rPr kumimoji="1" lang="en-US" altLang="zh-CN" sz="1800" dirty="0">
                <a:solidFill>
                  <a:srgbClr val="FF91A9"/>
                </a:solidFill>
                <a:latin typeface="仿宋" panose="02010609060101010101" charset="-122"/>
                <a:ea typeface="仿宋" panose="02010609060101010101" charset="-122"/>
              </a:rPr>
              <a:t>CONTENTS</a:t>
            </a:r>
            <a:endParaRPr kumimoji="1" lang="zh-CN" altLang="en-US" sz="1800" dirty="0">
              <a:solidFill>
                <a:srgbClr val="FF91A9"/>
              </a:solidFill>
              <a:latin typeface="仿宋" panose="02010609060101010101" charset="-122"/>
              <a:ea typeface="仿宋" panose="02010609060101010101" charset="-122"/>
            </a:endParaRPr>
          </a:p>
        </p:txBody>
      </p:sp>
      <p:grpSp>
        <p:nvGrpSpPr>
          <p:cNvPr id="30" name="组 23"/>
          <p:cNvGrpSpPr/>
          <p:nvPr/>
        </p:nvGrpSpPr>
        <p:grpSpPr>
          <a:xfrm>
            <a:off x="4630652" y="3785719"/>
            <a:ext cx="1947431" cy="506671"/>
            <a:chOff x="6589237" y="726916"/>
            <a:chExt cx="2637790" cy="689392"/>
          </a:xfrm>
        </p:grpSpPr>
        <p:sp>
          <p:nvSpPr>
            <p:cNvPr id="31" name="文本框 30"/>
            <p:cNvSpPr txBox="1"/>
            <p:nvPr/>
          </p:nvSpPr>
          <p:spPr>
            <a:xfrm>
              <a:off x="6589237" y="726916"/>
              <a:ext cx="2443162" cy="502524"/>
            </a:xfrm>
            <a:prstGeom prst="rect">
              <a:avLst/>
            </a:prstGeom>
            <a:noFill/>
          </p:spPr>
          <p:txBody>
            <a:bodyPr wrap="square" rtlCol="0">
              <a:spAutoFit/>
            </a:bodyPr>
            <a:lstStyle/>
            <a:p>
              <a:pPr algn="dist"/>
              <a:r>
                <a:rPr kumimoji="1" lang="zh-CN" altLang="en-US" sz="1800" dirty="0">
                  <a:solidFill>
                    <a:schemeClr val="bg1"/>
                  </a:solidFill>
                  <a:latin typeface="仿宋_GB2312" panose="02010609030101010101" charset="-122"/>
                  <a:ea typeface="仿宋_GB2312" panose="02010609030101010101" charset="-122"/>
                </a:rPr>
                <a:t>第五章节标题</a:t>
              </a:r>
            </a:p>
          </p:txBody>
        </p:sp>
        <p:sp>
          <p:nvSpPr>
            <p:cNvPr id="32" name="文本框 31"/>
            <p:cNvSpPr txBox="1"/>
            <p:nvPr/>
          </p:nvSpPr>
          <p:spPr>
            <a:xfrm>
              <a:off x="6589237" y="1100137"/>
              <a:ext cx="2637790" cy="316171"/>
            </a:xfrm>
            <a:prstGeom prst="rect">
              <a:avLst/>
            </a:prstGeom>
            <a:noFill/>
          </p:spPr>
          <p:txBody>
            <a:bodyPr wrap="square" rtlCol="0" anchor="t">
              <a:spAutoFit/>
            </a:bodyPr>
            <a:lstStyle/>
            <a:p>
              <a:pPr algn="dist">
                <a:lnSpc>
                  <a:spcPct val="130000"/>
                </a:lnSpc>
                <a:defRPr/>
              </a:pPr>
              <a:r>
                <a:rPr lang="en-US" altLang="zh-CN" sz="700" b="1" dirty="0">
                  <a:solidFill>
                    <a:schemeClr val="bg1"/>
                  </a:solidFill>
                  <a:latin typeface="仿宋_GB2312" panose="02010609030101010101" charset="-122"/>
                  <a:ea typeface="仿宋_GB2312" panose="02010609030101010101" charset="-122"/>
                  <a:sym typeface="+mn-ea"/>
                </a:rPr>
                <a:t>CLICK TO ADD YOUR TITLE HERE.</a:t>
              </a:r>
            </a:p>
          </p:txBody>
        </p:sp>
      </p:grpSp>
    </p:spTree>
  </p:cSld>
  <p:clrMapOvr>
    <a:masterClrMapping/>
  </p:clrMapOvr>
  <p:transition spd="slow" advTm="2209">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strips(downLeft)">
                                      <p:cBhvr>
                                        <p:cTn id="16" dur="500"/>
                                        <p:tgtEl>
                                          <p:spTgt spid="3"/>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strVal val="#ppt_w*0.70"/>
                                          </p:val>
                                        </p:tav>
                                        <p:tav tm="100000">
                                          <p:val>
                                            <p:strVal val="#ppt_w"/>
                                          </p:val>
                                        </p:tav>
                                      </p:tavLst>
                                    </p:anim>
                                    <p:anim calcmode="lin" valueType="num">
                                      <p:cBhvr>
                                        <p:cTn id="20" dur="1000" fill="hold"/>
                                        <p:tgtEl>
                                          <p:spTgt spid="27"/>
                                        </p:tgtEl>
                                        <p:attrNameLst>
                                          <p:attrName>ppt_h</p:attrName>
                                        </p:attrNameLst>
                                      </p:cBhvr>
                                      <p:tavLst>
                                        <p:tav tm="0">
                                          <p:val>
                                            <p:strVal val="#ppt_h"/>
                                          </p:val>
                                        </p:tav>
                                        <p:tav tm="100000">
                                          <p:val>
                                            <p:strVal val="#ppt_h"/>
                                          </p:val>
                                        </p:tav>
                                      </p:tavLst>
                                    </p:anim>
                                    <p:animEffect transition="in" filter="fade">
                                      <p:cBhvr>
                                        <p:cTn id="21" dur="1000"/>
                                        <p:tgtEl>
                                          <p:spTgt spid="27"/>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1000" fill="hold"/>
                                        <p:tgtEl>
                                          <p:spTgt spid="28"/>
                                        </p:tgtEl>
                                        <p:attrNameLst>
                                          <p:attrName>ppt_w</p:attrName>
                                        </p:attrNameLst>
                                      </p:cBhvr>
                                      <p:tavLst>
                                        <p:tav tm="0">
                                          <p:val>
                                            <p:strVal val="#ppt_w*0.70"/>
                                          </p:val>
                                        </p:tav>
                                        <p:tav tm="100000">
                                          <p:val>
                                            <p:strVal val="#ppt_w"/>
                                          </p:val>
                                        </p:tav>
                                      </p:tavLst>
                                    </p:anim>
                                    <p:anim calcmode="lin" valueType="num">
                                      <p:cBhvr>
                                        <p:cTn id="25" dur="1000" fill="hold"/>
                                        <p:tgtEl>
                                          <p:spTgt spid="28"/>
                                        </p:tgtEl>
                                        <p:attrNameLst>
                                          <p:attrName>ppt_h</p:attrName>
                                        </p:attrNameLst>
                                      </p:cBhvr>
                                      <p:tavLst>
                                        <p:tav tm="0">
                                          <p:val>
                                            <p:strVal val="#ppt_h"/>
                                          </p:val>
                                        </p:tav>
                                        <p:tav tm="100000">
                                          <p:val>
                                            <p:strVal val="#ppt_h"/>
                                          </p:val>
                                        </p:tav>
                                      </p:tavLst>
                                    </p:anim>
                                    <p:animEffect transition="in" filter="fade">
                                      <p:cBhvr>
                                        <p:cTn id="26" dur="1000"/>
                                        <p:tgtEl>
                                          <p:spTgt spid="28"/>
                                        </p:tgtEl>
                                      </p:cBhvr>
                                    </p:animEffect>
                                  </p:childTnLst>
                                </p:cTn>
                              </p:par>
                              <p:par>
                                <p:cTn id="27" presetID="5" presetClass="entr" presetSubtype="1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checkerboard(across)">
                                      <p:cBhvr>
                                        <p:cTn id="29" dur="500"/>
                                        <p:tgtEl>
                                          <p:spTgt spid="15"/>
                                        </p:tgtEl>
                                      </p:cBhvr>
                                    </p:animEffect>
                                  </p:childTnLst>
                                </p:cTn>
                              </p:par>
                              <p:par>
                                <p:cTn id="30" presetID="5" presetClass="entr" presetSubtype="1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checkerboard(across)">
                                      <p:cBhvr>
                                        <p:cTn id="32" dur="500"/>
                                        <p:tgtEl>
                                          <p:spTgt spid="21"/>
                                        </p:tgtEl>
                                      </p:cBhvr>
                                    </p:animEffect>
                                  </p:childTnLst>
                                </p:cTn>
                              </p:par>
                              <p:par>
                                <p:cTn id="33" presetID="5" presetClass="entr" presetSubtype="1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checkerboard(across)">
                                      <p:cBhvr>
                                        <p:cTn id="35" dur="500"/>
                                        <p:tgtEl>
                                          <p:spTgt spid="18"/>
                                        </p:tgtEl>
                                      </p:cBhvr>
                                    </p:animEffect>
                                  </p:childTnLst>
                                </p:cTn>
                              </p:par>
                              <p:par>
                                <p:cTn id="36" presetID="5" presetClass="entr" presetSubtype="10"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checkerboard(across)">
                                      <p:cBhvr>
                                        <p:cTn id="38" dur="500"/>
                                        <p:tgtEl>
                                          <p:spTgt spid="24"/>
                                        </p:tgtEl>
                                      </p:cBhvr>
                                    </p:animEffect>
                                  </p:childTnLst>
                                </p:cTn>
                              </p:par>
                              <p:par>
                                <p:cTn id="39" presetID="5" presetClass="entr" presetSubtype="1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checkerboard(across)">
                                      <p:cBhvr>
                                        <p:cTn id="4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998875" cy="5040313"/>
          </a:xfrm>
          <a:prstGeom prst="rect">
            <a:avLst/>
          </a:prstGeom>
        </p:spPr>
      </p:pic>
      <p:sp>
        <p:nvSpPr>
          <p:cNvPr id="8" name="文本框 7"/>
          <p:cNvSpPr txBox="1"/>
          <p:nvPr/>
        </p:nvSpPr>
        <p:spPr>
          <a:xfrm>
            <a:off x="3782469" y="133906"/>
            <a:ext cx="1433936" cy="206550"/>
          </a:xfrm>
          <a:prstGeom prst="rect">
            <a:avLst/>
          </a:prstGeom>
          <a:noFill/>
        </p:spPr>
        <p:txBody>
          <a:bodyPr wrap="square" lIns="67391" tIns="33696" rIns="67391" bIns="33696" rtlCol="0">
            <a:spAutoFit/>
          </a:bodyPr>
          <a:lstStyle/>
          <a:p>
            <a:pPr algn="dist"/>
            <a:r>
              <a:rPr kumimoji="1" lang="zh-CN" altLang="en-US" sz="900" dirty="0">
                <a:solidFill>
                  <a:srgbClr val="FFE0DF"/>
                </a:solidFill>
                <a:latin typeface="仿宋_GB2312" panose="02010609030101010101" charset="-122"/>
                <a:ea typeface="仿宋_GB2312" panose="02010609030101010101" charset="-122"/>
              </a:rPr>
              <a:t>本章节小标题</a:t>
            </a:r>
          </a:p>
        </p:txBody>
      </p:sp>
      <p:pic>
        <p:nvPicPr>
          <p:cNvPr id="34" name="图片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6122" y="2109489"/>
            <a:ext cx="3328166" cy="577956"/>
          </a:xfrm>
          <a:prstGeom prst="rect">
            <a:avLst/>
          </a:prstGeom>
        </p:spPr>
      </p:pic>
      <p:grpSp>
        <p:nvGrpSpPr>
          <p:cNvPr id="35" name="组合 5"/>
          <p:cNvGrpSpPr/>
          <p:nvPr/>
        </p:nvGrpSpPr>
        <p:grpSpPr>
          <a:xfrm>
            <a:off x="3029487" y="1110639"/>
            <a:ext cx="1392362" cy="1386087"/>
            <a:chOff x="3946525" y="1341438"/>
            <a:chExt cx="1885950" cy="1885950"/>
          </a:xfrm>
        </p:grpSpPr>
        <p:sp>
          <p:nvSpPr>
            <p:cNvPr id="36" name="同心圆 35"/>
            <p:cNvSpPr/>
            <p:nvPr/>
          </p:nvSpPr>
          <p:spPr>
            <a:xfrm rot="5400000">
              <a:off x="3946525" y="1341438"/>
              <a:ext cx="1885950" cy="1885950"/>
            </a:xfrm>
            <a:prstGeom prst="donut">
              <a:avLst/>
            </a:prstGeom>
            <a:solidFill>
              <a:srgbClr val="FFE0DF"/>
            </a:solidFill>
            <a:ln w="12700" cap="flat" cmpd="sng" algn="ctr">
              <a:noFill/>
              <a:prstDash val="solid"/>
              <a:miter lim="800000"/>
            </a:ln>
            <a:effectLst/>
          </p:spPr>
          <p:txBody>
            <a:bodyPr anchor="ctr"/>
            <a:lstStyle/>
            <a:p>
              <a:pPr algn="ctr" defTabSz="897890">
                <a:defRPr/>
              </a:pPr>
              <a:endParaRPr lang="zh-CN" altLang="en-US" sz="1800" kern="0">
                <a:solidFill>
                  <a:schemeClr val="bg1"/>
                </a:solidFill>
                <a:latin typeface="造字工房尚雅体演示版常规体" pitchFamily="50" charset="-122"/>
                <a:ea typeface="造字工房尚雅体演示版常规体" pitchFamily="50" charset="-122"/>
              </a:endParaRPr>
            </a:p>
          </p:txBody>
        </p:sp>
        <p:sp>
          <p:nvSpPr>
            <p:cNvPr id="37" name="椭圆 36"/>
            <p:cNvSpPr/>
            <p:nvPr/>
          </p:nvSpPr>
          <p:spPr>
            <a:xfrm>
              <a:off x="4356100" y="1762125"/>
              <a:ext cx="1044575" cy="1044575"/>
            </a:xfrm>
            <a:prstGeom prst="ellipse">
              <a:avLst/>
            </a:prstGeom>
            <a:solidFill>
              <a:srgbClr val="FF91A9"/>
            </a:solidFill>
            <a:ln w="12700" cap="flat" cmpd="sng" algn="ctr">
              <a:noFill/>
              <a:prstDash val="solid"/>
              <a:miter lim="800000"/>
            </a:ln>
            <a:effectLst/>
          </p:spPr>
          <p:txBody>
            <a:bodyPr anchor="ctr"/>
            <a:lstStyle/>
            <a:p>
              <a:pPr algn="ctr" defTabSz="897890">
                <a:defRPr/>
              </a:pPr>
              <a:r>
                <a:rPr lang="en-US" altLang="zh-CN" sz="3200" kern="0" dirty="0">
                  <a:solidFill>
                    <a:schemeClr val="bg1"/>
                  </a:solidFill>
                  <a:latin typeface="Impact" panose="020B0806030902050204" pitchFamily="34" charset="0"/>
                  <a:ea typeface="造字工房尚雅体演示版常规体" pitchFamily="50" charset="-122"/>
                </a:rPr>
                <a:t>1</a:t>
              </a:r>
              <a:endParaRPr lang="zh-CN" altLang="en-US" sz="3200" kern="0" dirty="0">
                <a:solidFill>
                  <a:schemeClr val="bg1"/>
                </a:solidFill>
                <a:latin typeface="Impact" panose="020B0806030902050204" pitchFamily="34" charset="0"/>
                <a:ea typeface="造字工房尚雅体演示版常规体" pitchFamily="50" charset="-122"/>
              </a:endParaRPr>
            </a:p>
          </p:txBody>
        </p:sp>
      </p:grpSp>
      <p:grpSp>
        <p:nvGrpSpPr>
          <p:cNvPr id="38" name="组合 8"/>
          <p:cNvGrpSpPr/>
          <p:nvPr/>
        </p:nvGrpSpPr>
        <p:grpSpPr>
          <a:xfrm>
            <a:off x="4509749" y="1131648"/>
            <a:ext cx="1392362" cy="1386087"/>
            <a:chOff x="5951537" y="1370023"/>
            <a:chExt cx="1885950" cy="1885950"/>
          </a:xfrm>
        </p:grpSpPr>
        <p:sp>
          <p:nvSpPr>
            <p:cNvPr id="39" name="同心圆 38"/>
            <p:cNvSpPr/>
            <p:nvPr/>
          </p:nvSpPr>
          <p:spPr>
            <a:xfrm rot="16200000" flipH="1">
              <a:off x="5951537" y="1370023"/>
              <a:ext cx="1885950" cy="1885950"/>
            </a:xfrm>
            <a:prstGeom prst="donut">
              <a:avLst/>
            </a:prstGeom>
            <a:solidFill>
              <a:srgbClr val="CC7385"/>
            </a:solidFill>
            <a:ln w="12700" cap="flat" cmpd="sng" algn="ctr">
              <a:noFill/>
              <a:prstDash val="solid"/>
              <a:miter lim="800000"/>
            </a:ln>
            <a:effectLst/>
          </p:spPr>
          <p:txBody>
            <a:bodyPr anchor="ctr"/>
            <a:lstStyle/>
            <a:p>
              <a:pPr algn="ctr" defTabSz="897890">
                <a:defRPr/>
              </a:pPr>
              <a:endParaRPr lang="zh-CN" altLang="en-US" sz="1800" kern="0">
                <a:solidFill>
                  <a:schemeClr val="bg1"/>
                </a:solidFill>
                <a:latin typeface="造字工房尚雅体演示版常规体" pitchFamily="50" charset="-122"/>
                <a:ea typeface="造字工房尚雅体演示版常规体" pitchFamily="50" charset="-122"/>
              </a:endParaRPr>
            </a:p>
          </p:txBody>
        </p:sp>
        <p:sp>
          <p:nvSpPr>
            <p:cNvPr id="40" name="椭圆 39"/>
            <p:cNvSpPr/>
            <p:nvPr/>
          </p:nvSpPr>
          <p:spPr>
            <a:xfrm>
              <a:off x="6372225" y="1762125"/>
              <a:ext cx="1044575" cy="1044575"/>
            </a:xfrm>
            <a:prstGeom prst="ellipse">
              <a:avLst/>
            </a:prstGeom>
            <a:solidFill>
              <a:srgbClr val="FF91A9"/>
            </a:solidFill>
            <a:ln w="12700" cap="flat" cmpd="sng" algn="ctr">
              <a:noFill/>
              <a:prstDash val="solid"/>
              <a:miter lim="800000"/>
            </a:ln>
            <a:effectLst/>
          </p:spPr>
          <p:txBody>
            <a:bodyPr anchor="ctr"/>
            <a:lstStyle/>
            <a:p>
              <a:pPr algn="ctr" defTabSz="897890">
                <a:defRPr/>
              </a:pPr>
              <a:r>
                <a:rPr lang="en-US" altLang="zh-CN" sz="3200" kern="0" dirty="0">
                  <a:solidFill>
                    <a:schemeClr val="bg1"/>
                  </a:solidFill>
                  <a:latin typeface="Impact" panose="020B0806030902050204" pitchFamily="34" charset="0"/>
                  <a:ea typeface="造字工房尚雅体演示版常规体" pitchFamily="50" charset="-122"/>
                </a:rPr>
                <a:t>2</a:t>
              </a:r>
              <a:endParaRPr lang="zh-CN" altLang="en-US" sz="3200" kern="0" dirty="0">
                <a:solidFill>
                  <a:schemeClr val="bg1"/>
                </a:solidFill>
                <a:latin typeface="Impact" panose="020B0806030902050204" pitchFamily="34" charset="0"/>
                <a:ea typeface="造字工房尚雅体演示版常规体" pitchFamily="50" charset="-122"/>
              </a:endParaRPr>
            </a:p>
          </p:txBody>
        </p:sp>
      </p:grpSp>
      <p:grpSp>
        <p:nvGrpSpPr>
          <p:cNvPr id="41" name="组合 11"/>
          <p:cNvGrpSpPr/>
          <p:nvPr/>
        </p:nvGrpSpPr>
        <p:grpSpPr>
          <a:xfrm>
            <a:off x="4501545" y="2570230"/>
            <a:ext cx="1393535" cy="1386087"/>
            <a:chOff x="5940425" y="3327400"/>
            <a:chExt cx="1887538" cy="1885950"/>
          </a:xfrm>
          <a:solidFill>
            <a:srgbClr val="FFD17A"/>
          </a:solidFill>
        </p:grpSpPr>
        <p:sp>
          <p:nvSpPr>
            <p:cNvPr id="42" name="同心圆 41"/>
            <p:cNvSpPr/>
            <p:nvPr/>
          </p:nvSpPr>
          <p:spPr>
            <a:xfrm flipH="1">
              <a:off x="5940425" y="3327400"/>
              <a:ext cx="1887538" cy="1885950"/>
            </a:xfrm>
            <a:prstGeom prst="donut">
              <a:avLst/>
            </a:prstGeom>
            <a:grpFill/>
            <a:ln w="12700" cap="flat" cmpd="sng" algn="ctr">
              <a:noFill/>
              <a:prstDash val="solid"/>
              <a:miter lim="800000"/>
            </a:ln>
            <a:effectLst/>
          </p:spPr>
          <p:txBody>
            <a:bodyPr anchor="ctr"/>
            <a:lstStyle/>
            <a:p>
              <a:pPr algn="ctr" defTabSz="897890">
                <a:defRPr/>
              </a:pPr>
              <a:endParaRPr lang="zh-CN" altLang="en-US" sz="1800" kern="0">
                <a:solidFill>
                  <a:schemeClr val="bg1"/>
                </a:solidFill>
                <a:latin typeface="造字工房尚雅体演示版常规体" pitchFamily="50" charset="-122"/>
                <a:ea typeface="造字工房尚雅体演示版常规体" pitchFamily="50" charset="-122"/>
              </a:endParaRPr>
            </a:p>
          </p:txBody>
        </p:sp>
        <p:sp>
          <p:nvSpPr>
            <p:cNvPr id="43" name="椭圆 42"/>
            <p:cNvSpPr/>
            <p:nvPr/>
          </p:nvSpPr>
          <p:spPr>
            <a:xfrm>
              <a:off x="6372225" y="3748088"/>
              <a:ext cx="1044575" cy="1044575"/>
            </a:xfrm>
            <a:prstGeom prst="ellipse">
              <a:avLst/>
            </a:prstGeom>
            <a:solidFill>
              <a:srgbClr val="FFA1A1"/>
            </a:solidFill>
            <a:ln w="12700" cap="flat" cmpd="sng" algn="ctr">
              <a:noFill/>
              <a:prstDash val="solid"/>
              <a:miter lim="800000"/>
            </a:ln>
            <a:effectLst/>
          </p:spPr>
          <p:txBody>
            <a:bodyPr anchor="ctr"/>
            <a:lstStyle/>
            <a:p>
              <a:pPr algn="ctr" defTabSz="897890">
                <a:defRPr/>
              </a:pPr>
              <a:r>
                <a:rPr lang="en-US" altLang="zh-CN" sz="3200" kern="0" dirty="0">
                  <a:solidFill>
                    <a:schemeClr val="bg1"/>
                  </a:solidFill>
                  <a:latin typeface="Impact" panose="020B0806030902050204" pitchFamily="34" charset="0"/>
                  <a:ea typeface="造字工房尚雅体演示版常规体" pitchFamily="50" charset="-122"/>
                </a:rPr>
                <a:t>4</a:t>
              </a:r>
              <a:endParaRPr lang="zh-CN" altLang="en-US" sz="3200" kern="0" dirty="0">
                <a:solidFill>
                  <a:schemeClr val="bg1"/>
                </a:solidFill>
                <a:latin typeface="Impact" panose="020B0806030902050204" pitchFamily="34" charset="0"/>
                <a:ea typeface="造字工房尚雅体演示版常规体" pitchFamily="50" charset="-122"/>
              </a:endParaRPr>
            </a:p>
          </p:txBody>
        </p:sp>
      </p:grpSp>
      <p:grpSp>
        <p:nvGrpSpPr>
          <p:cNvPr id="44" name="组合 14"/>
          <p:cNvGrpSpPr/>
          <p:nvPr/>
        </p:nvGrpSpPr>
        <p:grpSpPr>
          <a:xfrm>
            <a:off x="3021284" y="2570230"/>
            <a:ext cx="1392362" cy="1386087"/>
            <a:chOff x="3935413" y="3327400"/>
            <a:chExt cx="1885950" cy="1885950"/>
          </a:xfrm>
        </p:grpSpPr>
        <p:sp>
          <p:nvSpPr>
            <p:cNvPr id="45" name="同心圆 44"/>
            <p:cNvSpPr/>
            <p:nvPr/>
          </p:nvSpPr>
          <p:spPr>
            <a:xfrm>
              <a:off x="3935413" y="3327400"/>
              <a:ext cx="1885950" cy="1885950"/>
            </a:xfrm>
            <a:prstGeom prst="donut">
              <a:avLst/>
            </a:prstGeom>
            <a:solidFill>
              <a:srgbClr val="FF8DDF"/>
            </a:solidFill>
            <a:ln w="12700" cap="flat" cmpd="sng" algn="ctr">
              <a:noFill/>
              <a:prstDash val="solid"/>
              <a:miter lim="800000"/>
            </a:ln>
            <a:effectLst/>
          </p:spPr>
          <p:txBody>
            <a:bodyPr anchor="ctr"/>
            <a:lstStyle/>
            <a:p>
              <a:pPr algn="ctr" defTabSz="897890">
                <a:defRPr/>
              </a:pPr>
              <a:endParaRPr lang="zh-CN" altLang="en-US" sz="1800" kern="0">
                <a:solidFill>
                  <a:schemeClr val="bg1"/>
                </a:solidFill>
                <a:latin typeface="造字工房尚雅体演示版常规体" pitchFamily="50" charset="-122"/>
                <a:ea typeface="造字工房尚雅体演示版常规体" pitchFamily="50" charset="-122"/>
              </a:endParaRPr>
            </a:p>
          </p:txBody>
        </p:sp>
        <p:sp>
          <p:nvSpPr>
            <p:cNvPr id="46" name="椭圆 45"/>
            <p:cNvSpPr/>
            <p:nvPr/>
          </p:nvSpPr>
          <p:spPr>
            <a:xfrm>
              <a:off x="4362450" y="3748088"/>
              <a:ext cx="1042988" cy="1044575"/>
            </a:xfrm>
            <a:prstGeom prst="ellipse">
              <a:avLst/>
            </a:prstGeom>
            <a:solidFill>
              <a:srgbClr val="FF91A9"/>
            </a:solidFill>
            <a:ln w="12700" cap="flat" cmpd="sng" algn="ctr">
              <a:noFill/>
              <a:prstDash val="solid"/>
              <a:miter lim="800000"/>
            </a:ln>
            <a:effectLst/>
          </p:spPr>
          <p:txBody>
            <a:bodyPr anchor="ctr"/>
            <a:lstStyle/>
            <a:p>
              <a:pPr algn="ctr" defTabSz="897890">
                <a:defRPr/>
              </a:pPr>
              <a:r>
                <a:rPr lang="en-US" altLang="zh-CN" sz="3200" kern="0" dirty="0">
                  <a:solidFill>
                    <a:schemeClr val="bg1"/>
                  </a:solidFill>
                  <a:latin typeface="Impact" panose="020B0806030902050204" pitchFamily="34" charset="0"/>
                  <a:ea typeface="造字工房尚雅体演示版常规体" pitchFamily="50" charset="-122"/>
                </a:rPr>
                <a:t>3</a:t>
              </a:r>
              <a:endParaRPr lang="zh-CN" altLang="en-US" sz="3200" kern="0" dirty="0">
                <a:solidFill>
                  <a:schemeClr val="bg1"/>
                </a:solidFill>
                <a:latin typeface="Impact" panose="020B0806030902050204" pitchFamily="34" charset="0"/>
                <a:ea typeface="造字工房尚雅体演示版常规体" pitchFamily="50" charset="-122"/>
              </a:endParaRPr>
            </a:p>
          </p:txBody>
        </p:sp>
      </p:grpSp>
      <p:grpSp>
        <p:nvGrpSpPr>
          <p:cNvPr id="47" name="组合 17"/>
          <p:cNvGrpSpPr/>
          <p:nvPr/>
        </p:nvGrpSpPr>
        <p:grpSpPr>
          <a:xfrm>
            <a:off x="1136672" y="1363821"/>
            <a:ext cx="1677163" cy="2462501"/>
            <a:chOff x="1382712" y="1685925"/>
            <a:chExt cx="2271713" cy="3350553"/>
          </a:xfrm>
        </p:grpSpPr>
        <p:grpSp>
          <p:nvGrpSpPr>
            <p:cNvPr id="48" name="组合 18"/>
            <p:cNvGrpSpPr/>
            <p:nvPr/>
          </p:nvGrpSpPr>
          <p:grpSpPr>
            <a:xfrm>
              <a:off x="1382712" y="1685925"/>
              <a:ext cx="2271713" cy="1393862"/>
              <a:chOff x="1382712" y="1685925"/>
              <a:chExt cx="2271713" cy="1393862"/>
            </a:xfrm>
          </p:grpSpPr>
          <p:sp>
            <p:nvSpPr>
              <p:cNvPr id="52" name="文本框 58"/>
              <p:cNvSpPr txBox="1">
                <a:spLocks noChangeArrowheads="1"/>
              </p:cNvSpPr>
              <p:nvPr/>
            </p:nvSpPr>
            <p:spPr bwMode="auto">
              <a:xfrm>
                <a:off x="1382712" y="1685925"/>
                <a:ext cx="1800753" cy="41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Tx/>
                  <a:buNone/>
                </a:pPr>
                <a:r>
                  <a:rPr lang="zh-CN" altLang="en-US" sz="1400" dirty="0">
                    <a:solidFill>
                      <a:schemeClr val="bg1"/>
                    </a:solidFill>
                    <a:latin typeface="Impact" panose="020B0806030902050204" pitchFamily="34" charset="0"/>
                    <a:ea typeface="Hiragino Sans GB W3" pitchFamily="34" charset="-122"/>
                  </a:rPr>
                  <a:t>标题文字内容</a:t>
                </a:r>
              </a:p>
            </p:txBody>
          </p:sp>
          <p:sp>
            <p:nvSpPr>
              <p:cNvPr id="53" name="文本框 69"/>
              <p:cNvSpPr txBox="1"/>
              <p:nvPr/>
            </p:nvSpPr>
            <p:spPr>
              <a:xfrm>
                <a:off x="1403350" y="1917700"/>
                <a:ext cx="2251075" cy="1162087"/>
              </a:xfrm>
              <a:prstGeom prst="rect">
                <a:avLst/>
              </a:prstGeom>
              <a:noFill/>
            </p:spPr>
            <p:txBody>
              <a:bodyPr>
                <a:spAutoFit/>
              </a:bodyPr>
              <a:lstStyle/>
              <a:p>
                <a:pPr eaLnBrk="0" fontAlgn="base" hangingPunct="0">
                  <a:lnSpc>
                    <a:spcPct val="150000"/>
                  </a:lnSpc>
                  <a:spcBef>
                    <a:spcPct val="0"/>
                  </a:spcBef>
                  <a:spcAft>
                    <a:spcPct val="0"/>
                  </a:spcAft>
                </a:pPr>
                <a:r>
                  <a:rPr lang="zh-CN" altLang="en-US" sz="11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p>
            </p:txBody>
          </p:sp>
        </p:grpSp>
        <p:grpSp>
          <p:nvGrpSpPr>
            <p:cNvPr id="49" name="组合 19"/>
            <p:cNvGrpSpPr/>
            <p:nvPr/>
          </p:nvGrpSpPr>
          <p:grpSpPr>
            <a:xfrm>
              <a:off x="1382713" y="3642616"/>
              <a:ext cx="2271712" cy="1393862"/>
              <a:chOff x="1382713" y="1685925"/>
              <a:chExt cx="2271712" cy="1393862"/>
            </a:xfrm>
          </p:grpSpPr>
          <p:sp>
            <p:nvSpPr>
              <p:cNvPr id="50" name="文本框 58"/>
              <p:cNvSpPr txBox="1">
                <a:spLocks noChangeArrowheads="1"/>
              </p:cNvSpPr>
              <p:nvPr/>
            </p:nvSpPr>
            <p:spPr bwMode="auto">
              <a:xfrm>
                <a:off x="1382713" y="1685925"/>
                <a:ext cx="1800752" cy="41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Tx/>
                  <a:buNone/>
                </a:pPr>
                <a:r>
                  <a:rPr lang="zh-CN" altLang="en-US" sz="1400" dirty="0">
                    <a:solidFill>
                      <a:schemeClr val="bg1"/>
                    </a:solidFill>
                    <a:latin typeface="Impact" panose="020B0806030902050204" pitchFamily="34" charset="0"/>
                    <a:ea typeface="Hiragino Sans GB W3" pitchFamily="34" charset="-122"/>
                  </a:rPr>
                  <a:t>标题文字内容</a:t>
                </a:r>
              </a:p>
            </p:txBody>
          </p:sp>
          <p:sp>
            <p:nvSpPr>
              <p:cNvPr id="51" name="文本框 69"/>
              <p:cNvSpPr txBox="1"/>
              <p:nvPr/>
            </p:nvSpPr>
            <p:spPr>
              <a:xfrm>
                <a:off x="1403350" y="1917700"/>
                <a:ext cx="2251075" cy="1162087"/>
              </a:xfrm>
              <a:prstGeom prst="rect">
                <a:avLst/>
              </a:prstGeom>
              <a:noFill/>
            </p:spPr>
            <p:txBody>
              <a:bodyPr>
                <a:spAutoFit/>
              </a:bodyPr>
              <a:lstStyle/>
              <a:p>
                <a:pPr eaLnBrk="0" fontAlgn="base" hangingPunct="0">
                  <a:lnSpc>
                    <a:spcPct val="150000"/>
                  </a:lnSpc>
                  <a:spcBef>
                    <a:spcPct val="0"/>
                  </a:spcBef>
                  <a:spcAft>
                    <a:spcPct val="0"/>
                  </a:spcAft>
                </a:pPr>
                <a:r>
                  <a:rPr lang="zh-CN" altLang="en-US" sz="11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p>
            </p:txBody>
          </p:sp>
        </p:grpSp>
      </p:grpSp>
      <p:grpSp>
        <p:nvGrpSpPr>
          <p:cNvPr id="54" name="组合 24"/>
          <p:cNvGrpSpPr/>
          <p:nvPr/>
        </p:nvGrpSpPr>
        <p:grpSpPr>
          <a:xfrm>
            <a:off x="6209181" y="1363821"/>
            <a:ext cx="1677162" cy="2462501"/>
            <a:chOff x="8253413" y="1685925"/>
            <a:chExt cx="2271712" cy="3350553"/>
          </a:xfrm>
        </p:grpSpPr>
        <p:grpSp>
          <p:nvGrpSpPr>
            <p:cNvPr id="55" name="组合 25"/>
            <p:cNvGrpSpPr/>
            <p:nvPr/>
          </p:nvGrpSpPr>
          <p:grpSpPr>
            <a:xfrm>
              <a:off x="8253413" y="1685925"/>
              <a:ext cx="2271712" cy="1393862"/>
              <a:chOff x="1382713" y="1685925"/>
              <a:chExt cx="2271712" cy="1393862"/>
            </a:xfrm>
          </p:grpSpPr>
          <p:sp>
            <p:nvSpPr>
              <p:cNvPr id="59" name="文本框 58"/>
              <p:cNvSpPr txBox="1">
                <a:spLocks noChangeArrowheads="1"/>
              </p:cNvSpPr>
              <p:nvPr/>
            </p:nvSpPr>
            <p:spPr bwMode="auto">
              <a:xfrm>
                <a:off x="1382713" y="1685925"/>
                <a:ext cx="1855786" cy="41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Tx/>
                  <a:buNone/>
                </a:pPr>
                <a:r>
                  <a:rPr lang="zh-CN" altLang="en-US" sz="1400" dirty="0">
                    <a:solidFill>
                      <a:schemeClr val="bg1"/>
                    </a:solidFill>
                    <a:latin typeface="Impact" panose="020B0806030902050204" pitchFamily="34" charset="0"/>
                    <a:ea typeface="Hiragino Sans GB W3" pitchFamily="34" charset="-122"/>
                  </a:rPr>
                  <a:t>标题文字内容</a:t>
                </a:r>
              </a:p>
            </p:txBody>
          </p:sp>
          <p:sp>
            <p:nvSpPr>
              <p:cNvPr id="60" name="文本框 69"/>
              <p:cNvSpPr txBox="1"/>
              <p:nvPr/>
            </p:nvSpPr>
            <p:spPr>
              <a:xfrm>
                <a:off x="1403350" y="1917700"/>
                <a:ext cx="2251075" cy="1162087"/>
              </a:xfrm>
              <a:prstGeom prst="rect">
                <a:avLst/>
              </a:prstGeom>
              <a:noFill/>
            </p:spPr>
            <p:txBody>
              <a:bodyPr>
                <a:spAutoFit/>
              </a:bodyPr>
              <a:lstStyle/>
              <a:p>
                <a:pPr eaLnBrk="0" fontAlgn="base" hangingPunct="0">
                  <a:lnSpc>
                    <a:spcPct val="150000"/>
                  </a:lnSpc>
                  <a:spcBef>
                    <a:spcPct val="0"/>
                  </a:spcBef>
                  <a:spcAft>
                    <a:spcPct val="0"/>
                  </a:spcAft>
                </a:pPr>
                <a:r>
                  <a:rPr lang="zh-CN" altLang="en-US" sz="11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p>
            </p:txBody>
          </p:sp>
        </p:grpSp>
        <p:grpSp>
          <p:nvGrpSpPr>
            <p:cNvPr id="56" name="组合 26"/>
            <p:cNvGrpSpPr/>
            <p:nvPr/>
          </p:nvGrpSpPr>
          <p:grpSpPr>
            <a:xfrm>
              <a:off x="8253413" y="3642616"/>
              <a:ext cx="2271712" cy="1393862"/>
              <a:chOff x="1382713" y="1685925"/>
              <a:chExt cx="2271712" cy="1393862"/>
            </a:xfrm>
          </p:grpSpPr>
          <p:sp>
            <p:nvSpPr>
              <p:cNvPr id="57" name="文本框 58"/>
              <p:cNvSpPr txBox="1">
                <a:spLocks noChangeArrowheads="1"/>
              </p:cNvSpPr>
              <p:nvPr/>
            </p:nvSpPr>
            <p:spPr bwMode="auto">
              <a:xfrm>
                <a:off x="1382713" y="1685925"/>
                <a:ext cx="1855786" cy="41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Tx/>
                  <a:buNone/>
                </a:pPr>
                <a:r>
                  <a:rPr lang="zh-CN" altLang="en-US" sz="1400" dirty="0">
                    <a:solidFill>
                      <a:schemeClr val="bg1"/>
                    </a:solidFill>
                    <a:latin typeface="Impact" panose="020B0806030902050204" pitchFamily="34" charset="0"/>
                    <a:ea typeface="Hiragino Sans GB W3" pitchFamily="34" charset="-122"/>
                  </a:rPr>
                  <a:t>标题文字内容</a:t>
                </a:r>
              </a:p>
            </p:txBody>
          </p:sp>
          <p:sp>
            <p:nvSpPr>
              <p:cNvPr id="58" name="文本框 69"/>
              <p:cNvSpPr txBox="1"/>
              <p:nvPr/>
            </p:nvSpPr>
            <p:spPr>
              <a:xfrm>
                <a:off x="1403350" y="1917700"/>
                <a:ext cx="2251075" cy="1162087"/>
              </a:xfrm>
              <a:prstGeom prst="rect">
                <a:avLst/>
              </a:prstGeom>
              <a:noFill/>
            </p:spPr>
            <p:txBody>
              <a:bodyPr>
                <a:spAutoFit/>
              </a:bodyPr>
              <a:lstStyle/>
              <a:p>
                <a:pPr eaLnBrk="0" fontAlgn="base" hangingPunct="0">
                  <a:lnSpc>
                    <a:spcPct val="150000"/>
                  </a:lnSpc>
                  <a:spcBef>
                    <a:spcPct val="0"/>
                  </a:spcBef>
                  <a:spcAft>
                    <a:spcPct val="0"/>
                  </a:spcAft>
                </a:pPr>
                <a:r>
                  <a:rPr lang="zh-CN" altLang="en-US" sz="11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839">
        <p15:prstTrans prst="airplane"/>
      </p:transition>
    </mc:Choice>
    <mc:Fallback xmlns="">
      <p:transition spd="slow" advTm="83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500" fill="hold"/>
                                        <p:tgtEl>
                                          <p:spTgt spid="47"/>
                                        </p:tgtEl>
                                        <p:attrNameLst>
                                          <p:attrName>ppt_x</p:attrName>
                                        </p:attrNameLst>
                                      </p:cBhvr>
                                      <p:tavLst>
                                        <p:tav tm="0">
                                          <p:val>
                                            <p:strVal val="0-#ppt_w/2"/>
                                          </p:val>
                                        </p:tav>
                                        <p:tav tm="100000">
                                          <p:val>
                                            <p:strVal val="#ppt_x"/>
                                          </p:val>
                                        </p:tav>
                                      </p:tavLst>
                                    </p:anim>
                                    <p:anim calcmode="lin" valueType="num">
                                      <p:cBhvr additive="base">
                                        <p:cTn id="29" dur="500" fill="hold"/>
                                        <p:tgtEl>
                                          <p:spTgt spid="47"/>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54"/>
                                        </p:tgtEl>
                                        <p:attrNameLst>
                                          <p:attrName>style.visibility</p:attrName>
                                        </p:attrNameLst>
                                      </p:cBhvr>
                                      <p:to>
                                        <p:strVal val="visible"/>
                                      </p:to>
                                    </p:set>
                                    <p:anim calcmode="lin" valueType="num">
                                      <p:cBhvr additive="base">
                                        <p:cTn id="33" dur="500" fill="hold"/>
                                        <p:tgtEl>
                                          <p:spTgt spid="54"/>
                                        </p:tgtEl>
                                        <p:attrNameLst>
                                          <p:attrName>ppt_x</p:attrName>
                                        </p:attrNameLst>
                                      </p:cBhvr>
                                      <p:tavLst>
                                        <p:tav tm="0">
                                          <p:val>
                                            <p:strVal val="1+#ppt_w/2"/>
                                          </p:val>
                                        </p:tav>
                                        <p:tav tm="100000">
                                          <p:val>
                                            <p:strVal val="#ppt_x"/>
                                          </p:val>
                                        </p:tav>
                                      </p:tavLst>
                                    </p:anim>
                                    <p:anim calcmode="lin" valueType="num">
                                      <p:cBhvr additive="base">
                                        <p:cTn id="34"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8998875" cy="5040313"/>
          </a:xfrm>
          <a:prstGeom prst="rect">
            <a:avLst/>
          </a:prstGeom>
        </p:spPr>
      </p:pic>
      <p:grpSp>
        <p:nvGrpSpPr>
          <p:cNvPr id="15" name="组 14"/>
          <p:cNvGrpSpPr/>
          <p:nvPr/>
        </p:nvGrpSpPr>
        <p:grpSpPr>
          <a:xfrm>
            <a:off x="3208869" y="1999893"/>
            <a:ext cx="3457590" cy="1071020"/>
            <a:chOff x="6046312" y="443305"/>
            <a:chExt cx="4683296" cy="1457261"/>
          </a:xfrm>
          <a:effectLst>
            <a:outerShdw blurRad="50800" dist="50800" dir="5400000" algn="ctr" rotWithShape="0">
              <a:srgbClr val="B86175"/>
            </a:outerShdw>
          </a:effectLst>
        </p:grpSpPr>
        <p:sp>
          <p:nvSpPr>
            <p:cNvPr id="16" name="文本框 15"/>
            <p:cNvSpPr txBox="1"/>
            <p:nvPr/>
          </p:nvSpPr>
          <p:spPr>
            <a:xfrm>
              <a:off x="6046312" y="443305"/>
              <a:ext cx="4683296" cy="963171"/>
            </a:xfrm>
            <a:prstGeom prst="rect">
              <a:avLst/>
            </a:prstGeom>
            <a:noFill/>
          </p:spPr>
          <p:txBody>
            <a:bodyPr wrap="square" rtlCol="0">
              <a:spAutoFit/>
            </a:bodyPr>
            <a:lstStyle/>
            <a:p>
              <a:pPr algn="dist"/>
              <a:r>
                <a:rPr kumimoji="1" lang="zh-CN" altLang="en-US" sz="4000" dirty="0">
                  <a:solidFill>
                    <a:schemeClr val="bg1"/>
                  </a:solidFill>
                  <a:latin typeface="仿宋_GB2312" panose="02010609030101010101" charset="-122"/>
                  <a:ea typeface="仿宋_GB2312" panose="02010609030101010101" charset="-122"/>
                </a:rPr>
                <a:t>第五章节标题</a:t>
              </a:r>
            </a:p>
          </p:txBody>
        </p:sp>
        <p:sp>
          <p:nvSpPr>
            <p:cNvPr id="17" name="文本框 16"/>
            <p:cNvSpPr txBox="1"/>
            <p:nvPr/>
          </p:nvSpPr>
          <p:spPr>
            <a:xfrm>
              <a:off x="6329058" y="1366635"/>
              <a:ext cx="4257675" cy="533931"/>
            </a:xfrm>
            <a:prstGeom prst="rect">
              <a:avLst/>
            </a:prstGeom>
            <a:noFill/>
          </p:spPr>
          <p:txBody>
            <a:bodyPr wrap="square" rtlCol="0" anchor="t">
              <a:spAutoFit/>
            </a:bodyPr>
            <a:lstStyle/>
            <a:p>
              <a:pPr algn="dist">
                <a:lnSpc>
                  <a:spcPct val="130000"/>
                </a:lnSpc>
                <a:defRPr/>
              </a:pPr>
              <a:r>
                <a:rPr lang="en-US" altLang="zh-CN" sz="1500" b="1" dirty="0">
                  <a:solidFill>
                    <a:schemeClr val="bg1"/>
                  </a:solidFill>
                  <a:latin typeface="仿宋_GB2312" panose="02010609030101010101" charset="-122"/>
                  <a:ea typeface="仿宋_GB2312" panose="02010609030101010101" charset="-122"/>
                  <a:sym typeface="+mn-ea"/>
                </a:rPr>
                <a:t>CLICK TO ADD YOUR TITLE HERE.</a:t>
              </a:r>
            </a:p>
          </p:txBody>
        </p:sp>
      </p:grpSp>
      <p:sp>
        <p:nvSpPr>
          <p:cNvPr id="3" name="心形 2"/>
          <p:cNvSpPr/>
          <p:nvPr/>
        </p:nvSpPr>
        <p:spPr>
          <a:xfrm>
            <a:off x="1999737" y="2208333"/>
            <a:ext cx="793533" cy="713549"/>
          </a:xfrm>
          <a:prstGeom prst="heart">
            <a:avLst/>
          </a:prstGeom>
          <a:solidFill>
            <a:schemeClr val="bg1"/>
          </a:solidFill>
          <a:ln>
            <a:noFill/>
          </a:ln>
          <a:effectLst>
            <a:outerShdw blurRad="50800" dist="50800" dir="5400000" algn="ctr" rotWithShape="0">
              <a:srgbClr val="B86175"/>
            </a:outerShdw>
          </a:effectLst>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kumimoji="1" lang="zh-CN" altLang="en-US">
              <a:solidFill>
                <a:schemeClr val="bg1"/>
              </a:solidFill>
              <a:latin typeface="仿宋_GB2312" panose="02010609030101010101" charset="-122"/>
              <a:ea typeface="仿宋_GB2312" panose="02010609030101010101"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2266">
        <p:dissolve/>
      </p:transition>
    </mc:Choice>
    <mc:Fallback xmlns="">
      <p:transition spd="slow" advTm="2266">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par>
                          <p:cTn id="13" fill="hold">
                            <p:stCondLst>
                              <p:cond delay="500"/>
                            </p:stCondLst>
                            <p:childTnLst>
                              <p:par>
                                <p:cTn id="14" presetID="5" presetClass="entr" presetSubtype="1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heckerboard(across)">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998875" cy="5040313"/>
          </a:xfrm>
          <a:prstGeom prst="rect">
            <a:avLst/>
          </a:prstGeom>
        </p:spPr>
      </p:pic>
      <p:sp>
        <p:nvSpPr>
          <p:cNvPr id="8" name="文本框 7"/>
          <p:cNvSpPr txBox="1"/>
          <p:nvPr/>
        </p:nvSpPr>
        <p:spPr>
          <a:xfrm>
            <a:off x="3782469" y="133906"/>
            <a:ext cx="1433936" cy="206550"/>
          </a:xfrm>
          <a:prstGeom prst="rect">
            <a:avLst/>
          </a:prstGeom>
          <a:noFill/>
        </p:spPr>
        <p:txBody>
          <a:bodyPr wrap="square" lIns="67391" tIns="33696" rIns="67391" bIns="33696" rtlCol="0">
            <a:spAutoFit/>
          </a:bodyPr>
          <a:lstStyle/>
          <a:p>
            <a:pPr algn="dist"/>
            <a:r>
              <a:rPr kumimoji="1" lang="zh-CN" altLang="en-US" sz="900" dirty="0">
                <a:solidFill>
                  <a:srgbClr val="FFE0DF"/>
                </a:solidFill>
                <a:latin typeface="仿宋_GB2312" panose="02010609030101010101" charset="-122"/>
                <a:ea typeface="仿宋_GB2312" panose="02010609030101010101" charset="-122"/>
              </a:rPr>
              <a:t>本章节小标题</a:t>
            </a:r>
          </a:p>
        </p:txBody>
      </p:sp>
      <p:sp>
        <p:nvSpPr>
          <p:cNvPr id="51" name="文本框 7"/>
          <p:cNvSpPr>
            <a:spLocks noChangeArrowheads="1"/>
          </p:cNvSpPr>
          <p:nvPr/>
        </p:nvSpPr>
        <p:spPr bwMode="auto">
          <a:xfrm>
            <a:off x="1811945" y="1514428"/>
            <a:ext cx="2301850" cy="62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p>
            <a:r>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PowerPoint presentations consist of a number of individual pages or "slides". </a:t>
            </a: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文本框 8"/>
          <p:cNvSpPr>
            <a:spLocks noChangeArrowheads="1"/>
          </p:cNvSpPr>
          <p:nvPr/>
        </p:nvSpPr>
        <p:spPr bwMode="auto">
          <a:xfrm>
            <a:off x="1811945" y="2304310"/>
            <a:ext cx="2301850" cy="62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p>
            <a:r>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PowerPoint presentations consist of a number of individual pages or "slides". </a:t>
            </a: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文本框 9"/>
          <p:cNvSpPr>
            <a:spLocks noChangeArrowheads="1"/>
          </p:cNvSpPr>
          <p:nvPr/>
        </p:nvSpPr>
        <p:spPr bwMode="auto">
          <a:xfrm>
            <a:off x="1811945" y="3125695"/>
            <a:ext cx="2301850" cy="62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p>
            <a:r>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PowerPoint presentations consist of a number of individual pages or "slides". </a:t>
            </a: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文本框 10"/>
          <p:cNvSpPr>
            <a:spLocks noChangeArrowheads="1"/>
          </p:cNvSpPr>
          <p:nvPr/>
        </p:nvSpPr>
        <p:spPr bwMode="auto">
          <a:xfrm>
            <a:off x="5924569" y="1498093"/>
            <a:ext cx="2301850" cy="62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p>
            <a:r>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PowerPoint presentations consist of a number of individual pages or "slides". </a:t>
            </a: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文本框 11"/>
          <p:cNvSpPr>
            <a:spLocks noChangeArrowheads="1"/>
          </p:cNvSpPr>
          <p:nvPr/>
        </p:nvSpPr>
        <p:spPr bwMode="auto">
          <a:xfrm>
            <a:off x="5924569" y="2304310"/>
            <a:ext cx="2301850" cy="62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p>
            <a:r>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PowerPoint presentations consist of a number of individual pages or "slides". </a:t>
            </a: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 name="文本框 12"/>
          <p:cNvSpPr>
            <a:spLocks noChangeArrowheads="1"/>
          </p:cNvSpPr>
          <p:nvPr/>
        </p:nvSpPr>
        <p:spPr bwMode="auto">
          <a:xfrm>
            <a:off x="5924569" y="3125695"/>
            <a:ext cx="2301850" cy="62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p>
            <a:r>
              <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PowerPoint presentations consist of a number of individual pages or "slides". </a:t>
            </a: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7" name="组合 31"/>
          <p:cNvGrpSpPr/>
          <p:nvPr/>
        </p:nvGrpSpPr>
        <p:grpSpPr bwMode="auto">
          <a:xfrm>
            <a:off x="614139" y="1239077"/>
            <a:ext cx="910661" cy="2191136"/>
            <a:chOff x="0" y="0"/>
            <a:chExt cx="427209" cy="1031903"/>
          </a:xfrm>
        </p:grpSpPr>
        <p:sp>
          <p:nvSpPr>
            <p:cNvPr id="58" name="Oval 109"/>
            <p:cNvSpPr>
              <a:spLocks noChangeArrowheads="1"/>
            </p:cNvSpPr>
            <p:nvPr/>
          </p:nvSpPr>
          <p:spPr bwMode="auto">
            <a:xfrm>
              <a:off x="123829" y="0"/>
              <a:ext cx="179552" cy="183678"/>
            </a:xfrm>
            <a:prstGeom prst="ellipse">
              <a:avLst/>
            </a:prstGeom>
            <a:solidFill>
              <a:srgbClr val="46464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latin typeface="Calibri" panose="020F0502020204030204" pitchFamily="34" charset="0"/>
                <a:ea typeface="仿宋_GB2312" panose="02010609030101010101" charset="-122"/>
                <a:sym typeface="宋体" panose="02010600030101010101" pitchFamily="2" charset="-122"/>
              </a:endParaRPr>
            </a:p>
          </p:txBody>
        </p:sp>
        <p:sp>
          <p:nvSpPr>
            <p:cNvPr id="59" name="Freeform 110"/>
            <p:cNvSpPr/>
            <p:nvPr/>
          </p:nvSpPr>
          <p:spPr bwMode="auto">
            <a:xfrm>
              <a:off x="0" y="202253"/>
              <a:ext cx="427209" cy="829650"/>
            </a:xfrm>
            <a:custGeom>
              <a:avLst/>
              <a:gdLst>
                <a:gd name="T0" fmla="*/ 2147483647 w 87"/>
                <a:gd name="T1" fmla="*/ 2147483647 h 168"/>
                <a:gd name="T2" fmla="*/ 2147483647 w 87"/>
                <a:gd name="T3" fmla="*/ 0 h 168"/>
                <a:gd name="T4" fmla="*/ 2147483647 w 87"/>
                <a:gd name="T5" fmla="*/ 0 h 168"/>
                <a:gd name="T6" fmla="*/ 2147483647 w 87"/>
                <a:gd name="T7" fmla="*/ 0 h 168"/>
                <a:gd name="T8" fmla="*/ 2147483647 w 87"/>
                <a:gd name="T9" fmla="*/ 0 h 168"/>
                <a:gd name="T10" fmla="*/ 0 w 87"/>
                <a:gd name="T11" fmla="*/ 2147483647 h 168"/>
                <a:gd name="T12" fmla="*/ 0 w 87"/>
                <a:gd name="T13" fmla="*/ 2147483647 h 168"/>
                <a:gd name="T14" fmla="*/ 0 w 87"/>
                <a:gd name="T15" fmla="*/ 2147483647 h 168"/>
                <a:gd name="T16" fmla="*/ 2147483647 w 87"/>
                <a:gd name="T17" fmla="*/ 2147483647 h 168"/>
                <a:gd name="T18" fmla="*/ 2147483647 w 87"/>
                <a:gd name="T19" fmla="*/ 2147483647 h 168"/>
                <a:gd name="T20" fmla="*/ 2147483647 w 87"/>
                <a:gd name="T21" fmla="*/ 2147483647 h 168"/>
                <a:gd name="T22" fmla="*/ 2147483647 w 87"/>
                <a:gd name="T23" fmla="*/ 2147483647 h 168"/>
                <a:gd name="T24" fmla="*/ 2147483647 w 87"/>
                <a:gd name="T25" fmla="*/ 2147483647 h 168"/>
                <a:gd name="T26" fmla="*/ 2147483647 w 87"/>
                <a:gd name="T27" fmla="*/ 2147483647 h 168"/>
                <a:gd name="T28" fmla="*/ 2147483647 w 87"/>
                <a:gd name="T29" fmla="*/ 2147483647 h 168"/>
                <a:gd name="T30" fmla="*/ 2147483647 w 87"/>
                <a:gd name="T31" fmla="*/ 2147483647 h 168"/>
                <a:gd name="T32" fmla="*/ 2147483647 w 87"/>
                <a:gd name="T33" fmla="*/ 2147483647 h 168"/>
                <a:gd name="T34" fmla="*/ 2147483647 w 87"/>
                <a:gd name="T35" fmla="*/ 2147483647 h 168"/>
                <a:gd name="T36" fmla="*/ 2147483647 w 87"/>
                <a:gd name="T37" fmla="*/ 2147483647 h 168"/>
                <a:gd name="T38" fmla="*/ 2147483647 w 87"/>
                <a:gd name="T39" fmla="*/ 2147483647 h 168"/>
                <a:gd name="T40" fmla="*/ 2147483647 w 87"/>
                <a:gd name="T41" fmla="*/ 2147483647 h 168"/>
                <a:gd name="T42" fmla="*/ 2147483647 w 87"/>
                <a:gd name="T43" fmla="*/ 2147483647 h 168"/>
                <a:gd name="T44" fmla="*/ 2147483647 w 87"/>
                <a:gd name="T45" fmla="*/ 2147483647 h 168"/>
                <a:gd name="T46" fmla="*/ 2147483647 w 87"/>
                <a:gd name="T47" fmla="*/ 2147483647 h 168"/>
                <a:gd name="T48" fmla="*/ 2147483647 w 87"/>
                <a:gd name="T49" fmla="*/ 2147483647 h 168"/>
                <a:gd name="T50" fmla="*/ 2147483647 w 87"/>
                <a:gd name="T51" fmla="*/ 2147483647 h 168"/>
                <a:gd name="T52" fmla="*/ 2147483647 w 87"/>
                <a:gd name="T53" fmla="*/ 2147483647 h 168"/>
                <a:gd name="T54" fmla="*/ 2147483647 w 87"/>
                <a:gd name="T55" fmla="*/ 2147483647 h 168"/>
                <a:gd name="T56" fmla="*/ 2147483647 w 87"/>
                <a:gd name="T57" fmla="*/ 2147483647 h 168"/>
                <a:gd name="T58" fmla="*/ 2147483647 w 87"/>
                <a:gd name="T59" fmla="*/ 2147483647 h 168"/>
                <a:gd name="T60" fmla="*/ 2147483647 w 87"/>
                <a:gd name="T61" fmla="*/ 2147483647 h 168"/>
                <a:gd name="T62" fmla="*/ 2147483647 w 87"/>
                <a:gd name="T63" fmla="*/ 2147483647 h 168"/>
                <a:gd name="T64" fmla="*/ 2147483647 w 87"/>
                <a:gd name="T65" fmla="*/ 2147483647 h 168"/>
                <a:gd name="T66" fmla="*/ 2147483647 w 87"/>
                <a:gd name="T67" fmla="*/ 2147483647 h 168"/>
                <a:gd name="T68" fmla="*/ 2147483647 w 87"/>
                <a:gd name="T69" fmla="*/ 2147483647 h 1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7"/>
                <a:gd name="T106" fmla="*/ 0 h 168"/>
                <a:gd name="T107" fmla="*/ 87 w 87"/>
                <a:gd name="T108" fmla="*/ 168 h 1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7" h="168">
                  <a:moveTo>
                    <a:pt x="87" y="25"/>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5"/>
                  </a:cubicBezTo>
                  <a:cubicBezTo>
                    <a:pt x="0" y="25"/>
                    <a:pt x="0" y="25"/>
                    <a:pt x="0" y="25"/>
                  </a:cubicBezTo>
                  <a:cubicBezTo>
                    <a:pt x="0" y="73"/>
                    <a:pt x="0" y="73"/>
                    <a:pt x="0" y="73"/>
                  </a:cubicBezTo>
                  <a:cubicBezTo>
                    <a:pt x="0" y="78"/>
                    <a:pt x="4" y="81"/>
                    <a:pt x="8" y="81"/>
                  </a:cubicBezTo>
                  <a:cubicBezTo>
                    <a:pt x="13" y="81"/>
                    <a:pt x="16" y="78"/>
                    <a:pt x="16" y="73"/>
                  </a:cubicBezTo>
                  <a:cubicBezTo>
                    <a:pt x="16" y="45"/>
                    <a:pt x="16" y="45"/>
                    <a:pt x="16" y="45"/>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5"/>
                    <a:pt x="71" y="45"/>
                    <a:pt x="71" y="45"/>
                  </a:cubicBezTo>
                  <a:cubicBezTo>
                    <a:pt x="71" y="73"/>
                    <a:pt x="71" y="73"/>
                    <a:pt x="71" y="73"/>
                  </a:cubicBezTo>
                  <a:cubicBezTo>
                    <a:pt x="71" y="78"/>
                    <a:pt x="74" y="81"/>
                    <a:pt x="79" y="81"/>
                  </a:cubicBezTo>
                  <a:cubicBezTo>
                    <a:pt x="83" y="81"/>
                    <a:pt x="87" y="78"/>
                    <a:pt x="87" y="73"/>
                  </a:cubicBezTo>
                  <a:cubicBezTo>
                    <a:pt x="87" y="25"/>
                    <a:pt x="87" y="25"/>
                    <a:pt x="87" y="25"/>
                  </a:cubicBezTo>
                  <a:cubicBezTo>
                    <a:pt x="87" y="25"/>
                    <a:pt x="87" y="25"/>
                    <a:pt x="87" y="25"/>
                  </a:cubicBezTo>
                  <a:close/>
                </a:path>
              </a:pathLst>
            </a:custGeom>
            <a:solidFill>
              <a:srgbClr val="46464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latin typeface="仿宋_GB2312" panose="02010609030101010101" charset="-122"/>
                <a:ea typeface="仿宋_GB2312" panose="02010609030101010101" charset="-122"/>
              </a:endParaRPr>
            </a:p>
          </p:txBody>
        </p:sp>
      </p:grpSp>
      <p:grpSp>
        <p:nvGrpSpPr>
          <p:cNvPr id="60" name="组合 34"/>
          <p:cNvGrpSpPr/>
          <p:nvPr/>
        </p:nvGrpSpPr>
        <p:grpSpPr bwMode="auto">
          <a:xfrm>
            <a:off x="4951791" y="1239077"/>
            <a:ext cx="972778" cy="2166635"/>
            <a:chOff x="0" y="0"/>
            <a:chExt cx="464613" cy="1040158"/>
          </a:xfrm>
        </p:grpSpPr>
        <p:sp>
          <p:nvSpPr>
            <p:cNvPr id="61" name="Oval 5"/>
            <p:cNvSpPr>
              <a:spLocks noChangeArrowheads="1"/>
            </p:cNvSpPr>
            <p:nvPr/>
          </p:nvSpPr>
          <p:spPr bwMode="auto">
            <a:xfrm>
              <a:off x="143118" y="0"/>
              <a:ext cx="180453" cy="181615"/>
            </a:xfrm>
            <a:prstGeom prst="ellipse">
              <a:avLst/>
            </a:prstGeom>
            <a:solidFill>
              <a:srgbClr val="EE0F6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latin typeface="Calibri" panose="020F0502020204030204" pitchFamily="34" charset="0"/>
                <a:ea typeface="仿宋_GB2312" panose="02010609030101010101" charset="-122"/>
                <a:sym typeface="宋体" panose="02010600030101010101" pitchFamily="2" charset="-122"/>
              </a:endParaRPr>
            </a:p>
          </p:txBody>
        </p:sp>
        <p:sp>
          <p:nvSpPr>
            <p:cNvPr id="62" name="Freeform 6"/>
            <p:cNvSpPr/>
            <p:nvPr/>
          </p:nvSpPr>
          <p:spPr bwMode="auto">
            <a:xfrm>
              <a:off x="0" y="202253"/>
              <a:ext cx="464613" cy="837905"/>
            </a:xfrm>
            <a:custGeom>
              <a:avLst/>
              <a:gdLst>
                <a:gd name="T0" fmla="*/ 2147483647 w 95"/>
                <a:gd name="T1" fmla="*/ 2147483647 h 166"/>
                <a:gd name="T2" fmla="*/ 2147483647 w 95"/>
                <a:gd name="T3" fmla="*/ 2147483647 h 166"/>
                <a:gd name="T4" fmla="*/ 2147483647 w 95"/>
                <a:gd name="T5" fmla="*/ 2147483647 h 166"/>
                <a:gd name="T6" fmla="*/ 2147483647 w 95"/>
                <a:gd name="T7" fmla="*/ 0 h 166"/>
                <a:gd name="T8" fmla="*/ 2147483647 w 95"/>
                <a:gd name="T9" fmla="*/ 0 h 166"/>
                <a:gd name="T10" fmla="*/ 2147483647 w 95"/>
                <a:gd name="T11" fmla="*/ 0 h 166"/>
                <a:gd name="T12" fmla="*/ 2147483647 w 95"/>
                <a:gd name="T13" fmla="*/ 0 h 166"/>
                <a:gd name="T14" fmla="*/ 2147483647 w 95"/>
                <a:gd name="T15" fmla="*/ 2147483647 h 166"/>
                <a:gd name="T16" fmla="*/ 2147483647 w 95"/>
                <a:gd name="T17" fmla="*/ 2147483647 h 166"/>
                <a:gd name="T18" fmla="*/ 2147483647 w 95"/>
                <a:gd name="T19" fmla="*/ 2147483647 h 166"/>
                <a:gd name="T20" fmla="*/ 2147483647 w 95"/>
                <a:gd name="T21" fmla="*/ 2147483647 h 166"/>
                <a:gd name="T22" fmla="*/ 2147483647 w 95"/>
                <a:gd name="T23" fmla="*/ 2147483647 h 166"/>
                <a:gd name="T24" fmla="*/ 2147483647 w 95"/>
                <a:gd name="T25" fmla="*/ 2147483647 h 166"/>
                <a:gd name="T26" fmla="*/ 2147483647 w 95"/>
                <a:gd name="T27" fmla="*/ 2147483647 h 166"/>
                <a:gd name="T28" fmla="*/ 2147483647 w 95"/>
                <a:gd name="T29" fmla="*/ 2147483647 h 166"/>
                <a:gd name="T30" fmla="*/ 2147483647 w 95"/>
                <a:gd name="T31" fmla="*/ 2147483647 h 166"/>
                <a:gd name="T32" fmla="*/ 2147483647 w 95"/>
                <a:gd name="T33" fmla="*/ 2147483647 h 166"/>
                <a:gd name="T34" fmla="*/ 2147483647 w 95"/>
                <a:gd name="T35" fmla="*/ 2147483647 h 166"/>
                <a:gd name="T36" fmla="*/ 2147483647 w 95"/>
                <a:gd name="T37" fmla="*/ 2147483647 h 166"/>
                <a:gd name="T38" fmla="*/ 2147483647 w 95"/>
                <a:gd name="T39" fmla="*/ 2147483647 h 166"/>
                <a:gd name="T40" fmla="*/ 2147483647 w 95"/>
                <a:gd name="T41" fmla="*/ 2147483647 h 166"/>
                <a:gd name="T42" fmla="*/ 2147483647 w 95"/>
                <a:gd name="T43" fmla="*/ 2147483647 h 166"/>
                <a:gd name="T44" fmla="*/ 2147483647 w 95"/>
                <a:gd name="T45" fmla="*/ 2147483647 h 166"/>
                <a:gd name="T46" fmla="*/ 2147483647 w 95"/>
                <a:gd name="T47" fmla="*/ 2147483647 h 166"/>
                <a:gd name="T48" fmla="*/ 2147483647 w 95"/>
                <a:gd name="T49" fmla="*/ 2147483647 h 166"/>
                <a:gd name="T50" fmla="*/ 2147483647 w 95"/>
                <a:gd name="T51" fmla="*/ 2147483647 h 166"/>
                <a:gd name="T52" fmla="*/ 2147483647 w 95"/>
                <a:gd name="T53" fmla="*/ 2147483647 h 166"/>
                <a:gd name="T54" fmla="*/ 2147483647 w 95"/>
                <a:gd name="T55" fmla="*/ 2147483647 h 166"/>
                <a:gd name="T56" fmla="*/ 2147483647 w 95"/>
                <a:gd name="T57" fmla="*/ 2147483647 h 166"/>
                <a:gd name="T58" fmla="*/ 2147483647 w 95"/>
                <a:gd name="T59" fmla="*/ 2147483647 h 166"/>
                <a:gd name="T60" fmla="*/ 2147483647 w 95"/>
                <a:gd name="T61" fmla="*/ 2147483647 h 1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5"/>
                <a:gd name="T94" fmla="*/ 0 h 166"/>
                <a:gd name="T95" fmla="*/ 95 w 95"/>
                <a:gd name="T96" fmla="*/ 166 h 1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5" h="166">
                  <a:moveTo>
                    <a:pt x="94" y="63"/>
                  </a:moveTo>
                  <a:cubicBezTo>
                    <a:pt x="80" y="18"/>
                    <a:pt x="80" y="18"/>
                    <a:pt x="80" y="18"/>
                  </a:cubicBezTo>
                  <a:cubicBezTo>
                    <a:pt x="80" y="18"/>
                    <a:pt x="79" y="18"/>
                    <a:pt x="79" y="18"/>
                  </a:cubicBezTo>
                  <a:cubicBezTo>
                    <a:pt x="74" y="3"/>
                    <a:pt x="61" y="0"/>
                    <a:pt x="56" y="0"/>
                  </a:cubicBezTo>
                  <a:cubicBezTo>
                    <a:pt x="52" y="0"/>
                    <a:pt x="53" y="0"/>
                    <a:pt x="49" y="0"/>
                  </a:cubicBezTo>
                  <a:cubicBezTo>
                    <a:pt x="48" y="0"/>
                    <a:pt x="47" y="0"/>
                    <a:pt x="46" y="0"/>
                  </a:cubicBezTo>
                  <a:cubicBezTo>
                    <a:pt x="42" y="0"/>
                    <a:pt x="43" y="0"/>
                    <a:pt x="39" y="0"/>
                  </a:cubicBezTo>
                  <a:cubicBezTo>
                    <a:pt x="34" y="0"/>
                    <a:pt x="21" y="3"/>
                    <a:pt x="16" y="18"/>
                  </a:cubicBezTo>
                  <a:cubicBezTo>
                    <a:pt x="16" y="18"/>
                    <a:pt x="15" y="18"/>
                    <a:pt x="15" y="18"/>
                  </a:cubicBezTo>
                  <a:cubicBezTo>
                    <a:pt x="1" y="63"/>
                    <a:pt x="1" y="63"/>
                    <a:pt x="1" y="63"/>
                  </a:cubicBezTo>
                  <a:cubicBezTo>
                    <a:pt x="0" y="67"/>
                    <a:pt x="2" y="71"/>
                    <a:pt x="5" y="73"/>
                  </a:cubicBezTo>
                  <a:cubicBezTo>
                    <a:pt x="9" y="74"/>
                    <a:pt x="13" y="72"/>
                    <a:pt x="15" y="68"/>
                  </a:cubicBezTo>
                  <a:cubicBezTo>
                    <a:pt x="28" y="25"/>
                    <a:pt x="28" y="25"/>
                    <a:pt x="28" y="25"/>
                  </a:cubicBezTo>
                  <a:cubicBezTo>
                    <a:pt x="32" y="25"/>
                    <a:pt x="32" y="25"/>
                    <a:pt x="32" y="25"/>
                  </a:cubicBezTo>
                  <a:cubicBezTo>
                    <a:pt x="8" y="99"/>
                    <a:pt x="8" y="99"/>
                    <a:pt x="8" y="99"/>
                  </a:cubicBezTo>
                  <a:cubicBezTo>
                    <a:pt x="27" y="99"/>
                    <a:pt x="27" y="99"/>
                    <a:pt x="27" y="99"/>
                  </a:cubicBezTo>
                  <a:cubicBezTo>
                    <a:pt x="27" y="158"/>
                    <a:pt x="27" y="158"/>
                    <a:pt x="27" y="158"/>
                  </a:cubicBezTo>
                  <a:cubicBezTo>
                    <a:pt x="27" y="163"/>
                    <a:pt x="31" y="166"/>
                    <a:pt x="36" y="166"/>
                  </a:cubicBezTo>
                  <a:cubicBezTo>
                    <a:pt x="41" y="166"/>
                    <a:pt x="44" y="163"/>
                    <a:pt x="44" y="158"/>
                  </a:cubicBezTo>
                  <a:cubicBezTo>
                    <a:pt x="44" y="99"/>
                    <a:pt x="44" y="99"/>
                    <a:pt x="44" y="99"/>
                  </a:cubicBezTo>
                  <a:cubicBezTo>
                    <a:pt x="51" y="99"/>
                    <a:pt x="51" y="99"/>
                    <a:pt x="51" y="99"/>
                  </a:cubicBezTo>
                  <a:cubicBezTo>
                    <a:pt x="51" y="158"/>
                    <a:pt x="51" y="158"/>
                    <a:pt x="51" y="158"/>
                  </a:cubicBezTo>
                  <a:cubicBezTo>
                    <a:pt x="51" y="163"/>
                    <a:pt x="54" y="166"/>
                    <a:pt x="59" y="166"/>
                  </a:cubicBezTo>
                  <a:cubicBezTo>
                    <a:pt x="64" y="166"/>
                    <a:pt x="68" y="163"/>
                    <a:pt x="68" y="158"/>
                  </a:cubicBezTo>
                  <a:cubicBezTo>
                    <a:pt x="68" y="99"/>
                    <a:pt x="68" y="99"/>
                    <a:pt x="68" y="99"/>
                  </a:cubicBezTo>
                  <a:cubicBezTo>
                    <a:pt x="87" y="99"/>
                    <a:pt x="87" y="99"/>
                    <a:pt x="87" y="99"/>
                  </a:cubicBezTo>
                  <a:cubicBezTo>
                    <a:pt x="63" y="25"/>
                    <a:pt x="63" y="25"/>
                    <a:pt x="63" y="25"/>
                  </a:cubicBezTo>
                  <a:cubicBezTo>
                    <a:pt x="67" y="25"/>
                    <a:pt x="67" y="25"/>
                    <a:pt x="67" y="25"/>
                  </a:cubicBezTo>
                  <a:cubicBezTo>
                    <a:pt x="80" y="68"/>
                    <a:pt x="80" y="68"/>
                    <a:pt x="80" y="68"/>
                  </a:cubicBezTo>
                  <a:cubicBezTo>
                    <a:pt x="82" y="72"/>
                    <a:pt x="86" y="74"/>
                    <a:pt x="90" y="73"/>
                  </a:cubicBezTo>
                  <a:cubicBezTo>
                    <a:pt x="93" y="71"/>
                    <a:pt x="95" y="67"/>
                    <a:pt x="94" y="63"/>
                  </a:cubicBezTo>
                  <a:close/>
                </a:path>
              </a:pathLst>
            </a:custGeom>
            <a:solidFill>
              <a:srgbClr val="EE0F6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latin typeface="仿宋_GB2312" panose="02010609030101010101" charset="-122"/>
                <a:ea typeface="仿宋_GB2312" panose="02010609030101010101"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1216">
        <p15:prstTrans prst="curtains"/>
      </p:transition>
    </mc:Choice>
    <mc:Fallback xmlns="">
      <p:transition spd="slow" advTm="121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1"/>
                                        </p:tgtEl>
                                        <p:attrNameLst>
                                          <p:attrName>style.visibility</p:attrName>
                                        </p:attrNameLst>
                                      </p:cBhvr>
                                      <p:to>
                                        <p:strVal val="visible"/>
                                      </p:to>
                                    </p:set>
                                    <p:animEffect>
                                      <p:cBhvr>
                                        <p:cTn id="12" dur="1000"/>
                                        <p:tgtEl>
                                          <p:spTgt spid="51"/>
                                        </p:tgtEl>
                                      </p:cBhvr>
                                    </p:animEffect>
                                    <p:anim calcmode="lin" valueType="num">
                                      <p:cBhvr>
                                        <p:cTn id="13" dur="1000" fill="hold"/>
                                        <p:tgtEl>
                                          <p:spTgt spid="51"/>
                                        </p:tgtEl>
                                        <p:attrNameLst>
                                          <p:attrName>ppt_x</p:attrName>
                                        </p:attrNameLst>
                                      </p:cBhvr>
                                      <p:tavLst>
                                        <p:tav tm="0">
                                          <p:val>
                                            <p:strVal val="#ppt_x"/>
                                          </p:val>
                                        </p:tav>
                                        <p:tav tm="100000">
                                          <p:val>
                                            <p:strVal val="#ppt_x"/>
                                          </p:val>
                                        </p:tav>
                                      </p:tavLst>
                                    </p:anim>
                                    <p:anim calcmode="lin" valueType="num">
                                      <p:cBhvr>
                                        <p:cTn id="14" dur="1000" fill="hold"/>
                                        <p:tgtEl>
                                          <p:spTgt spid="5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p:cBhvr>
                                        <p:cTn id="17" dur="1000"/>
                                        <p:tgtEl>
                                          <p:spTgt spid="52"/>
                                        </p:tgtEl>
                                      </p:cBhvr>
                                    </p:animEffect>
                                    <p:anim calcmode="lin" valueType="num">
                                      <p:cBhvr>
                                        <p:cTn id="18" dur="1000" fill="hold"/>
                                        <p:tgtEl>
                                          <p:spTgt spid="52"/>
                                        </p:tgtEl>
                                        <p:attrNameLst>
                                          <p:attrName>ppt_x</p:attrName>
                                        </p:attrNameLst>
                                      </p:cBhvr>
                                      <p:tavLst>
                                        <p:tav tm="0">
                                          <p:val>
                                            <p:strVal val="#ppt_x"/>
                                          </p:val>
                                        </p:tav>
                                        <p:tav tm="100000">
                                          <p:val>
                                            <p:strVal val="#ppt_x"/>
                                          </p:val>
                                        </p:tav>
                                      </p:tavLst>
                                    </p:anim>
                                    <p:anim calcmode="lin" valueType="num">
                                      <p:cBhvr>
                                        <p:cTn id="19" dur="1000" fill="hold"/>
                                        <p:tgtEl>
                                          <p:spTgt spid="5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p:cBhvr>
                                        <p:cTn id="22" dur="1000"/>
                                        <p:tgtEl>
                                          <p:spTgt spid="53"/>
                                        </p:tgtEl>
                                      </p:cBhvr>
                                    </p:animEffect>
                                    <p:anim calcmode="lin" valueType="num">
                                      <p:cBhvr>
                                        <p:cTn id="23" dur="1000" fill="hold"/>
                                        <p:tgtEl>
                                          <p:spTgt spid="53"/>
                                        </p:tgtEl>
                                        <p:attrNameLst>
                                          <p:attrName>ppt_x</p:attrName>
                                        </p:attrNameLst>
                                      </p:cBhvr>
                                      <p:tavLst>
                                        <p:tav tm="0">
                                          <p:val>
                                            <p:strVal val="#ppt_x"/>
                                          </p:val>
                                        </p:tav>
                                        <p:tav tm="100000">
                                          <p:val>
                                            <p:strVal val="#ppt_x"/>
                                          </p:val>
                                        </p:tav>
                                      </p:tavLst>
                                    </p:anim>
                                    <p:anim calcmode="lin" valueType="num">
                                      <p:cBhvr>
                                        <p:cTn id="24" dur="1000" fill="hold"/>
                                        <p:tgtEl>
                                          <p:spTgt spid="53"/>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p:cBhvr>
                                        <p:cTn id="28" dur="1000"/>
                                        <p:tgtEl>
                                          <p:spTgt spid="54"/>
                                        </p:tgtEl>
                                      </p:cBhvr>
                                    </p:animEffect>
                                    <p:anim calcmode="lin" valueType="num">
                                      <p:cBhvr>
                                        <p:cTn id="29" dur="1000" fill="hold"/>
                                        <p:tgtEl>
                                          <p:spTgt spid="54"/>
                                        </p:tgtEl>
                                        <p:attrNameLst>
                                          <p:attrName>ppt_x</p:attrName>
                                        </p:attrNameLst>
                                      </p:cBhvr>
                                      <p:tavLst>
                                        <p:tav tm="0">
                                          <p:val>
                                            <p:strVal val="#ppt_x"/>
                                          </p:val>
                                        </p:tav>
                                        <p:tav tm="100000">
                                          <p:val>
                                            <p:strVal val="#ppt_x"/>
                                          </p:val>
                                        </p:tav>
                                      </p:tavLst>
                                    </p:anim>
                                    <p:anim calcmode="lin" valueType="num">
                                      <p:cBhvr>
                                        <p:cTn id="30" dur="1000" fill="hold"/>
                                        <p:tgtEl>
                                          <p:spTgt spid="5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p:cBhvr>
                                        <p:cTn id="33" dur="1000"/>
                                        <p:tgtEl>
                                          <p:spTgt spid="55"/>
                                        </p:tgtEl>
                                      </p:cBhvr>
                                    </p:animEffect>
                                    <p:anim calcmode="lin" valueType="num">
                                      <p:cBhvr>
                                        <p:cTn id="34" dur="1000" fill="hold"/>
                                        <p:tgtEl>
                                          <p:spTgt spid="55"/>
                                        </p:tgtEl>
                                        <p:attrNameLst>
                                          <p:attrName>ppt_x</p:attrName>
                                        </p:attrNameLst>
                                      </p:cBhvr>
                                      <p:tavLst>
                                        <p:tav tm="0">
                                          <p:val>
                                            <p:strVal val="#ppt_x"/>
                                          </p:val>
                                        </p:tav>
                                        <p:tav tm="100000">
                                          <p:val>
                                            <p:strVal val="#ppt_x"/>
                                          </p:val>
                                        </p:tav>
                                      </p:tavLst>
                                    </p:anim>
                                    <p:anim calcmode="lin" valueType="num">
                                      <p:cBhvr>
                                        <p:cTn id="35" dur="1000" fill="hold"/>
                                        <p:tgtEl>
                                          <p:spTgt spid="5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Effect>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bldLvl="0" autoUpdateAnimBg="0"/>
      <p:bldP spid="52" grpId="0" bldLvl="0" autoUpdateAnimBg="0"/>
      <p:bldP spid="53" grpId="0" bldLvl="0" autoUpdateAnimBg="0"/>
      <p:bldP spid="54" grpId="0" bldLvl="0" autoUpdateAnimBg="0"/>
      <p:bldP spid="55" grpId="0" bldLvl="0" autoUpdateAnimBg="0"/>
      <p:bldP spid="56" grpId="0" bldLvl="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4" y="0"/>
            <a:ext cx="8998875" cy="5040313"/>
          </a:xfrm>
          <a:prstGeom prst="rect">
            <a:avLst/>
          </a:prstGeom>
        </p:spPr>
      </p:pic>
      <p:sp>
        <p:nvSpPr>
          <p:cNvPr id="8" name="Rounded Rectangle 2"/>
          <p:cNvSpPr/>
          <p:nvPr/>
        </p:nvSpPr>
        <p:spPr>
          <a:xfrm rot="18900000">
            <a:off x="6423971" y="1833881"/>
            <a:ext cx="765330" cy="761880"/>
          </a:xfrm>
          <a:prstGeom prst="roundRect">
            <a:avLst>
              <a:gd name="adj" fmla="val 1153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anchor="ctr"/>
          <a:lstStyle/>
          <a:p>
            <a:pPr algn="ctr">
              <a:defRPr/>
            </a:pPr>
            <a:endParaRPr lang="en-US" sz="1800" kern="0" noProof="1">
              <a:solidFill>
                <a:schemeClr val="bg1"/>
              </a:solidFill>
              <a:latin typeface="微软雅黑" panose="020B0503020204020204" pitchFamily="34" charset="-122"/>
              <a:ea typeface="微软雅黑" panose="020B0503020204020204" pitchFamily="34" charset="-122"/>
            </a:endParaRPr>
          </a:p>
        </p:txBody>
      </p:sp>
      <p:sp>
        <p:nvSpPr>
          <p:cNvPr id="10" name="Rounded Rectangle 2"/>
          <p:cNvSpPr/>
          <p:nvPr/>
        </p:nvSpPr>
        <p:spPr>
          <a:xfrm rot="18900000">
            <a:off x="6421626" y="1754543"/>
            <a:ext cx="764158" cy="760714"/>
          </a:xfrm>
          <a:prstGeom prst="roundRect">
            <a:avLst>
              <a:gd name="adj" fmla="val 11539"/>
            </a:avLst>
          </a:prstGeom>
          <a:solidFill>
            <a:srgbClr val="DD6572"/>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anchor="ctr"/>
          <a:lstStyle/>
          <a:p>
            <a:pPr algn="ctr">
              <a:defRPr/>
            </a:pPr>
            <a:endParaRPr lang="en-US" sz="1800" kern="0" noProof="1">
              <a:solidFill>
                <a:schemeClr val="bg1"/>
              </a:solidFill>
              <a:latin typeface="微软雅黑" panose="020B0503020204020204" pitchFamily="34" charset="-122"/>
              <a:ea typeface="微软雅黑" panose="020B0503020204020204" pitchFamily="34" charset="-122"/>
            </a:endParaRPr>
          </a:p>
        </p:txBody>
      </p:sp>
      <p:grpSp>
        <p:nvGrpSpPr>
          <p:cNvPr id="11" name="Group 9"/>
          <p:cNvGrpSpPr/>
          <p:nvPr/>
        </p:nvGrpSpPr>
        <p:grpSpPr>
          <a:xfrm>
            <a:off x="6652733" y="2022350"/>
            <a:ext cx="302538" cy="224014"/>
            <a:chOff x="4572000" y="3414713"/>
            <a:chExt cx="374651" cy="277813"/>
          </a:xfrm>
          <a:solidFill>
            <a:schemeClr val="bg1"/>
          </a:solidFill>
        </p:grpSpPr>
        <p:sp>
          <p:nvSpPr>
            <p:cNvPr id="12"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a:defRPr/>
              </a:pPr>
              <a:endParaRPr lang="en-US" sz="1800" kern="0" noProof="1">
                <a:solidFill>
                  <a:schemeClr val="bg1"/>
                </a:solidFill>
                <a:latin typeface="微软雅黑" panose="020B0503020204020204" pitchFamily="34" charset="-122"/>
                <a:ea typeface="微软雅黑" panose="020B0503020204020204" pitchFamily="34" charset="-122"/>
              </a:endParaRPr>
            </a:p>
          </p:txBody>
        </p:sp>
        <p:sp>
          <p:nvSpPr>
            <p:cNvPr id="13"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a:defRPr/>
              </a:pPr>
              <a:endParaRPr lang="en-US" sz="1800" kern="0" noProof="1">
                <a:solidFill>
                  <a:schemeClr val="bg1"/>
                </a:solidFill>
                <a:latin typeface="微软雅黑" panose="020B0503020204020204" pitchFamily="34" charset="-122"/>
                <a:ea typeface="微软雅黑" panose="020B0503020204020204" pitchFamily="34" charset="-122"/>
              </a:endParaRPr>
            </a:p>
          </p:txBody>
        </p:sp>
      </p:grpSp>
      <p:sp>
        <p:nvSpPr>
          <p:cNvPr id="14" name="Rounded Rectangle 2"/>
          <p:cNvSpPr/>
          <p:nvPr/>
        </p:nvSpPr>
        <p:spPr>
          <a:xfrm rot="18900000">
            <a:off x="4117432" y="1833881"/>
            <a:ext cx="765330" cy="761880"/>
          </a:xfrm>
          <a:prstGeom prst="roundRect">
            <a:avLst>
              <a:gd name="adj" fmla="val 1153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anchor="ctr"/>
          <a:lstStyle/>
          <a:p>
            <a:pPr algn="ctr">
              <a:defRPr/>
            </a:pPr>
            <a:endParaRPr lang="en-US" sz="1800" kern="0" noProof="1">
              <a:solidFill>
                <a:schemeClr val="bg1"/>
              </a:solidFill>
              <a:latin typeface="微软雅黑" panose="020B0503020204020204" pitchFamily="34" charset="-122"/>
              <a:ea typeface="微软雅黑" panose="020B0503020204020204" pitchFamily="34" charset="-122"/>
            </a:endParaRPr>
          </a:p>
        </p:txBody>
      </p:sp>
      <p:sp>
        <p:nvSpPr>
          <p:cNvPr id="15" name="Rounded Rectangle 2"/>
          <p:cNvSpPr/>
          <p:nvPr/>
        </p:nvSpPr>
        <p:spPr>
          <a:xfrm rot="18900000">
            <a:off x="4115088" y="1754543"/>
            <a:ext cx="764158" cy="760714"/>
          </a:xfrm>
          <a:prstGeom prst="roundRect">
            <a:avLst>
              <a:gd name="adj" fmla="val 11539"/>
            </a:avLst>
          </a:prstGeom>
          <a:solidFill>
            <a:srgbClr val="DD6572"/>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anchor="ctr"/>
          <a:lstStyle/>
          <a:p>
            <a:pPr algn="ctr">
              <a:defRPr/>
            </a:pPr>
            <a:endParaRPr lang="en-US" sz="1800" kern="0" noProof="1">
              <a:solidFill>
                <a:schemeClr val="bg1"/>
              </a:solidFill>
              <a:latin typeface="微软雅黑" panose="020B0503020204020204" pitchFamily="34" charset="-122"/>
              <a:ea typeface="微软雅黑" panose="020B0503020204020204" pitchFamily="34" charset="-122"/>
            </a:endParaRPr>
          </a:p>
        </p:txBody>
      </p:sp>
      <p:grpSp>
        <p:nvGrpSpPr>
          <p:cNvPr id="16" name="Group 12"/>
          <p:cNvGrpSpPr/>
          <p:nvPr/>
        </p:nvGrpSpPr>
        <p:grpSpPr>
          <a:xfrm>
            <a:off x="4371195" y="2010527"/>
            <a:ext cx="252518" cy="247039"/>
            <a:chOff x="2905125" y="4002088"/>
            <a:chExt cx="249238" cy="244475"/>
          </a:xfrm>
          <a:solidFill>
            <a:schemeClr val="bg1"/>
          </a:solidFill>
        </p:grpSpPr>
        <p:sp>
          <p:nvSpPr>
            <p:cNvPr id="17" name="Freeform 50"/>
            <p:cNvSpPr>
              <a:spLocks noEditPoints="1"/>
            </p:cNvSpPr>
            <p:nvPr/>
          </p:nvSpPr>
          <p:spPr bwMode="auto">
            <a:xfrm>
              <a:off x="2905125" y="4002088"/>
              <a:ext cx="249238" cy="244475"/>
            </a:xfrm>
            <a:custGeom>
              <a:avLst/>
              <a:gdLst>
                <a:gd name="T0" fmla="*/ 82 w 95"/>
                <a:gd name="T1" fmla="*/ 58 h 93"/>
                <a:gd name="T2" fmla="*/ 95 w 95"/>
                <a:gd name="T3" fmla="*/ 52 h 93"/>
                <a:gd name="T4" fmla="*/ 95 w 95"/>
                <a:gd name="T5" fmla="*/ 42 h 93"/>
                <a:gd name="T6" fmla="*/ 82 w 95"/>
                <a:gd name="T7" fmla="*/ 36 h 93"/>
                <a:gd name="T8" fmla="*/ 79 w 95"/>
                <a:gd name="T9" fmla="*/ 31 h 93"/>
                <a:gd name="T10" fmla="*/ 84 w 95"/>
                <a:gd name="T11" fmla="*/ 18 h 93"/>
                <a:gd name="T12" fmla="*/ 77 w 95"/>
                <a:gd name="T13" fmla="*/ 10 h 93"/>
                <a:gd name="T14" fmla="*/ 64 w 95"/>
                <a:gd name="T15" fmla="*/ 16 h 93"/>
                <a:gd name="T16" fmla="*/ 58 w 95"/>
                <a:gd name="T17" fmla="*/ 13 h 93"/>
                <a:gd name="T18" fmla="*/ 52 w 95"/>
                <a:gd name="T19" fmla="*/ 0 h 93"/>
                <a:gd name="T20" fmla="*/ 42 w 95"/>
                <a:gd name="T21" fmla="*/ 0 h 93"/>
                <a:gd name="T22" fmla="*/ 36 w 95"/>
                <a:gd name="T23" fmla="*/ 13 h 93"/>
                <a:gd name="T24" fmla="*/ 31 w 95"/>
                <a:gd name="T25" fmla="*/ 16 h 93"/>
                <a:gd name="T26" fmla="*/ 17 w 95"/>
                <a:gd name="T27" fmla="*/ 11 h 93"/>
                <a:gd name="T28" fmla="*/ 10 w 95"/>
                <a:gd name="T29" fmla="*/ 18 h 93"/>
                <a:gd name="T30" fmla="*/ 15 w 95"/>
                <a:gd name="T31" fmla="*/ 31 h 93"/>
                <a:gd name="T32" fmla="*/ 13 w 95"/>
                <a:gd name="T33" fmla="*/ 36 h 93"/>
                <a:gd name="T34" fmla="*/ 0 w 95"/>
                <a:gd name="T35" fmla="*/ 42 h 93"/>
                <a:gd name="T36" fmla="*/ 0 w 95"/>
                <a:gd name="T37" fmla="*/ 52 h 93"/>
                <a:gd name="T38" fmla="*/ 13 w 95"/>
                <a:gd name="T39" fmla="*/ 58 h 93"/>
                <a:gd name="T40" fmla="*/ 15 w 95"/>
                <a:gd name="T41" fmla="*/ 63 h 93"/>
                <a:gd name="T42" fmla="*/ 10 w 95"/>
                <a:gd name="T43" fmla="*/ 76 h 93"/>
                <a:gd name="T44" fmla="*/ 18 w 95"/>
                <a:gd name="T45" fmla="*/ 84 h 93"/>
                <a:gd name="T46" fmla="*/ 31 w 95"/>
                <a:gd name="T47" fmla="*/ 78 h 93"/>
                <a:gd name="T48" fmla="*/ 37 w 95"/>
                <a:gd name="T49" fmla="*/ 81 h 93"/>
                <a:gd name="T50" fmla="*/ 42 w 95"/>
                <a:gd name="T51" fmla="*/ 93 h 93"/>
                <a:gd name="T52" fmla="*/ 53 w 95"/>
                <a:gd name="T53" fmla="*/ 93 h 93"/>
                <a:gd name="T54" fmla="*/ 58 w 95"/>
                <a:gd name="T55" fmla="*/ 81 h 93"/>
                <a:gd name="T56" fmla="*/ 64 w 95"/>
                <a:gd name="T57" fmla="*/ 78 h 93"/>
                <a:gd name="T58" fmla="*/ 77 w 95"/>
                <a:gd name="T59" fmla="*/ 83 h 93"/>
                <a:gd name="T60" fmla="*/ 85 w 95"/>
                <a:gd name="T61" fmla="*/ 76 h 93"/>
                <a:gd name="T62" fmla="*/ 79 w 95"/>
                <a:gd name="T63" fmla="*/ 63 h 93"/>
                <a:gd name="T64" fmla="*/ 82 w 95"/>
                <a:gd name="T65" fmla="*/ 58 h 93"/>
                <a:gd name="T66" fmla="*/ 47 w 95"/>
                <a:gd name="T67" fmla="*/ 62 h 93"/>
                <a:gd name="T68" fmla="*/ 32 w 95"/>
                <a:gd name="T69" fmla="*/ 47 h 93"/>
                <a:gd name="T70" fmla="*/ 47 w 95"/>
                <a:gd name="T71" fmla="*/ 32 h 93"/>
                <a:gd name="T72" fmla="*/ 63 w 95"/>
                <a:gd name="T73" fmla="*/ 47 h 93"/>
                <a:gd name="T74" fmla="*/ 47 w 95"/>
                <a:gd name="T75" fmla="*/ 6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8"/>
                  </a:moveTo>
                  <a:cubicBezTo>
                    <a:pt x="82" y="58"/>
                    <a:pt x="95" y="53"/>
                    <a:pt x="95" y="52"/>
                  </a:cubicBezTo>
                  <a:cubicBezTo>
                    <a:pt x="95" y="42"/>
                    <a:pt x="95" y="42"/>
                    <a:pt x="95" y="42"/>
                  </a:cubicBezTo>
                  <a:cubicBezTo>
                    <a:pt x="95" y="41"/>
                    <a:pt x="82" y="36"/>
                    <a:pt x="82" y="36"/>
                  </a:cubicBezTo>
                  <a:cubicBezTo>
                    <a:pt x="79" y="31"/>
                    <a:pt x="79" y="31"/>
                    <a:pt x="79" y="31"/>
                  </a:cubicBezTo>
                  <a:cubicBezTo>
                    <a:pt x="79" y="31"/>
                    <a:pt x="85" y="18"/>
                    <a:pt x="84" y="18"/>
                  </a:cubicBezTo>
                  <a:cubicBezTo>
                    <a:pt x="77" y="10"/>
                    <a:pt x="77" y="10"/>
                    <a:pt x="77" y="10"/>
                  </a:cubicBezTo>
                  <a:cubicBezTo>
                    <a:pt x="77" y="10"/>
                    <a:pt x="64" y="16"/>
                    <a:pt x="64" y="16"/>
                  </a:cubicBezTo>
                  <a:cubicBezTo>
                    <a:pt x="58" y="13"/>
                    <a:pt x="58" y="13"/>
                    <a:pt x="58" y="13"/>
                  </a:cubicBezTo>
                  <a:cubicBezTo>
                    <a:pt x="58" y="13"/>
                    <a:pt x="53" y="0"/>
                    <a:pt x="52" y="0"/>
                  </a:cubicBezTo>
                  <a:cubicBezTo>
                    <a:pt x="42" y="0"/>
                    <a:pt x="42" y="0"/>
                    <a:pt x="42" y="0"/>
                  </a:cubicBezTo>
                  <a:cubicBezTo>
                    <a:pt x="41" y="0"/>
                    <a:pt x="36" y="13"/>
                    <a:pt x="36" y="13"/>
                  </a:cubicBezTo>
                  <a:cubicBezTo>
                    <a:pt x="31" y="16"/>
                    <a:pt x="31" y="16"/>
                    <a:pt x="31" y="16"/>
                  </a:cubicBezTo>
                  <a:cubicBezTo>
                    <a:pt x="31" y="16"/>
                    <a:pt x="18" y="10"/>
                    <a:pt x="17" y="11"/>
                  </a:cubicBezTo>
                  <a:cubicBezTo>
                    <a:pt x="10" y="18"/>
                    <a:pt x="10" y="18"/>
                    <a:pt x="10" y="18"/>
                  </a:cubicBezTo>
                  <a:cubicBezTo>
                    <a:pt x="9" y="18"/>
                    <a:pt x="15" y="31"/>
                    <a:pt x="15" y="31"/>
                  </a:cubicBezTo>
                  <a:cubicBezTo>
                    <a:pt x="13" y="36"/>
                    <a:pt x="13" y="36"/>
                    <a:pt x="13" y="36"/>
                  </a:cubicBezTo>
                  <a:cubicBezTo>
                    <a:pt x="13" y="36"/>
                    <a:pt x="0" y="41"/>
                    <a:pt x="0" y="42"/>
                  </a:cubicBezTo>
                  <a:cubicBezTo>
                    <a:pt x="0" y="52"/>
                    <a:pt x="0" y="52"/>
                    <a:pt x="0" y="52"/>
                  </a:cubicBezTo>
                  <a:cubicBezTo>
                    <a:pt x="0" y="53"/>
                    <a:pt x="13" y="58"/>
                    <a:pt x="13" y="58"/>
                  </a:cubicBezTo>
                  <a:cubicBezTo>
                    <a:pt x="15" y="63"/>
                    <a:pt x="15" y="63"/>
                    <a:pt x="15" y="63"/>
                  </a:cubicBezTo>
                  <a:cubicBezTo>
                    <a:pt x="15" y="63"/>
                    <a:pt x="10" y="76"/>
                    <a:pt x="10" y="76"/>
                  </a:cubicBezTo>
                  <a:cubicBezTo>
                    <a:pt x="18" y="84"/>
                    <a:pt x="18" y="84"/>
                    <a:pt x="18" y="84"/>
                  </a:cubicBezTo>
                  <a:cubicBezTo>
                    <a:pt x="18" y="84"/>
                    <a:pt x="31" y="78"/>
                    <a:pt x="31" y="78"/>
                  </a:cubicBezTo>
                  <a:cubicBezTo>
                    <a:pt x="37" y="81"/>
                    <a:pt x="37" y="81"/>
                    <a:pt x="37" y="81"/>
                  </a:cubicBezTo>
                  <a:cubicBezTo>
                    <a:pt x="37" y="81"/>
                    <a:pt x="42" y="93"/>
                    <a:pt x="42" y="93"/>
                  </a:cubicBezTo>
                  <a:cubicBezTo>
                    <a:pt x="53" y="93"/>
                    <a:pt x="53" y="93"/>
                    <a:pt x="53" y="93"/>
                  </a:cubicBezTo>
                  <a:cubicBezTo>
                    <a:pt x="53" y="93"/>
                    <a:pt x="58" y="81"/>
                    <a:pt x="58" y="81"/>
                  </a:cubicBezTo>
                  <a:cubicBezTo>
                    <a:pt x="64" y="78"/>
                    <a:pt x="64" y="78"/>
                    <a:pt x="64" y="78"/>
                  </a:cubicBezTo>
                  <a:cubicBezTo>
                    <a:pt x="64" y="78"/>
                    <a:pt x="77" y="84"/>
                    <a:pt x="77" y="83"/>
                  </a:cubicBezTo>
                  <a:cubicBezTo>
                    <a:pt x="85" y="76"/>
                    <a:pt x="85" y="76"/>
                    <a:pt x="85" y="76"/>
                  </a:cubicBezTo>
                  <a:cubicBezTo>
                    <a:pt x="85" y="76"/>
                    <a:pt x="79" y="63"/>
                    <a:pt x="79" y="63"/>
                  </a:cubicBezTo>
                  <a:lnTo>
                    <a:pt x="82" y="58"/>
                  </a:lnTo>
                  <a:close/>
                  <a:moveTo>
                    <a:pt x="47" y="62"/>
                  </a:moveTo>
                  <a:cubicBezTo>
                    <a:pt x="39" y="62"/>
                    <a:pt x="32" y="55"/>
                    <a:pt x="32" y="47"/>
                  </a:cubicBezTo>
                  <a:cubicBezTo>
                    <a:pt x="32" y="39"/>
                    <a:pt x="39" y="32"/>
                    <a:pt x="47" y="32"/>
                  </a:cubicBezTo>
                  <a:cubicBezTo>
                    <a:pt x="56" y="32"/>
                    <a:pt x="63" y="39"/>
                    <a:pt x="63" y="47"/>
                  </a:cubicBezTo>
                  <a:cubicBezTo>
                    <a:pt x="63" y="55"/>
                    <a:pt x="56" y="62"/>
                    <a:pt x="47"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a:defRPr/>
              </a:pPr>
              <a:endParaRPr lang="en-US" sz="1800" kern="0" noProof="1">
                <a:solidFill>
                  <a:schemeClr val="bg1"/>
                </a:solidFill>
                <a:latin typeface="微软雅黑" panose="020B0503020204020204" pitchFamily="34" charset="-122"/>
                <a:ea typeface="微软雅黑" panose="020B0503020204020204" pitchFamily="34" charset="-122"/>
              </a:endParaRPr>
            </a:p>
          </p:txBody>
        </p:sp>
        <p:sp>
          <p:nvSpPr>
            <p:cNvPr id="18" name="Oval 51"/>
            <p:cNvSpPr>
              <a:spLocks noChangeArrowheads="1"/>
            </p:cNvSpPr>
            <p:nvPr/>
          </p:nvSpPr>
          <p:spPr bwMode="auto">
            <a:xfrm>
              <a:off x="3005138" y="4102100"/>
              <a:ext cx="49213" cy="47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a:defRPr/>
              </a:pPr>
              <a:endParaRPr lang="en-US" sz="1800" kern="0" noProof="1">
                <a:solidFill>
                  <a:schemeClr val="bg1"/>
                </a:solidFill>
                <a:latin typeface="微软雅黑" panose="020B0503020204020204" pitchFamily="34" charset="-122"/>
                <a:ea typeface="微软雅黑" panose="020B0503020204020204" pitchFamily="34" charset="-122"/>
              </a:endParaRPr>
            </a:p>
          </p:txBody>
        </p:sp>
      </p:grpSp>
      <p:sp>
        <p:nvSpPr>
          <p:cNvPr id="19" name="Rounded Rectangle 2"/>
          <p:cNvSpPr/>
          <p:nvPr/>
        </p:nvSpPr>
        <p:spPr>
          <a:xfrm rot="18900000">
            <a:off x="1810894" y="1833881"/>
            <a:ext cx="765330" cy="761880"/>
          </a:xfrm>
          <a:prstGeom prst="roundRect">
            <a:avLst>
              <a:gd name="adj" fmla="val 1153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anchor="ctr"/>
          <a:lstStyle/>
          <a:p>
            <a:pPr algn="ctr">
              <a:defRPr/>
            </a:pPr>
            <a:endParaRPr lang="en-US" sz="1800" kern="0" noProof="1">
              <a:solidFill>
                <a:schemeClr val="bg1"/>
              </a:solidFill>
              <a:latin typeface="微软雅黑" panose="020B0503020204020204" pitchFamily="34" charset="-122"/>
              <a:ea typeface="微软雅黑" panose="020B0503020204020204" pitchFamily="34" charset="-122"/>
            </a:endParaRPr>
          </a:p>
        </p:txBody>
      </p:sp>
      <p:sp>
        <p:nvSpPr>
          <p:cNvPr id="20" name="Rounded Rectangle 2"/>
          <p:cNvSpPr/>
          <p:nvPr/>
        </p:nvSpPr>
        <p:spPr>
          <a:xfrm rot="18900000">
            <a:off x="1808550" y="1754543"/>
            <a:ext cx="764158" cy="760714"/>
          </a:xfrm>
          <a:prstGeom prst="roundRect">
            <a:avLst>
              <a:gd name="adj" fmla="val 11539"/>
            </a:avLst>
          </a:prstGeom>
          <a:solidFill>
            <a:srgbClr val="DD6572"/>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anchor="ctr"/>
          <a:lstStyle/>
          <a:p>
            <a:pPr algn="ctr">
              <a:defRPr/>
            </a:pPr>
            <a:endParaRPr lang="en-US" sz="1800" kern="0" noProof="1">
              <a:solidFill>
                <a:schemeClr val="bg1"/>
              </a:solidFill>
              <a:latin typeface="微软雅黑" panose="020B0503020204020204" pitchFamily="34" charset="-122"/>
              <a:ea typeface="微软雅黑" panose="020B0503020204020204" pitchFamily="34" charset="-122"/>
            </a:endParaRPr>
          </a:p>
        </p:txBody>
      </p:sp>
      <p:grpSp>
        <p:nvGrpSpPr>
          <p:cNvPr id="21" name="Group 15"/>
          <p:cNvGrpSpPr/>
          <p:nvPr/>
        </p:nvGrpSpPr>
        <p:grpSpPr>
          <a:xfrm>
            <a:off x="2039650" y="2022973"/>
            <a:ext cx="302519" cy="222770"/>
            <a:chOff x="3052763" y="2647950"/>
            <a:chExt cx="346075" cy="255588"/>
          </a:xfrm>
          <a:solidFill>
            <a:schemeClr val="bg1"/>
          </a:solidFill>
        </p:grpSpPr>
        <p:sp>
          <p:nvSpPr>
            <p:cNvPr id="22" name="Freeform 108"/>
            <p:cNvSpPr/>
            <p:nvPr/>
          </p:nvSpPr>
          <p:spPr bwMode="auto">
            <a:xfrm>
              <a:off x="3175000" y="2825750"/>
              <a:ext cx="100013" cy="77788"/>
            </a:xfrm>
            <a:custGeom>
              <a:avLst/>
              <a:gdLst>
                <a:gd name="T0" fmla="*/ 36 w 38"/>
                <a:gd name="T1" fmla="*/ 11 h 30"/>
                <a:gd name="T2" fmla="*/ 1 w 38"/>
                <a:gd name="T3" fmla="*/ 11 h 30"/>
                <a:gd name="T4" fmla="*/ 1 w 38"/>
                <a:gd name="T5" fmla="*/ 13 h 30"/>
                <a:gd name="T6" fmla="*/ 19 w 38"/>
                <a:gd name="T7" fmla="*/ 30 h 30"/>
                <a:gd name="T8" fmla="*/ 36 w 38"/>
                <a:gd name="T9" fmla="*/ 13 h 30"/>
                <a:gd name="T10" fmla="*/ 36 w 38"/>
                <a:gd name="T11" fmla="*/ 11 h 30"/>
              </a:gdLst>
              <a:ahLst/>
              <a:cxnLst>
                <a:cxn ang="0">
                  <a:pos x="T0" y="T1"/>
                </a:cxn>
                <a:cxn ang="0">
                  <a:pos x="T2" y="T3"/>
                </a:cxn>
                <a:cxn ang="0">
                  <a:pos x="T4" y="T5"/>
                </a:cxn>
                <a:cxn ang="0">
                  <a:pos x="T6" y="T7"/>
                </a:cxn>
                <a:cxn ang="0">
                  <a:pos x="T8" y="T9"/>
                </a:cxn>
                <a:cxn ang="0">
                  <a:pos x="T10" y="T11"/>
                </a:cxn>
              </a:cxnLst>
              <a:rect l="0" t="0" r="r" b="b"/>
              <a:pathLst>
                <a:path w="38" h="30">
                  <a:moveTo>
                    <a:pt x="36" y="11"/>
                  </a:moveTo>
                  <a:cubicBezTo>
                    <a:pt x="26" y="1"/>
                    <a:pt x="12" y="0"/>
                    <a:pt x="1" y="11"/>
                  </a:cubicBezTo>
                  <a:cubicBezTo>
                    <a:pt x="0" y="11"/>
                    <a:pt x="0" y="12"/>
                    <a:pt x="1" y="13"/>
                  </a:cubicBezTo>
                  <a:cubicBezTo>
                    <a:pt x="19" y="30"/>
                    <a:pt x="19" y="30"/>
                    <a:pt x="19" y="30"/>
                  </a:cubicBezTo>
                  <a:cubicBezTo>
                    <a:pt x="36" y="13"/>
                    <a:pt x="36" y="13"/>
                    <a:pt x="36" y="13"/>
                  </a:cubicBezTo>
                  <a:cubicBezTo>
                    <a:pt x="38" y="12"/>
                    <a:pt x="37" y="11"/>
                    <a:pt x="3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a:defRPr/>
              </a:pPr>
              <a:endParaRPr lang="en-US" sz="1800" kern="0" noProof="1">
                <a:solidFill>
                  <a:schemeClr val="bg1"/>
                </a:solidFill>
                <a:latin typeface="微软雅黑" panose="020B0503020204020204" pitchFamily="34" charset="-122"/>
                <a:ea typeface="微软雅黑" panose="020B0503020204020204" pitchFamily="34" charset="-122"/>
              </a:endParaRPr>
            </a:p>
          </p:txBody>
        </p:sp>
        <p:sp>
          <p:nvSpPr>
            <p:cNvPr id="23" name="Freeform 109"/>
            <p:cNvSpPr/>
            <p:nvPr/>
          </p:nvSpPr>
          <p:spPr bwMode="auto">
            <a:xfrm>
              <a:off x="3109913" y="2736850"/>
              <a:ext cx="230188" cy="101600"/>
            </a:xfrm>
            <a:custGeom>
              <a:avLst/>
              <a:gdLst>
                <a:gd name="T0" fmla="*/ 87 w 88"/>
                <a:gd name="T1" fmla="*/ 24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7 w 88"/>
                <a:gd name="T15" fmla="*/ 26 h 39"/>
                <a:gd name="T16" fmla="*/ 87 w 88"/>
                <a:gd name="T17" fmla="*/ 26 h 39"/>
                <a:gd name="T18" fmla="*/ 87 w 88"/>
                <a:gd name="T19"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39">
                  <a:moveTo>
                    <a:pt x="87" y="24"/>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a:defRPr/>
              </a:pPr>
              <a:endParaRPr lang="en-US" sz="1800" kern="0" noProof="1">
                <a:solidFill>
                  <a:schemeClr val="bg1"/>
                </a:solidFill>
                <a:latin typeface="微软雅黑" panose="020B0503020204020204" pitchFamily="34" charset="-122"/>
                <a:ea typeface="微软雅黑" panose="020B0503020204020204" pitchFamily="34" charset="-122"/>
              </a:endParaRPr>
            </a:p>
          </p:txBody>
        </p:sp>
        <p:sp>
          <p:nvSpPr>
            <p:cNvPr id="24" name="Freeform 110"/>
            <p:cNvSpPr/>
            <p:nvPr/>
          </p:nvSpPr>
          <p:spPr bwMode="auto">
            <a:xfrm>
              <a:off x="3052763" y="2647950"/>
              <a:ext cx="346075" cy="134938"/>
            </a:xfrm>
            <a:custGeom>
              <a:avLst/>
              <a:gdLst>
                <a:gd name="T0" fmla="*/ 131 w 132"/>
                <a:gd name="T1" fmla="*/ 36 h 52"/>
                <a:gd name="T2" fmla="*/ 131 w 132"/>
                <a:gd name="T3" fmla="*/ 36 h 52"/>
                <a:gd name="T4" fmla="*/ 1 w 132"/>
                <a:gd name="T5" fmla="*/ 36 h 52"/>
                <a:gd name="T6" fmla="*/ 1 w 132"/>
                <a:gd name="T7" fmla="*/ 38 h 52"/>
                <a:gd name="T8" fmla="*/ 13 w 132"/>
                <a:gd name="T9" fmla="*/ 51 h 52"/>
                <a:gd name="T10" fmla="*/ 16 w 132"/>
                <a:gd name="T11" fmla="*/ 51 h 52"/>
                <a:gd name="T12" fmla="*/ 116 w 132"/>
                <a:gd name="T13" fmla="*/ 51 h 52"/>
                <a:gd name="T14" fmla="*/ 118 w 132"/>
                <a:gd name="T15" fmla="*/ 51 h 52"/>
                <a:gd name="T16" fmla="*/ 131 w 132"/>
                <a:gd name="T17" fmla="*/ 38 h 52"/>
                <a:gd name="T18" fmla="*/ 131 w 132"/>
                <a:gd name="T19" fmla="*/ 38 h 52"/>
                <a:gd name="T20" fmla="*/ 131 w 132"/>
                <a:gd name="T21"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2">
                  <a:moveTo>
                    <a:pt x="131" y="36"/>
                  </a:moveTo>
                  <a:cubicBezTo>
                    <a:pt x="131" y="36"/>
                    <a:pt x="131" y="36"/>
                    <a:pt x="131" y="36"/>
                  </a:cubicBezTo>
                  <a:cubicBezTo>
                    <a:pt x="95" y="0"/>
                    <a:pt x="36" y="0"/>
                    <a:pt x="1" y="36"/>
                  </a:cubicBezTo>
                  <a:cubicBezTo>
                    <a:pt x="0" y="37"/>
                    <a:pt x="0" y="38"/>
                    <a:pt x="1" y="38"/>
                  </a:cubicBezTo>
                  <a:cubicBezTo>
                    <a:pt x="13" y="51"/>
                    <a:pt x="13" y="51"/>
                    <a:pt x="13" y="51"/>
                  </a:cubicBezTo>
                  <a:cubicBezTo>
                    <a:pt x="14" y="52"/>
                    <a:pt x="15" y="52"/>
                    <a:pt x="16" y="51"/>
                  </a:cubicBezTo>
                  <a:cubicBezTo>
                    <a:pt x="43" y="23"/>
                    <a:pt x="88" y="23"/>
                    <a:pt x="116" y="51"/>
                  </a:cubicBezTo>
                  <a:cubicBezTo>
                    <a:pt x="117" y="52"/>
                    <a:pt x="118" y="52"/>
                    <a:pt x="118" y="51"/>
                  </a:cubicBezTo>
                  <a:cubicBezTo>
                    <a:pt x="131" y="38"/>
                    <a:pt x="131" y="38"/>
                    <a:pt x="131" y="38"/>
                  </a:cubicBezTo>
                  <a:cubicBezTo>
                    <a:pt x="131" y="38"/>
                    <a:pt x="131" y="38"/>
                    <a:pt x="131" y="38"/>
                  </a:cubicBezTo>
                  <a:cubicBezTo>
                    <a:pt x="132" y="38"/>
                    <a:pt x="132" y="37"/>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a:defRPr/>
              </a:pPr>
              <a:endParaRPr lang="en-US" sz="1800" kern="0" noProof="1">
                <a:solidFill>
                  <a:schemeClr val="bg1"/>
                </a:solidFill>
                <a:latin typeface="微软雅黑" panose="020B0503020204020204" pitchFamily="34" charset="-122"/>
                <a:ea typeface="微软雅黑" panose="020B0503020204020204" pitchFamily="34" charset="-122"/>
              </a:endParaRPr>
            </a:p>
          </p:txBody>
        </p:sp>
      </p:grpSp>
      <p:sp>
        <p:nvSpPr>
          <p:cNvPr id="25" name="矩形 57"/>
          <p:cNvSpPr>
            <a:spLocks noChangeArrowheads="1"/>
          </p:cNvSpPr>
          <p:nvPr/>
        </p:nvSpPr>
        <p:spPr bwMode="auto">
          <a:xfrm>
            <a:off x="1515134" y="2851613"/>
            <a:ext cx="1330245" cy="252716"/>
          </a:xfrm>
          <a:prstGeom prst="rect">
            <a:avLst/>
          </a:prstGeom>
          <a:solidFill>
            <a:srgbClr val="DD6572"/>
          </a:solidFill>
          <a:ln>
            <a:noFill/>
          </a:ln>
        </p:spPr>
        <p:txBody>
          <a:bodyPr lIns="67391" tIns="33696" rIns="67391" bIns="33696">
            <a:spAutoFit/>
          </a:bodyPr>
          <a:lstStyle/>
          <a:p>
            <a:pPr algn="dist"/>
            <a:r>
              <a:rPr lang="zh-CN"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单击添加标题</a:t>
            </a:r>
            <a:endParaRPr lang="en-US"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6" name="文本框 40"/>
          <p:cNvSpPr txBox="1"/>
          <p:nvPr/>
        </p:nvSpPr>
        <p:spPr>
          <a:xfrm>
            <a:off x="1165341" y="3233677"/>
            <a:ext cx="2029832" cy="897890"/>
          </a:xfrm>
          <a:prstGeom prst="rect">
            <a:avLst/>
          </a:prstGeom>
          <a:noFill/>
          <a:ln w="9525">
            <a:solidFill>
              <a:srgbClr val="DD6572"/>
            </a:solidFill>
          </a:ln>
        </p:spPr>
        <p:txBody>
          <a:bodyPr wrap="square" lIns="67391" tIns="33696" rIns="67391" bIns="33696">
            <a:spAutoFit/>
          </a:bodyPr>
          <a:lstStyle/>
          <a:p>
            <a:pPr algn="ctr">
              <a:lnSpc>
                <a:spcPct val="200000"/>
              </a:lnSpc>
            </a:pP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此处文字通过</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TXT</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文档或者</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QQ</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聊天窗口复制进入，无需调整格式，简单快捷，</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管理资源吧祝愿你成功！</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a:t>
            </a:r>
          </a:p>
        </p:txBody>
      </p:sp>
      <p:cxnSp>
        <p:nvCxnSpPr>
          <p:cNvPr id="27" name="直接连接符 58"/>
          <p:cNvCxnSpPr>
            <a:cxnSpLocks noChangeShapeType="1"/>
          </p:cNvCxnSpPr>
          <p:nvPr/>
        </p:nvCxnSpPr>
        <p:spPr bwMode="auto">
          <a:xfrm>
            <a:off x="1820634" y="3208194"/>
            <a:ext cx="719244" cy="0"/>
          </a:xfrm>
          <a:prstGeom prst="line">
            <a:avLst/>
          </a:prstGeom>
          <a:noFill/>
          <a:ln w="12700">
            <a:solidFill>
              <a:srgbClr val="DD6572"/>
            </a:solidFill>
            <a:prstDash val="dashDot"/>
            <a:round/>
          </a:ln>
          <a:extLst>
            <a:ext uri="{909E8E84-426E-40DD-AFC4-6F175D3DCCD1}">
              <a14:hiddenFill xmlns:a14="http://schemas.microsoft.com/office/drawing/2010/main">
                <a:noFill/>
              </a14:hiddenFill>
            </a:ext>
          </a:extLst>
        </p:spPr>
      </p:cxnSp>
      <p:sp>
        <p:nvSpPr>
          <p:cNvPr id="28" name="矩形 57"/>
          <p:cNvSpPr>
            <a:spLocks noChangeArrowheads="1"/>
          </p:cNvSpPr>
          <p:nvPr/>
        </p:nvSpPr>
        <p:spPr bwMode="auto">
          <a:xfrm>
            <a:off x="3832716" y="2851613"/>
            <a:ext cx="1330245" cy="252716"/>
          </a:xfrm>
          <a:prstGeom prst="rect">
            <a:avLst/>
          </a:prstGeom>
          <a:solidFill>
            <a:srgbClr val="DD6572"/>
          </a:solidFill>
          <a:ln>
            <a:noFill/>
          </a:ln>
        </p:spPr>
        <p:txBody>
          <a:bodyPr lIns="67391" tIns="33696" rIns="67391" bIns="33696">
            <a:spAutoFit/>
          </a:bodyPr>
          <a:lstStyle/>
          <a:p>
            <a:pPr algn="dist"/>
            <a:r>
              <a:rPr lang="zh-CN"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单击添加标题</a:t>
            </a:r>
            <a:endParaRPr lang="en-US"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9" name="文本框 40"/>
          <p:cNvSpPr txBox="1"/>
          <p:nvPr/>
        </p:nvSpPr>
        <p:spPr>
          <a:xfrm>
            <a:off x="3482923" y="3233677"/>
            <a:ext cx="2029832" cy="897890"/>
          </a:xfrm>
          <a:prstGeom prst="rect">
            <a:avLst/>
          </a:prstGeom>
          <a:noFill/>
          <a:ln w="9525">
            <a:solidFill>
              <a:srgbClr val="DD6572"/>
            </a:solidFill>
          </a:ln>
        </p:spPr>
        <p:txBody>
          <a:bodyPr wrap="square" lIns="67391" tIns="33696" rIns="67391" bIns="33696">
            <a:spAutoFit/>
          </a:bodyPr>
          <a:lstStyle/>
          <a:p>
            <a:pPr algn="ctr">
              <a:lnSpc>
                <a:spcPct val="200000"/>
              </a:lnSpc>
            </a:pP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此处文字通过</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TXT</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文档或者</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QQ</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聊天窗口复制进入，无需调整格式，简单快捷，</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管理资源吧祝愿你成功！</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a:t>
            </a:r>
          </a:p>
        </p:txBody>
      </p:sp>
      <p:cxnSp>
        <p:nvCxnSpPr>
          <p:cNvPr id="30" name="直接连接符 58"/>
          <p:cNvCxnSpPr>
            <a:cxnSpLocks noChangeShapeType="1"/>
          </p:cNvCxnSpPr>
          <p:nvPr/>
        </p:nvCxnSpPr>
        <p:spPr bwMode="auto">
          <a:xfrm>
            <a:off x="4138216" y="3208194"/>
            <a:ext cx="719244" cy="0"/>
          </a:xfrm>
          <a:prstGeom prst="line">
            <a:avLst/>
          </a:prstGeom>
          <a:noFill/>
          <a:ln w="12700">
            <a:solidFill>
              <a:srgbClr val="DD6572"/>
            </a:solidFill>
            <a:prstDash val="dashDot"/>
            <a:round/>
          </a:ln>
          <a:extLst>
            <a:ext uri="{909E8E84-426E-40DD-AFC4-6F175D3DCCD1}">
              <a14:hiddenFill xmlns:a14="http://schemas.microsoft.com/office/drawing/2010/main">
                <a:noFill/>
              </a14:hiddenFill>
            </a:ext>
          </a:extLst>
        </p:spPr>
      </p:cxnSp>
      <p:sp>
        <p:nvSpPr>
          <p:cNvPr id="31" name="矩形 57"/>
          <p:cNvSpPr>
            <a:spLocks noChangeArrowheads="1"/>
          </p:cNvSpPr>
          <p:nvPr/>
        </p:nvSpPr>
        <p:spPr bwMode="auto">
          <a:xfrm>
            <a:off x="6150299" y="2851613"/>
            <a:ext cx="1330245" cy="252716"/>
          </a:xfrm>
          <a:prstGeom prst="rect">
            <a:avLst/>
          </a:prstGeom>
          <a:solidFill>
            <a:srgbClr val="DD6572"/>
          </a:solidFill>
          <a:ln>
            <a:noFill/>
          </a:ln>
        </p:spPr>
        <p:txBody>
          <a:bodyPr lIns="67391" tIns="33696" rIns="67391" bIns="33696">
            <a:spAutoFit/>
          </a:bodyPr>
          <a:lstStyle/>
          <a:p>
            <a:pPr algn="dist"/>
            <a:r>
              <a:rPr lang="zh-CN"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单击添加标题</a:t>
            </a:r>
            <a:endParaRPr lang="en-US"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2" name="文本框 40"/>
          <p:cNvSpPr txBox="1"/>
          <p:nvPr/>
        </p:nvSpPr>
        <p:spPr>
          <a:xfrm>
            <a:off x="5800505" y="3233677"/>
            <a:ext cx="2029832" cy="897890"/>
          </a:xfrm>
          <a:prstGeom prst="rect">
            <a:avLst/>
          </a:prstGeom>
          <a:noFill/>
          <a:ln w="9525">
            <a:solidFill>
              <a:srgbClr val="DD6572"/>
            </a:solidFill>
          </a:ln>
        </p:spPr>
        <p:txBody>
          <a:bodyPr wrap="square" lIns="67391" tIns="33696" rIns="67391" bIns="33696">
            <a:spAutoFit/>
          </a:bodyPr>
          <a:lstStyle/>
          <a:p>
            <a:pPr algn="ctr">
              <a:lnSpc>
                <a:spcPct val="200000"/>
              </a:lnSpc>
            </a:pP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此处文字通过</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TXT</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文档或者</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QQ</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聊天窗口复制进入，无需调整格式，简单快捷，</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管理资源吧祝愿你成功！</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a:t>
            </a:r>
          </a:p>
        </p:txBody>
      </p:sp>
      <p:cxnSp>
        <p:nvCxnSpPr>
          <p:cNvPr id="33" name="直接连接符 58"/>
          <p:cNvCxnSpPr>
            <a:cxnSpLocks noChangeShapeType="1"/>
          </p:cNvCxnSpPr>
          <p:nvPr/>
        </p:nvCxnSpPr>
        <p:spPr bwMode="auto">
          <a:xfrm>
            <a:off x="6455798" y="3208194"/>
            <a:ext cx="719244" cy="0"/>
          </a:xfrm>
          <a:prstGeom prst="line">
            <a:avLst/>
          </a:prstGeom>
          <a:noFill/>
          <a:ln w="12700">
            <a:solidFill>
              <a:srgbClr val="DD6572"/>
            </a:solidFill>
            <a:prstDash val="dashDot"/>
            <a:round/>
          </a:ln>
          <a:extLst>
            <a:ext uri="{909E8E84-426E-40DD-AFC4-6F175D3DCCD1}">
              <a14:hiddenFill xmlns:a14="http://schemas.microsoft.com/office/drawing/2010/main">
                <a:noFill/>
              </a14:hiddenFill>
            </a:ext>
          </a:extLst>
        </p:spPr>
      </p:cxnSp>
      <p:sp>
        <p:nvSpPr>
          <p:cNvPr id="34" name="文本框 33"/>
          <p:cNvSpPr txBox="1"/>
          <p:nvPr/>
        </p:nvSpPr>
        <p:spPr>
          <a:xfrm>
            <a:off x="3782469" y="133906"/>
            <a:ext cx="1433936" cy="206550"/>
          </a:xfrm>
          <a:prstGeom prst="rect">
            <a:avLst/>
          </a:prstGeom>
          <a:noFill/>
        </p:spPr>
        <p:txBody>
          <a:bodyPr wrap="square" lIns="67391" tIns="33696" rIns="67391" bIns="33696" rtlCol="0">
            <a:spAutoFit/>
          </a:bodyPr>
          <a:lstStyle/>
          <a:p>
            <a:pPr algn="dist"/>
            <a:r>
              <a:rPr kumimoji="1" lang="zh-CN" altLang="en-US" sz="900" dirty="0">
                <a:solidFill>
                  <a:srgbClr val="FFE0DF"/>
                </a:solidFill>
                <a:latin typeface="仿宋_GB2312" panose="02010609030101010101" charset="-122"/>
                <a:ea typeface="仿宋_GB2312" panose="02010609030101010101" charset="-122"/>
              </a:rPr>
              <a:t>本章节小标题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2178">
        <p14:prism/>
      </p:transition>
    </mc:Choice>
    <mc:Fallback xmlns="">
      <p:transition spd="slow" advTm="217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p:tgtEl>
                                          <p:spTgt spid="34"/>
                                        </p:tgtEl>
                                        <p:attrNameLst>
                                          <p:attrName>ppt_y</p:attrName>
                                        </p:attrNameLst>
                                      </p:cBhvr>
                                      <p:tavLst>
                                        <p:tav tm="0">
                                          <p:val>
                                            <p:strVal val="#ppt_y+#ppt_h*1.125000"/>
                                          </p:val>
                                        </p:tav>
                                        <p:tav tm="100000">
                                          <p:val>
                                            <p:strVal val="#ppt_y"/>
                                          </p:val>
                                        </p:tav>
                                      </p:tavLst>
                                    </p:anim>
                                    <p:animEffect transition="in" filter="wipe(up)">
                                      <p:cBhvr>
                                        <p:cTn id="8" dur="500"/>
                                        <p:tgtEl>
                                          <p:spTgt spid="34"/>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par>
                                <p:cTn id="36" presetID="53" presetClass="entr" presetSubtype="16"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fltVal val="0"/>
                                          </p:val>
                                        </p:tav>
                                        <p:tav tm="100000">
                                          <p:val>
                                            <p:strVal val="#ppt_h"/>
                                          </p:val>
                                        </p:tav>
                                      </p:tavLst>
                                    </p:anim>
                                    <p:animEffect transition="in" filter="fade">
                                      <p:cBhvr>
                                        <p:cTn id="40" dur="500"/>
                                        <p:tgtEl>
                                          <p:spTgt spid="1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Effect transition="in" filter="fade">
                                      <p:cBhvr>
                                        <p:cTn id="50" dur="500"/>
                                        <p:tgtEl>
                                          <p:spTgt spid="20"/>
                                        </p:tgtEl>
                                      </p:cBhvr>
                                    </p:animEffect>
                                  </p:childTnLst>
                                </p:cTn>
                              </p:par>
                              <p:par>
                                <p:cTn id="51" presetID="53" presetClass="entr" presetSubtype="16"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animEffect transition="in" filter="fade">
                                      <p:cBhvr>
                                        <p:cTn id="55" dur="500"/>
                                        <p:tgtEl>
                                          <p:spTgt spid="2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500" fill="hold"/>
                                        <p:tgtEl>
                                          <p:spTgt spid="25"/>
                                        </p:tgtEl>
                                        <p:attrNameLst>
                                          <p:attrName>ppt_w</p:attrName>
                                        </p:attrNameLst>
                                      </p:cBhvr>
                                      <p:tavLst>
                                        <p:tav tm="0">
                                          <p:val>
                                            <p:fltVal val="0"/>
                                          </p:val>
                                        </p:tav>
                                        <p:tav tm="100000">
                                          <p:val>
                                            <p:strVal val="#ppt_w"/>
                                          </p:val>
                                        </p:tav>
                                      </p:tavLst>
                                    </p:anim>
                                    <p:anim calcmode="lin" valueType="num">
                                      <p:cBhvr>
                                        <p:cTn id="59" dur="500" fill="hold"/>
                                        <p:tgtEl>
                                          <p:spTgt spid="25"/>
                                        </p:tgtEl>
                                        <p:attrNameLst>
                                          <p:attrName>ppt_h</p:attrName>
                                        </p:attrNameLst>
                                      </p:cBhvr>
                                      <p:tavLst>
                                        <p:tav tm="0">
                                          <p:val>
                                            <p:fltVal val="0"/>
                                          </p:val>
                                        </p:tav>
                                        <p:tav tm="100000">
                                          <p:val>
                                            <p:strVal val="#ppt_h"/>
                                          </p:val>
                                        </p:tav>
                                      </p:tavLst>
                                    </p:anim>
                                    <p:animEffect transition="in" filter="fade">
                                      <p:cBhvr>
                                        <p:cTn id="60" dur="500"/>
                                        <p:tgtEl>
                                          <p:spTgt spid="25"/>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par>
                                <p:cTn id="66" presetID="53" presetClass="entr" presetSubtype="16" fill="hold"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29"/>
                                        </p:tgtEl>
                                        <p:attrNameLst>
                                          <p:attrName>style.visibility</p:attrName>
                                        </p:attrNameLst>
                                      </p:cBhvr>
                                      <p:to>
                                        <p:strVal val="visible"/>
                                      </p:to>
                                    </p:set>
                                    <p:anim calcmode="lin" valueType="num">
                                      <p:cBhvr>
                                        <p:cTn id="78" dur="500" fill="hold"/>
                                        <p:tgtEl>
                                          <p:spTgt spid="29"/>
                                        </p:tgtEl>
                                        <p:attrNameLst>
                                          <p:attrName>ppt_w</p:attrName>
                                        </p:attrNameLst>
                                      </p:cBhvr>
                                      <p:tavLst>
                                        <p:tav tm="0">
                                          <p:val>
                                            <p:fltVal val="0"/>
                                          </p:val>
                                        </p:tav>
                                        <p:tav tm="100000">
                                          <p:val>
                                            <p:strVal val="#ppt_w"/>
                                          </p:val>
                                        </p:tav>
                                      </p:tavLst>
                                    </p:anim>
                                    <p:anim calcmode="lin" valueType="num">
                                      <p:cBhvr>
                                        <p:cTn id="79" dur="500" fill="hold"/>
                                        <p:tgtEl>
                                          <p:spTgt spid="29"/>
                                        </p:tgtEl>
                                        <p:attrNameLst>
                                          <p:attrName>ppt_h</p:attrName>
                                        </p:attrNameLst>
                                      </p:cBhvr>
                                      <p:tavLst>
                                        <p:tav tm="0">
                                          <p:val>
                                            <p:fltVal val="0"/>
                                          </p:val>
                                        </p:tav>
                                        <p:tav tm="100000">
                                          <p:val>
                                            <p:strVal val="#ppt_h"/>
                                          </p:val>
                                        </p:tav>
                                      </p:tavLst>
                                    </p:anim>
                                    <p:animEffect transition="in" filter="fade">
                                      <p:cBhvr>
                                        <p:cTn id="80" dur="500"/>
                                        <p:tgtEl>
                                          <p:spTgt spid="29"/>
                                        </p:tgtEl>
                                      </p:cBhvr>
                                    </p:animEffect>
                                  </p:childTnLst>
                                </p:cTn>
                              </p:par>
                              <p:par>
                                <p:cTn id="81" presetID="53" presetClass="entr" presetSubtype="16" fill="hold"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p:cTn id="83" dur="500" fill="hold"/>
                                        <p:tgtEl>
                                          <p:spTgt spid="30"/>
                                        </p:tgtEl>
                                        <p:attrNameLst>
                                          <p:attrName>ppt_w</p:attrName>
                                        </p:attrNameLst>
                                      </p:cBhvr>
                                      <p:tavLst>
                                        <p:tav tm="0">
                                          <p:val>
                                            <p:fltVal val="0"/>
                                          </p:val>
                                        </p:tav>
                                        <p:tav tm="100000">
                                          <p:val>
                                            <p:strVal val="#ppt_w"/>
                                          </p:val>
                                        </p:tav>
                                      </p:tavLst>
                                    </p:anim>
                                    <p:anim calcmode="lin" valueType="num">
                                      <p:cBhvr>
                                        <p:cTn id="84" dur="500" fill="hold"/>
                                        <p:tgtEl>
                                          <p:spTgt spid="30"/>
                                        </p:tgtEl>
                                        <p:attrNameLst>
                                          <p:attrName>ppt_h</p:attrName>
                                        </p:attrNameLst>
                                      </p:cBhvr>
                                      <p:tavLst>
                                        <p:tav tm="0">
                                          <p:val>
                                            <p:fltVal val="0"/>
                                          </p:val>
                                        </p:tav>
                                        <p:tav tm="100000">
                                          <p:val>
                                            <p:strVal val="#ppt_h"/>
                                          </p:val>
                                        </p:tav>
                                      </p:tavLst>
                                    </p:anim>
                                    <p:animEffect transition="in" filter="fade">
                                      <p:cBhvr>
                                        <p:cTn id="85" dur="500"/>
                                        <p:tgtEl>
                                          <p:spTgt spid="30"/>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31"/>
                                        </p:tgtEl>
                                        <p:attrNameLst>
                                          <p:attrName>style.visibility</p:attrName>
                                        </p:attrNameLst>
                                      </p:cBhvr>
                                      <p:to>
                                        <p:strVal val="visible"/>
                                      </p:to>
                                    </p:set>
                                    <p:anim calcmode="lin" valueType="num">
                                      <p:cBhvr>
                                        <p:cTn id="88" dur="500" fill="hold"/>
                                        <p:tgtEl>
                                          <p:spTgt spid="31"/>
                                        </p:tgtEl>
                                        <p:attrNameLst>
                                          <p:attrName>ppt_w</p:attrName>
                                        </p:attrNameLst>
                                      </p:cBhvr>
                                      <p:tavLst>
                                        <p:tav tm="0">
                                          <p:val>
                                            <p:fltVal val="0"/>
                                          </p:val>
                                        </p:tav>
                                        <p:tav tm="100000">
                                          <p:val>
                                            <p:strVal val="#ppt_w"/>
                                          </p:val>
                                        </p:tav>
                                      </p:tavLst>
                                    </p:anim>
                                    <p:anim calcmode="lin" valueType="num">
                                      <p:cBhvr>
                                        <p:cTn id="89" dur="500" fill="hold"/>
                                        <p:tgtEl>
                                          <p:spTgt spid="31"/>
                                        </p:tgtEl>
                                        <p:attrNameLst>
                                          <p:attrName>ppt_h</p:attrName>
                                        </p:attrNameLst>
                                      </p:cBhvr>
                                      <p:tavLst>
                                        <p:tav tm="0">
                                          <p:val>
                                            <p:fltVal val="0"/>
                                          </p:val>
                                        </p:tav>
                                        <p:tav tm="100000">
                                          <p:val>
                                            <p:strVal val="#ppt_h"/>
                                          </p:val>
                                        </p:tav>
                                      </p:tavLst>
                                    </p:anim>
                                    <p:animEffect transition="in" filter="fade">
                                      <p:cBhvr>
                                        <p:cTn id="90" dur="500"/>
                                        <p:tgtEl>
                                          <p:spTgt spid="31"/>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32"/>
                                        </p:tgtEl>
                                        <p:attrNameLst>
                                          <p:attrName>style.visibility</p:attrName>
                                        </p:attrNameLst>
                                      </p:cBhvr>
                                      <p:to>
                                        <p:strVal val="visible"/>
                                      </p:to>
                                    </p:set>
                                    <p:anim calcmode="lin" valueType="num">
                                      <p:cBhvr>
                                        <p:cTn id="93" dur="500" fill="hold"/>
                                        <p:tgtEl>
                                          <p:spTgt spid="32"/>
                                        </p:tgtEl>
                                        <p:attrNameLst>
                                          <p:attrName>ppt_w</p:attrName>
                                        </p:attrNameLst>
                                      </p:cBhvr>
                                      <p:tavLst>
                                        <p:tav tm="0">
                                          <p:val>
                                            <p:fltVal val="0"/>
                                          </p:val>
                                        </p:tav>
                                        <p:tav tm="100000">
                                          <p:val>
                                            <p:strVal val="#ppt_w"/>
                                          </p:val>
                                        </p:tav>
                                      </p:tavLst>
                                    </p:anim>
                                    <p:anim calcmode="lin" valueType="num">
                                      <p:cBhvr>
                                        <p:cTn id="94" dur="500" fill="hold"/>
                                        <p:tgtEl>
                                          <p:spTgt spid="32"/>
                                        </p:tgtEl>
                                        <p:attrNameLst>
                                          <p:attrName>ppt_h</p:attrName>
                                        </p:attrNameLst>
                                      </p:cBhvr>
                                      <p:tavLst>
                                        <p:tav tm="0">
                                          <p:val>
                                            <p:fltVal val="0"/>
                                          </p:val>
                                        </p:tav>
                                        <p:tav tm="100000">
                                          <p:val>
                                            <p:strVal val="#ppt_h"/>
                                          </p:val>
                                        </p:tav>
                                      </p:tavLst>
                                    </p:anim>
                                    <p:animEffect transition="in" filter="fade">
                                      <p:cBhvr>
                                        <p:cTn id="95" dur="500"/>
                                        <p:tgtEl>
                                          <p:spTgt spid="32"/>
                                        </p:tgtEl>
                                      </p:cBhvr>
                                    </p:animEffect>
                                  </p:childTnLst>
                                </p:cTn>
                              </p:par>
                              <p:par>
                                <p:cTn id="96" presetID="53" presetClass="entr" presetSubtype="16" fill="hold" nodeType="withEffect">
                                  <p:stCondLst>
                                    <p:cond delay="0"/>
                                  </p:stCondLst>
                                  <p:childTnLst>
                                    <p:set>
                                      <p:cBhvr>
                                        <p:cTn id="97" dur="1" fill="hold">
                                          <p:stCondLst>
                                            <p:cond delay="0"/>
                                          </p:stCondLst>
                                        </p:cTn>
                                        <p:tgtEl>
                                          <p:spTgt spid="33"/>
                                        </p:tgtEl>
                                        <p:attrNameLst>
                                          <p:attrName>style.visibility</p:attrName>
                                        </p:attrNameLst>
                                      </p:cBhvr>
                                      <p:to>
                                        <p:strVal val="visible"/>
                                      </p:to>
                                    </p:set>
                                    <p:anim calcmode="lin" valueType="num">
                                      <p:cBhvr>
                                        <p:cTn id="98" dur="500" fill="hold"/>
                                        <p:tgtEl>
                                          <p:spTgt spid="33"/>
                                        </p:tgtEl>
                                        <p:attrNameLst>
                                          <p:attrName>ppt_w</p:attrName>
                                        </p:attrNameLst>
                                      </p:cBhvr>
                                      <p:tavLst>
                                        <p:tav tm="0">
                                          <p:val>
                                            <p:fltVal val="0"/>
                                          </p:val>
                                        </p:tav>
                                        <p:tav tm="100000">
                                          <p:val>
                                            <p:strVal val="#ppt_w"/>
                                          </p:val>
                                        </p:tav>
                                      </p:tavLst>
                                    </p:anim>
                                    <p:anim calcmode="lin" valueType="num">
                                      <p:cBhvr>
                                        <p:cTn id="99" dur="500" fill="hold"/>
                                        <p:tgtEl>
                                          <p:spTgt spid="33"/>
                                        </p:tgtEl>
                                        <p:attrNameLst>
                                          <p:attrName>ppt_h</p:attrName>
                                        </p:attrNameLst>
                                      </p:cBhvr>
                                      <p:tavLst>
                                        <p:tav tm="0">
                                          <p:val>
                                            <p:fltVal val="0"/>
                                          </p:val>
                                        </p:tav>
                                        <p:tav tm="100000">
                                          <p:val>
                                            <p:strVal val="#ppt_h"/>
                                          </p:val>
                                        </p:tav>
                                      </p:tavLst>
                                    </p:anim>
                                    <p:animEffect transition="in" filter="fade">
                                      <p:cBhvr>
                                        <p:cTn id="10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4" grpId="0" animBg="1"/>
      <p:bldP spid="15" grpId="0" animBg="1"/>
      <p:bldP spid="19" grpId="0" animBg="1"/>
      <p:bldP spid="20" grpId="0" animBg="1"/>
      <p:bldP spid="25" grpId="0" animBg="1"/>
      <p:bldP spid="26" grpId="0" bldLvl="0" animBg="1"/>
      <p:bldP spid="28" grpId="0" animBg="1"/>
      <p:bldP spid="29" grpId="0" bldLvl="0" animBg="1"/>
      <p:bldP spid="31" grpId="0" animBg="1"/>
      <p:bldP spid="32" grpId="0" bldLvl="0" animBg="1"/>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0" y="0"/>
            <a:ext cx="8998875" cy="5040313"/>
          </a:xfrm>
          <a:prstGeom prst="rect">
            <a:avLst/>
          </a:prstGeom>
        </p:spPr>
      </p:pic>
      <p:sp>
        <p:nvSpPr>
          <p:cNvPr id="34" name="MH_Other_1"/>
          <p:cNvSpPr/>
          <p:nvPr/>
        </p:nvSpPr>
        <p:spPr>
          <a:xfrm>
            <a:off x="1715207" y="1686429"/>
            <a:ext cx="1090022" cy="425859"/>
          </a:xfrm>
          <a:custGeom>
            <a:avLst/>
            <a:gdLst>
              <a:gd name="connsiteX0" fmla="*/ 0 w 1079500"/>
              <a:gd name="connsiteY0" fmla="*/ 0 h 381000"/>
              <a:gd name="connsiteX1" fmla="*/ 96474 w 1079500"/>
              <a:gd name="connsiteY1" fmla="*/ 0 h 381000"/>
              <a:gd name="connsiteX2" fmla="*/ 97446 w 1079500"/>
              <a:gd name="connsiteY2" fmla="*/ 741 h 381000"/>
              <a:gd name="connsiteX3" fmla="*/ 539750 w 1079500"/>
              <a:gd name="connsiteY3" fmla="*/ 98029 h 381000"/>
              <a:gd name="connsiteX4" fmla="*/ 982054 w 1079500"/>
              <a:gd name="connsiteY4" fmla="*/ 741 h 381000"/>
              <a:gd name="connsiteX5" fmla="*/ 983026 w 1079500"/>
              <a:gd name="connsiteY5" fmla="*/ 0 h 381000"/>
              <a:gd name="connsiteX6" fmla="*/ 1079500 w 1079500"/>
              <a:gd name="connsiteY6" fmla="*/ 0 h 381000"/>
              <a:gd name="connsiteX7" fmla="*/ 1079500 w 1079500"/>
              <a:gd name="connsiteY7" fmla="*/ 381000 h 381000"/>
              <a:gd name="connsiteX8" fmla="*/ 983025 w 1079500"/>
              <a:gd name="connsiteY8" fmla="*/ 381000 h 381000"/>
              <a:gd name="connsiteX9" fmla="*/ 982054 w 1079500"/>
              <a:gd name="connsiteY9" fmla="*/ 380260 h 381000"/>
              <a:gd name="connsiteX10" fmla="*/ 539750 w 1079500"/>
              <a:gd name="connsiteY10" fmla="*/ 282972 h 381000"/>
              <a:gd name="connsiteX11" fmla="*/ 97446 w 1079500"/>
              <a:gd name="connsiteY11" fmla="*/ 380260 h 381000"/>
              <a:gd name="connsiteX12" fmla="*/ 96476 w 1079500"/>
              <a:gd name="connsiteY12" fmla="*/ 381000 h 381000"/>
              <a:gd name="connsiteX13" fmla="*/ 0 w 1079500"/>
              <a:gd name="connsiteY13" fmla="*/ 38100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9500" h="381000">
                <a:moveTo>
                  <a:pt x="0" y="0"/>
                </a:moveTo>
                <a:lnTo>
                  <a:pt x="96474" y="0"/>
                </a:lnTo>
                <a:lnTo>
                  <a:pt x="97446" y="741"/>
                </a:lnTo>
                <a:cubicBezTo>
                  <a:pt x="193302" y="59438"/>
                  <a:pt x="355632" y="98029"/>
                  <a:pt x="539750" y="98029"/>
                </a:cubicBezTo>
                <a:cubicBezTo>
                  <a:pt x="723868" y="98029"/>
                  <a:pt x="886198" y="59438"/>
                  <a:pt x="982054" y="741"/>
                </a:cubicBezTo>
                <a:lnTo>
                  <a:pt x="983026" y="0"/>
                </a:lnTo>
                <a:lnTo>
                  <a:pt x="1079500" y="0"/>
                </a:lnTo>
                <a:lnTo>
                  <a:pt x="1079500" y="381000"/>
                </a:lnTo>
                <a:lnTo>
                  <a:pt x="983025" y="381000"/>
                </a:lnTo>
                <a:lnTo>
                  <a:pt x="982054" y="380260"/>
                </a:lnTo>
                <a:cubicBezTo>
                  <a:pt x="886198" y="321564"/>
                  <a:pt x="723868" y="282972"/>
                  <a:pt x="539750" y="282972"/>
                </a:cubicBezTo>
                <a:cubicBezTo>
                  <a:pt x="355632" y="282972"/>
                  <a:pt x="193302" y="321564"/>
                  <a:pt x="97446" y="380260"/>
                </a:cubicBezTo>
                <a:lnTo>
                  <a:pt x="96476" y="381000"/>
                </a:lnTo>
                <a:lnTo>
                  <a:pt x="0" y="381000"/>
                </a:lnTo>
                <a:close/>
              </a:path>
            </a:pathLst>
          </a:custGeom>
          <a:solidFill>
            <a:srgbClr val="DD657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1400">
              <a:solidFill>
                <a:schemeClr val="bg1"/>
              </a:solidFill>
              <a:latin typeface="Impact" panose="020B0806030902050204" pitchFamily="34" charset="0"/>
              <a:ea typeface="微软雅黑" panose="020B0503020204020204" pitchFamily="34" charset="-122"/>
            </a:endParaRPr>
          </a:p>
        </p:txBody>
      </p:sp>
      <p:sp>
        <p:nvSpPr>
          <p:cNvPr id="35" name="MH_Other_2"/>
          <p:cNvSpPr/>
          <p:nvPr/>
        </p:nvSpPr>
        <p:spPr>
          <a:xfrm>
            <a:off x="1108948" y="1504418"/>
            <a:ext cx="793458" cy="789882"/>
          </a:xfrm>
          <a:prstGeom prst="ellipse">
            <a:avLst/>
          </a:prstGeom>
          <a:solidFill>
            <a:srgbClr val="DD657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1500" dirty="0">
                <a:solidFill>
                  <a:schemeClr val="bg1"/>
                </a:solidFill>
                <a:latin typeface="Impact" panose="020B0806030902050204" pitchFamily="34" charset="0"/>
                <a:ea typeface="微软雅黑" panose="020B0503020204020204" pitchFamily="34" charset="-122"/>
              </a:rPr>
              <a:t>2014</a:t>
            </a:r>
          </a:p>
        </p:txBody>
      </p:sp>
      <p:sp>
        <p:nvSpPr>
          <p:cNvPr id="36" name="MH_Other_3"/>
          <p:cNvSpPr/>
          <p:nvPr/>
        </p:nvSpPr>
        <p:spPr>
          <a:xfrm>
            <a:off x="3212476" y="1686429"/>
            <a:ext cx="1086682" cy="425859"/>
          </a:xfrm>
          <a:custGeom>
            <a:avLst/>
            <a:gdLst>
              <a:gd name="connsiteX0" fmla="*/ 0 w 1079500"/>
              <a:gd name="connsiteY0" fmla="*/ 0 h 381000"/>
              <a:gd name="connsiteX1" fmla="*/ 96474 w 1079500"/>
              <a:gd name="connsiteY1" fmla="*/ 0 h 381000"/>
              <a:gd name="connsiteX2" fmla="*/ 97446 w 1079500"/>
              <a:gd name="connsiteY2" fmla="*/ 741 h 381000"/>
              <a:gd name="connsiteX3" fmla="*/ 539750 w 1079500"/>
              <a:gd name="connsiteY3" fmla="*/ 98029 h 381000"/>
              <a:gd name="connsiteX4" fmla="*/ 982054 w 1079500"/>
              <a:gd name="connsiteY4" fmla="*/ 741 h 381000"/>
              <a:gd name="connsiteX5" fmla="*/ 983026 w 1079500"/>
              <a:gd name="connsiteY5" fmla="*/ 0 h 381000"/>
              <a:gd name="connsiteX6" fmla="*/ 1079500 w 1079500"/>
              <a:gd name="connsiteY6" fmla="*/ 0 h 381000"/>
              <a:gd name="connsiteX7" fmla="*/ 1079500 w 1079500"/>
              <a:gd name="connsiteY7" fmla="*/ 381000 h 381000"/>
              <a:gd name="connsiteX8" fmla="*/ 983025 w 1079500"/>
              <a:gd name="connsiteY8" fmla="*/ 381000 h 381000"/>
              <a:gd name="connsiteX9" fmla="*/ 982054 w 1079500"/>
              <a:gd name="connsiteY9" fmla="*/ 380260 h 381000"/>
              <a:gd name="connsiteX10" fmla="*/ 539750 w 1079500"/>
              <a:gd name="connsiteY10" fmla="*/ 282972 h 381000"/>
              <a:gd name="connsiteX11" fmla="*/ 97446 w 1079500"/>
              <a:gd name="connsiteY11" fmla="*/ 380260 h 381000"/>
              <a:gd name="connsiteX12" fmla="*/ 96476 w 1079500"/>
              <a:gd name="connsiteY12" fmla="*/ 381000 h 381000"/>
              <a:gd name="connsiteX13" fmla="*/ 0 w 1079500"/>
              <a:gd name="connsiteY13" fmla="*/ 38100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9500" h="381000">
                <a:moveTo>
                  <a:pt x="0" y="0"/>
                </a:moveTo>
                <a:lnTo>
                  <a:pt x="96474" y="0"/>
                </a:lnTo>
                <a:lnTo>
                  <a:pt x="97446" y="741"/>
                </a:lnTo>
                <a:cubicBezTo>
                  <a:pt x="193302" y="59438"/>
                  <a:pt x="355632" y="98029"/>
                  <a:pt x="539750" y="98029"/>
                </a:cubicBezTo>
                <a:cubicBezTo>
                  <a:pt x="723868" y="98029"/>
                  <a:pt x="886198" y="59438"/>
                  <a:pt x="982054" y="741"/>
                </a:cubicBezTo>
                <a:lnTo>
                  <a:pt x="983026" y="0"/>
                </a:lnTo>
                <a:lnTo>
                  <a:pt x="1079500" y="0"/>
                </a:lnTo>
                <a:lnTo>
                  <a:pt x="1079500" y="381000"/>
                </a:lnTo>
                <a:lnTo>
                  <a:pt x="983025" y="381000"/>
                </a:lnTo>
                <a:lnTo>
                  <a:pt x="982054" y="380260"/>
                </a:lnTo>
                <a:cubicBezTo>
                  <a:pt x="886198" y="321564"/>
                  <a:pt x="723868" y="282972"/>
                  <a:pt x="539750" y="282972"/>
                </a:cubicBezTo>
                <a:cubicBezTo>
                  <a:pt x="355632" y="282972"/>
                  <a:pt x="193302" y="321564"/>
                  <a:pt x="97446" y="380260"/>
                </a:cubicBezTo>
                <a:lnTo>
                  <a:pt x="96476" y="381000"/>
                </a:lnTo>
                <a:lnTo>
                  <a:pt x="0" y="381000"/>
                </a:lnTo>
                <a:close/>
              </a:path>
            </a:pathLst>
          </a:custGeom>
          <a:solidFill>
            <a:srgbClr val="DD657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1400">
              <a:solidFill>
                <a:schemeClr val="bg1"/>
              </a:solidFill>
              <a:latin typeface="Impact" panose="020B0806030902050204" pitchFamily="34" charset="0"/>
              <a:ea typeface="微软雅黑" panose="020B0503020204020204" pitchFamily="34" charset="-122"/>
            </a:endParaRPr>
          </a:p>
        </p:txBody>
      </p:sp>
      <p:sp>
        <p:nvSpPr>
          <p:cNvPr id="37" name="MH_Other_4"/>
          <p:cNvSpPr/>
          <p:nvPr/>
        </p:nvSpPr>
        <p:spPr>
          <a:xfrm>
            <a:off x="2605971" y="1504418"/>
            <a:ext cx="793458" cy="789882"/>
          </a:xfrm>
          <a:prstGeom prst="ellipse">
            <a:avLst/>
          </a:prstGeom>
          <a:solidFill>
            <a:srgbClr val="DD657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1500" dirty="0">
                <a:solidFill>
                  <a:schemeClr val="bg1"/>
                </a:solidFill>
                <a:latin typeface="Impact" panose="020B0806030902050204" pitchFamily="34" charset="0"/>
                <a:ea typeface="微软雅黑" panose="020B0503020204020204" pitchFamily="34" charset="-122"/>
              </a:rPr>
              <a:t>2015</a:t>
            </a:r>
          </a:p>
        </p:txBody>
      </p:sp>
      <p:sp>
        <p:nvSpPr>
          <p:cNvPr id="38" name="MH_Other_5"/>
          <p:cNvSpPr/>
          <p:nvPr/>
        </p:nvSpPr>
        <p:spPr>
          <a:xfrm>
            <a:off x="4706406" y="1686429"/>
            <a:ext cx="1090022" cy="425859"/>
          </a:xfrm>
          <a:custGeom>
            <a:avLst/>
            <a:gdLst>
              <a:gd name="connsiteX0" fmla="*/ 0 w 1079500"/>
              <a:gd name="connsiteY0" fmla="*/ 0 h 381000"/>
              <a:gd name="connsiteX1" fmla="*/ 96474 w 1079500"/>
              <a:gd name="connsiteY1" fmla="*/ 0 h 381000"/>
              <a:gd name="connsiteX2" fmla="*/ 97446 w 1079500"/>
              <a:gd name="connsiteY2" fmla="*/ 741 h 381000"/>
              <a:gd name="connsiteX3" fmla="*/ 539750 w 1079500"/>
              <a:gd name="connsiteY3" fmla="*/ 98029 h 381000"/>
              <a:gd name="connsiteX4" fmla="*/ 982054 w 1079500"/>
              <a:gd name="connsiteY4" fmla="*/ 741 h 381000"/>
              <a:gd name="connsiteX5" fmla="*/ 983026 w 1079500"/>
              <a:gd name="connsiteY5" fmla="*/ 0 h 381000"/>
              <a:gd name="connsiteX6" fmla="*/ 1079500 w 1079500"/>
              <a:gd name="connsiteY6" fmla="*/ 0 h 381000"/>
              <a:gd name="connsiteX7" fmla="*/ 1079500 w 1079500"/>
              <a:gd name="connsiteY7" fmla="*/ 381000 h 381000"/>
              <a:gd name="connsiteX8" fmla="*/ 983025 w 1079500"/>
              <a:gd name="connsiteY8" fmla="*/ 381000 h 381000"/>
              <a:gd name="connsiteX9" fmla="*/ 982054 w 1079500"/>
              <a:gd name="connsiteY9" fmla="*/ 380260 h 381000"/>
              <a:gd name="connsiteX10" fmla="*/ 539750 w 1079500"/>
              <a:gd name="connsiteY10" fmla="*/ 282972 h 381000"/>
              <a:gd name="connsiteX11" fmla="*/ 97446 w 1079500"/>
              <a:gd name="connsiteY11" fmla="*/ 380260 h 381000"/>
              <a:gd name="connsiteX12" fmla="*/ 96476 w 1079500"/>
              <a:gd name="connsiteY12" fmla="*/ 381000 h 381000"/>
              <a:gd name="connsiteX13" fmla="*/ 0 w 1079500"/>
              <a:gd name="connsiteY13" fmla="*/ 38100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9500" h="381000">
                <a:moveTo>
                  <a:pt x="0" y="0"/>
                </a:moveTo>
                <a:lnTo>
                  <a:pt x="96474" y="0"/>
                </a:lnTo>
                <a:lnTo>
                  <a:pt x="97446" y="741"/>
                </a:lnTo>
                <a:cubicBezTo>
                  <a:pt x="193302" y="59438"/>
                  <a:pt x="355632" y="98029"/>
                  <a:pt x="539750" y="98029"/>
                </a:cubicBezTo>
                <a:cubicBezTo>
                  <a:pt x="723868" y="98029"/>
                  <a:pt x="886198" y="59438"/>
                  <a:pt x="982054" y="741"/>
                </a:cubicBezTo>
                <a:lnTo>
                  <a:pt x="983026" y="0"/>
                </a:lnTo>
                <a:lnTo>
                  <a:pt x="1079500" y="0"/>
                </a:lnTo>
                <a:lnTo>
                  <a:pt x="1079500" y="381000"/>
                </a:lnTo>
                <a:lnTo>
                  <a:pt x="983025" y="381000"/>
                </a:lnTo>
                <a:lnTo>
                  <a:pt x="982054" y="380260"/>
                </a:lnTo>
                <a:cubicBezTo>
                  <a:pt x="886198" y="321564"/>
                  <a:pt x="723868" y="282972"/>
                  <a:pt x="539750" y="282972"/>
                </a:cubicBezTo>
                <a:cubicBezTo>
                  <a:pt x="355632" y="282972"/>
                  <a:pt x="193302" y="321564"/>
                  <a:pt x="97446" y="380260"/>
                </a:cubicBezTo>
                <a:lnTo>
                  <a:pt x="96476" y="381000"/>
                </a:lnTo>
                <a:lnTo>
                  <a:pt x="0" y="381000"/>
                </a:lnTo>
                <a:close/>
              </a:path>
            </a:pathLst>
          </a:custGeom>
          <a:solidFill>
            <a:srgbClr val="DD657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1400">
              <a:solidFill>
                <a:schemeClr val="bg1"/>
              </a:solidFill>
              <a:latin typeface="Impact" panose="020B0806030902050204" pitchFamily="34" charset="0"/>
              <a:ea typeface="微软雅黑" panose="020B0503020204020204" pitchFamily="34" charset="-122"/>
            </a:endParaRPr>
          </a:p>
        </p:txBody>
      </p:sp>
      <p:sp>
        <p:nvSpPr>
          <p:cNvPr id="39" name="MH_Other_6"/>
          <p:cNvSpPr/>
          <p:nvPr/>
        </p:nvSpPr>
        <p:spPr>
          <a:xfrm>
            <a:off x="4102994" y="1504418"/>
            <a:ext cx="795803" cy="789882"/>
          </a:xfrm>
          <a:prstGeom prst="ellipse">
            <a:avLst/>
          </a:prstGeom>
          <a:solidFill>
            <a:srgbClr val="DD657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1500" dirty="0">
                <a:solidFill>
                  <a:schemeClr val="bg1"/>
                </a:solidFill>
                <a:latin typeface="Impact" panose="020B0806030902050204" pitchFamily="34" charset="0"/>
                <a:ea typeface="微软雅黑" panose="020B0503020204020204" pitchFamily="34" charset="-122"/>
              </a:rPr>
              <a:t>2016</a:t>
            </a:r>
          </a:p>
        </p:txBody>
      </p:sp>
      <p:sp>
        <p:nvSpPr>
          <p:cNvPr id="40" name="MH_Other_7"/>
          <p:cNvSpPr/>
          <p:nvPr/>
        </p:nvSpPr>
        <p:spPr>
          <a:xfrm>
            <a:off x="6203427" y="1686429"/>
            <a:ext cx="1088352" cy="425859"/>
          </a:xfrm>
          <a:custGeom>
            <a:avLst/>
            <a:gdLst>
              <a:gd name="connsiteX0" fmla="*/ 0 w 1079500"/>
              <a:gd name="connsiteY0" fmla="*/ 0 h 381000"/>
              <a:gd name="connsiteX1" fmla="*/ 96474 w 1079500"/>
              <a:gd name="connsiteY1" fmla="*/ 0 h 381000"/>
              <a:gd name="connsiteX2" fmla="*/ 97446 w 1079500"/>
              <a:gd name="connsiteY2" fmla="*/ 741 h 381000"/>
              <a:gd name="connsiteX3" fmla="*/ 539750 w 1079500"/>
              <a:gd name="connsiteY3" fmla="*/ 98029 h 381000"/>
              <a:gd name="connsiteX4" fmla="*/ 982054 w 1079500"/>
              <a:gd name="connsiteY4" fmla="*/ 741 h 381000"/>
              <a:gd name="connsiteX5" fmla="*/ 983026 w 1079500"/>
              <a:gd name="connsiteY5" fmla="*/ 0 h 381000"/>
              <a:gd name="connsiteX6" fmla="*/ 1079500 w 1079500"/>
              <a:gd name="connsiteY6" fmla="*/ 0 h 381000"/>
              <a:gd name="connsiteX7" fmla="*/ 1079500 w 1079500"/>
              <a:gd name="connsiteY7" fmla="*/ 381000 h 381000"/>
              <a:gd name="connsiteX8" fmla="*/ 983025 w 1079500"/>
              <a:gd name="connsiteY8" fmla="*/ 381000 h 381000"/>
              <a:gd name="connsiteX9" fmla="*/ 982054 w 1079500"/>
              <a:gd name="connsiteY9" fmla="*/ 380260 h 381000"/>
              <a:gd name="connsiteX10" fmla="*/ 539750 w 1079500"/>
              <a:gd name="connsiteY10" fmla="*/ 282972 h 381000"/>
              <a:gd name="connsiteX11" fmla="*/ 97446 w 1079500"/>
              <a:gd name="connsiteY11" fmla="*/ 380260 h 381000"/>
              <a:gd name="connsiteX12" fmla="*/ 96476 w 1079500"/>
              <a:gd name="connsiteY12" fmla="*/ 381000 h 381000"/>
              <a:gd name="connsiteX13" fmla="*/ 0 w 1079500"/>
              <a:gd name="connsiteY13" fmla="*/ 38100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9500" h="381000">
                <a:moveTo>
                  <a:pt x="0" y="0"/>
                </a:moveTo>
                <a:lnTo>
                  <a:pt x="96474" y="0"/>
                </a:lnTo>
                <a:lnTo>
                  <a:pt x="97446" y="741"/>
                </a:lnTo>
                <a:cubicBezTo>
                  <a:pt x="193302" y="59438"/>
                  <a:pt x="355632" y="98029"/>
                  <a:pt x="539750" y="98029"/>
                </a:cubicBezTo>
                <a:cubicBezTo>
                  <a:pt x="723868" y="98029"/>
                  <a:pt x="886198" y="59438"/>
                  <a:pt x="982054" y="741"/>
                </a:cubicBezTo>
                <a:lnTo>
                  <a:pt x="983026" y="0"/>
                </a:lnTo>
                <a:lnTo>
                  <a:pt x="1079500" y="0"/>
                </a:lnTo>
                <a:lnTo>
                  <a:pt x="1079500" y="381000"/>
                </a:lnTo>
                <a:lnTo>
                  <a:pt x="983025" y="381000"/>
                </a:lnTo>
                <a:lnTo>
                  <a:pt x="982054" y="380260"/>
                </a:lnTo>
                <a:cubicBezTo>
                  <a:pt x="886198" y="321564"/>
                  <a:pt x="723868" y="282972"/>
                  <a:pt x="539750" y="282972"/>
                </a:cubicBezTo>
                <a:cubicBezTo>
                  <a:pt x="355632" y="282972"/>
                  <a:pt x="193302" y="321564"/>
                  <a:pt x="97446" y="380260"/>
                </a:cubicBezTo>
                <a:lnTo>
                  <a:pt x="96476" y="381000"/>
                </a:lnTo>
                <a:lnTo>
                  <a:pt x="0" y="381000"/>
                </a:lnTo>
                <a:close/>
              </a:path>
            </a:pathLst>
          </a:custGeom>
          <a:solidFill>
            <a:srgbClr val="DD657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1400">
              <a:solidFill>
                <a:schemeClr val="bg1"/>
              </a:solidFill>
              <a:latin typeface="Impact" panose="020B0806030902050204" pitchFamily="34" charset="0"/>
              <a:ea typeface="微软雅黑" panose="020B0503020204020204" pitchFamily="34" charset="-122"/>
            </a:endParaRPr>
          </a:p>
        </p:txBody>
      </p:sp>
      <p:sp>
        <p:nvSpPr>
          <p:cNvPr id="41" name="MH_Other_8"/>
          <p:cNvSpPr/>
          <p:nvPr/>
        </p:nvSpPr>
        <p:spPr>
          <a:xfrm>
            <a:off x="5602362" y="1504418"/>
            <a:ext cx="793459" cy="789882"/>
          </a:xfrm>
          <a:prstGeom prst="ellipse">
            <a:avLst/>
          </a:prstGeom>
          <a:solidFill>
            <a:srgbClr val="DD657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1500" dirty="0">
                <a:solidFill>
                  <a:schemeClr val="bg1"/>
                </a:solidFill>
                <a:latin typeface="Impact" panose="020B0806030902050204" pitchFamily="34" charset="0"/>
                <a:ea typeface="微软雅黑" panose="020B0503020204020204" pitchFamily="34" charset="-122"/>
              </a:rPr>
              <a:t>2017</a:t>
            </a:r>
          </a:p>
        </p:txBody>
      </p:sp>
      <p:sp>
        <p:nvSpPr>
          <p:cNvPr id="42" name="MH_Other_9"/>
          <p:cNvSpPr/>
          <p:nvPr/>
        </p:nvSpPr>
        <p:spPr>
          <a:xfrm>
            <a:off x="7099386" y="1504418"/>
            <a:ext cx="794631" cy="789882"/>
          </a:xfrm>
          <a:prstGeom prst="ellipse">
            <a:avLst/>
          </a:prstGeom>
          <a:solidFill>
            <a:srgbClr val="DD657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1500" dirty="0">
                <a:solidFill>
                  <a:schemeClr val="bg1"/>
                </a:solidFill>
                <a:latin typeface="Impact" panose="020B0806030902050204" pitchFamily="34" charset="0"/>
                <a:ea typeface="微软雅黑" panose="020B0503020204020204" pitchFamily="34" charset="-122"/>
              </a:rPr>
              <a:t>2018</a:t>
            </a:r>
          </a:p>
        </p:txBody>
      </p:sp>
      <p:sp>
        <p:nvSpPr>
          <p:cNvPr id="43" name="等腰三角形 42"/>
          <p:cNvSpPr/>
          <p:nvPr/>
        </p:nvSpPr>
        <p:spPr>
          <a:xfrm rot="10800000">
            <a:off x="1428909" y="2438976"/>
            <a:ext cx="162911" cy="138842"/>
          </a:xfrm>
          <a:prstGeom prst="triangle">
            <a:avLst/>
          </a:prstGeom>
          <a:solidFill>
            <a:srgbClr val="DD6572"/>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anchor="ctr"/>
          <a:lstStyle/>
          <a:p>
            <a:pPr algn="ctr"/>
            <a:endParaRPr lang="zh-CN" altLang="en-US" sz="1800" noProof="1">
              <a:solidFill>
                <a:schemeClr val="bg1"/>
              </a:solidFill>
              <a:latin typeface="仿宋_GB2312" panose="02010609030101010101" charset="-122"/>
              <a:ea typeface="仿宋_GB2312" panose="02010609030101010101" charset="-122"/>
            </a:endParaRPr>
          </a:p>
        </p:txBody>
      </p:sp>
      <p:sp>
        <p:nvSpPr>
          <p:cNvPr id="44" name="等腰三角形 43"/>
          <p:cNvSpPr/>
          <p:nvPr/>
        </p:nvSpPr>
        <p:spPr>
          <a:xfrm rot="10800000">
            <a:off x="2927398" y="2438976"/>
            <a:ext cx="162911" cy="138842"/>
          </a:xfrm>
          <a:prstGeom prst="triangle">
            <a:avLst/>
          </a:prstGeom>
          <a:solidFill>
            <a:srgbClr val="DD6572"/>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anchor="ctr"/>
          <a:lstStyle/>
          <a:p>
            <a:pPr algn="ctr"/>
            <a:endParaRPr lang="zh-CN" altLang="en-US" sz="1800" noProof="1">
              <a:solidFill>
                <a:schemeClr val="bg1"/>
              </a:solidFill>
              <a:latin typeface="仿宋_GB2312" panose="02010609030101010101" charset="-122"/>
              <a:ea typeface="仿宋_GB2312" panose="02010609030101010101" charset="-122"/>
            </a:endParaRPr>
          </a:p>
        </p:txBody>
      </p:sp>
      <p:sp>
        <p:nvSpPr>
          <p:cNvPr id="45" name="等腰三角形 44"/>
          <p:cNvSpPr/>
          <p:nvPr/>
        </p:nvSpPr>
        <p:spPr>
          <a:xfrm rot="10800000">
            <a:off x="4425887" y="2438976"/>
            <a:ext cx="162911" cy="138842"/>
          </a:xfrm>
          <a:prstGeom prst="triangle">
            <a:avLst/>
          </a:prstGeom>
          <a:solidFill>
            <a:srgbClr val="DD6572"/>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anchor="ctr"/>
          <a:lstStyle/>
          <a:p>
            <a:pPr algn="ctr"/>
            <a:endParaRPr lang="zh-CN" altLang="en-US" sz="1800" noProof="1">
              <a:solidFill>
                <a:schemeClr val="bg1"/>
              </a:solidFill>
              <a:latin typeface="仿宋_GB2312" panose="02010609030101010101" charset="-122"/>
              <a:ea typeface="仿宋_GB2312" panose="02010609030101010101" charset="-122"/>
            </a:endParaRPr>
          </a:p>
        </p:txBody>
      </p:sp>
      <p:sp>
        <p:nvSpPr>
          <p:cNvPr id="46" name="等腰三角形 45"/>
          <p:cNvSpPr/>
          <p:nvPr/>
        </p:nvSpPr>
        <p:spPr>
          <a:xfrm rot="10800000">
            <a:off x="5924375" y="2438976"/>
            <a:ext cx="162911" cy="138842"/>
          </a:xfrm>
          <a:prstGeom prst="triangle">
            <a:avLst/>
          </a:prstGeom>
          <a:solidFill>
            <a:srgbClr val="DD6572"/>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anchor="ctr"/>
          <a:lstStyle/>
          <a:p>
            <a:pPr algn="ctr"/>
            <a:endParaRPr lang="zh-CN" altLang="en-US" sz="1800" noProof="1">
              <a:solidFill>
                <a:schemeClr val="bg1"/>
              </a:solidFill>
              <a:latin typeface="仿宋_GB2312" panose="02010609030101010101" charset="-122"/>
              <a:ea typeface="仿宋_GB2312" panose="02010609030101010101" charset="-122"/>
            </a:endParaRPr>
          </a:p>
        </p:txBody>
      </p:sp>
      <p:sp>
        <p:nvSpPr>
          <p:cNvPr id="47" name="等腰三角形 46"/>
          <p:cNvSpPr/>
          <p:nvPr/>
        </p:nvSpPr>
        <p:spPr>
          <a:xfrm rot="10800000">
            <a:off x="7422865" y="2438976"/>
            <a:ext cx="162911" cy="138842"/>
          </a:xfrm>
          <a:prstGeom prst="triangle">
            <a:avLst/>
          </a:prstGeom>
          <a:solidFill>
            <a:srgbClr val="DD6572"/>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anchor="ctr"/>
          <a:lstStyle/>
          <a:p>
            <a:pPr algn="ctr"/>
            <a:endParaRPr lang="zh-CN" altLang="en-US" sz="1800" noProof="1">
              <a:solidFill>
                <a:schemeClr val="bg1"/>
              </a:solidFill>
              <a:latin typeface="仿宋_GB2312" panose="02010609030101010101" charset="-122"/>
              <a:ea typeface="仿宋_GB2312" panose="02010609030101010101" charset="-122"/>
            </a:endParaRPr>
          </a:p>
        </p:txBody>
      </p:sp>
      <p:sp>
        <p:nvSpPr>
          <p:cNvPr id="48" name="矩形 57"/>
          <p:cNvSpPr>
            <a:spLocks noChangeArrowheads="1"/>
          </p:cNvSpPr>
          <p:nvPr/>
        </p:nvSpPr>
        <p:spPr bwMode="auto">
          <a:xfrm>
            <a:off x="842264" y="2751018"/>
            <a:ext cx="1330245" cy="252716"/>
          </a:xfrm>
          <a:prstGeom prst="rect">
            <a:avLst/>
          </a:prstGeom>
          <a:solidFill>
            <a:srgbClr val="DD6572"/>
          </a:solidFill>
          <a:ln>
            <a:noFill/>
          </a:ln>
        </p:spPr>
        <p:txBody>
          <a:bodyPr lIns="67391" tIns="33696" rIns="67391" bIns="33696">
            <a:spAutoFit/>
          </a:bodyPr>
          <a:lstStyle/>
          <a:p>
            <a:pPr algn="dist"/>
            <a:r>
              <a:rPr lang="zh-CN"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单击添加标题</a:t>
            </a:r>
            <a:endParaRPr lang="en-US"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9" name="文本框 40"/>
          <p:cNvSpPr txBox="1"/>
          <p:nvPr/>
        </p:nvSpPr>
        <p:spPr>
          <a:xfrm>
            <a:off x="842264" y="3064713"/>
            <a:ext cx="1330244" cy="1105535"/>
          </a:xfrm>
          <a:prstGeom prst="rect">
            <a:avLst/>
          </a:prstGeom>
          <a:noFill/>
          <a:ln w="9525">
            <a:noFill/>
          </a:ln>
        </p:spPr>
        <p:txBody>
          <a:bodyPr wrap="square" lIns="67391" tIns="33696" rIns="67391" bIns="33696">
            <a:spAutoFit/>
          </a:bodyPr>
          <a:lstStyle/>
          <a:p>
            <a:pPr algn="ctr">
              <a:lnSpc>
                <a:spcPct val="150000"/>
              </a:lnSpc>
            </a:pP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此处文字通过</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TXT</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文档或者</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QQ</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聊天窗口复制进入，无需调整格式，简单快捷，</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管理资源吧祝愿你成功！</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a:t>
            </a:r>
          </a:p>
        </p:txBody>
      </p:sp>
      <p:sp>
        <p:nvSpPr>
          <p:cNvPr id="50" name="矩形 57"/>
          <p:cNvSpPr>
            <a:spLocks noChangeArrowheads="1"/>
          </p:cNvSpPr>
          <p:nvPr/>
        </p:nvSpPr>
        <p:spPr bwMode="auto">
          <a:xfrm>
            <a:off x="2342217" y="2751018"/>
            <a:ext cx="1330245" cy="252716"/>
          </a:xfrm>
          <a:prstGeom prst="rect">
            <a:avLst/>
          </a:prstGeom>
          <a:solidFill>
            <a:srgbClr val="DD6572"/>
          </a:solidFill>
          <a:ln>
            <a:noFill/>
          </a:ln>
        </p:spPr>
        <p:txBody>
          <a:bodyPr lIns="67391" tIns="33696" rIns="67391" bIns="33696">
            <a:spAutoFit/>
          </a:bodyPr>
          <a:lstStyle/>
          <a:p>
            <a:pPr algn="dist"/>
            <a:r>
              <a:rPr lang="zh-CN"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单击添加标题</a:t>
            </a:r>
            <a:endParaRPr lang="en-US"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1" name="文本框 40"/>
          <p:cNvSpPr txBox="1"/>
          <p:nvPr/>
        </p:nvSpPr>
        <p:spPr>
          <a:xfrm>
            <a:off x="2342218" y="3064713"/>
            <a:ext cx="1330244" cy="1105535"/>
          </a:xfrm>
          <a:prstGeom prst="rect">
            <a:avLst/>
          </a:prstGeom>
          <a:noFill/>
          <a:ln w="9525">
            <a:noFill/>
          </a:ln>
        </p:spPr>
        <p:txBody>
          <a:bodyPr wrap="square" lIns="67391" tIns="33696" rIns="67391" bIns="33696">
            <a:spAutoFit/>
          </a:bodyPr>
          <a:lstStyle/>
          <a:p>
            <a:pPr algn="ctr">
              <a:lnSpc>
                <a:spcPct val="150000"/>
              </a:lnSpc>
            </a:pP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此处文字通过</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TXT</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文档或者</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QQ</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聊天窗口复制进入，无需调整格式，简单快捷，</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管理资源吧祝愿你成功！</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a:t>
            </a:r>
          </a:p>
        </p:txBody>
      </p:sp>
      <p:sp>
        <p:nvSpPr>
          <p:cNvPr id="52" name="矩形 57"/>
          <p:cNvSpPr>
            <a:spLocks noChangeArrowheads="1"/>
          </p:cNvSpPr>
          <p:nvPr/>
        </p:nvSpPr>
        <p:spPr bwMode="auto">
          <a:xfrm>
            <a:off x="3842171" y="2751018"/>
            <a:ext cx="1330245" cy="252716"/>
          </a:xfrm>
          <a:prstGeom prst="rect">
            <a:avLst/>
          </a:prstGeom>
          <a:solidFill>
            <a:srgbClr val="DD6572"/>
          </a:solidFill>
          <a:ln>
            <a:noFill/>
          </a:ln>
        </p:spPr>
        <p:txBody>
          <a:bodyPr lIns="67391" tIns="33696" rIns="67391" bIns="33696">
            <a:spAutoFit/>
          </a:bodyPr>
          <a:lstStyle/>
          <a:p>
            <a:pPr algn="dist"/>
            <a:r>
              <a:rPr lang="zh-CN"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单击添加标题</a:t>
            </a:r>
            <a:endParaRPr lang="en-US"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3" name="文本框 40"/>
          <p:cNvSpPr txBox="1"/>
          <p:nvPr/>
        </p:nvSpPr>
        <p:spPr>
          <a:xfrm>
            <a:off x="3842171" y="3064713"/>
            <a:ext cx="1330244" cy="1105535"/>
          </a:xfrm>
          <a:prstGeom prst="rect">
            <a:avLst/>
          </a:prstGeom>
          <a:noFill/>
          <a:ln w="9525">
            <a:noFill/>
          </a:ln>
        </p:spPr>
        <p:txBody>
          <a:bodyPr wrap="square" lIns="67391" tIns="33696" rIns="67391" bIns="33696">
            <a:spAutoFit/>
          </a:bodyPr>
          <a:lstStyle/>
          <a:p>
            <a:pPr algn="ctr">
              <a:lnSpc>
                <a:spcPct val="150000"/>
              </a:lnSpc>
            </a:pP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此处文字通过</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TXT</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文档或者</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QQ</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聊天窗口复制进入，无需调整格式，简单快捷，</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管理资源吧祝愿你成功！</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a:t>
            </a:r>
          </a:p>
        </p:txBody>
      </p:sp>
      <p:sp>
        <p:nvSpPr>
          <p:cNvPr id="54" name="矩形 57"/>
          <p:cNvSpPr>
            <a:spLocks noChangeArrowheads="1"/>
          </p:cNvSpPr>
          <p:nvPr/>
        </p:nvSpPr>
        <p:spPr bwMode="auto">
          <a:xfrm>
            <a:off x="5342124" y="2751018"/>
            <a:ext cx="1330245" cy="252716"/>
          </a:xfrm>
          <a:prstGeom prst="rect">
            <a:avLst/>
          </a:prstGeom>
          <a:solidFill>
            <a:srgbClr val="DD6572"/>
          </a:solidFill>
          <a:ln>
            <a:noFill/>
          </a:ln>
        </p:spPr>
        <p:txBody>
          <a:bodyPr lIns="67391" tIns="33696" rIns="67391" bIns="33696">
            <a:spAutoFit/>
          </a:bodyPr>
          <a:lstStyle/>
          <a:p>
            <a:pPr algn="dist"/>
            <a:r>
              <a:rPr lang="zh-CN"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单击添加标题</a:t>
            </a:r>
            <a:endParaRPr lang="en-US"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5" name="文本框 40"/>
          <p:cNvSpPr txBox="1"/>
          <p:nvPr/>
        </p:nvSpPr>
        <p:spPr>
          <a:xfrm>
            <a:off x="5342125" y="3064713"/>
            <a:ext cx="1330244" cy="1105535"/>
          </a:xfrm>
          <a:prstGeom prst="rect">
            <a:avLst/>
          </a:prstGeom>
          <a:noFill/>
          <a:ln w="9525">
            <a:noFill/>
          </a:ln>
        </p:spPr>
        <p:txBody>
          <a:bodyPr wrap="square" lIns="67391" tIns="33696" rIns="67391" bIns="33696">
            <a:spAutoFit/>
          </a:bodyPr>
          <a:lstStyle/>
          <a:p>
            <a:pPr algn="ctr">
              <a:lnSpc>
                <a:spcPct val="150000"/>
              </a:lnSpc>
            </a:pP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此处文字通过</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TXT</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文档或者</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QQ</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聊天窗口复制进入，无需调整格式，简单快捷，</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管理资源吧祝愿你成功！</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a:t>
            </a:r>
          </a:p>
        </p:txBody>
      </p:sp>
      <p:sp>
        <p:nvSpPr>
          <p:cNvPr id="56" name="矩形 57"/>
          <p:cNvSpPr>
            <a:spLocks noChangeArrowheads="1"/>
          </p:cNvSpPr>
          <p:nvPr/>
        </p:nvSpPr>
        <p:spPr bwMode="auto">
          <a:xfrm>
            <a:off x="6842076" y="2751018"/>
            <a:ext cx="1330245" cy="252716"/>
          </a:xfrm>
          <a:prstGeom prst="rect">
            <a:avLst/>
          </a:prstGeom>
          <a:solidFill>
            <a:srgbClr val="DD6572"/>
          </a:solidFill>
          <a:ln>
            <a:noFill/>
          </a:ln>
        </p:spPr>
        <p:txBody>
          <a:bodyPr lIns="67391" tIns="33696" rIns="67391" bIns="33696">
            <a:spAutoFit/>
          </a:bodyPr>
          <a:lstStyle/>
          <a:p>
            <a:pPr algn="dist"/>
            <a:r>
              <a:rPr lang="zh-CN"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单击添加标题</a:t>
            </a:r>
            <a:endParaRPr lang="en-US"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7" name="文本框 40"/>
          <p:cNvSpPr txBox="1"/>
          <p:nvPr/>
        </p:nvSpPr>
        <p:spPr>
          <a:xfrm>
            <a:off x="6842077" y="3064713"/>
            <a:ext cx="1330244" cy="1105535"/>
          </a:xfrm>
          <a:prstGeom prst="rect">
            <a:avLst/>
          </a:prstGeom>
          <a:noFill/>
          <a:ln w="9525">
            <a:noFill/>
          </a:ln>
        </p:spPr>
        <p:txBody>
          <a:bodyPr wrap="square" lIns="67391" tIns="33696" rIns="67391" bIns="33696">
            <a:spAutoFit/>
          </a:bodyPr>
          <a:lstStyle/>
          <a:p>
            <a:pPr algn="ctr">
              <a:lnSpc>
                <a:spcPct val="150000"/>
              </a:lnSpc>
            </a:pP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此处文字通过</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TXT</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文档或者</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QQ</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聊天窗口复制进入，无需调整格式，简单快捷，</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管理资源吧祝愿你成功！</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a:t>
            </a:r>
          </a:p>
        </p:txBody>
      </p:sp>
      <p:sp>
        <p:nvSpPr>
          <p:cNvPr id="27" name="文本框 26"/>
          <p:cNvSpPr txBox="1"/>
          <p:nvPr/>
        </p:nvSpPr>
        <p:spPr>
          <a:xfrm>
            <a:off x="3782469" y="133906"/>
            <a:ext cx="1433936" cy="206550"/>
          </a:xfrm>
          <a:prstGeom prst="rect">
            <a:avLst/>
          </a:prstGeom>
          <a:noFill/>
        </p:spPr>
        <p:txBody>
          <a:bodyPr wrap="square" lIns="67391" tIns="33696" rIns="67391" bIns="33696" rtlCol="0">
            <a:spAutoFit/>
          </a:bodyPr>
          <a:lstStyle/>
          <a:p>
            <a:pPr algn="dist"/>
            <a:r>
              <a:rPr kumimoji="1" lang="zh-CN" altLang="en-US" sz="900" dirty="0">
                <a:solidFill>
                  <a:srgbClr val="FFE0DF"/>
                </a:solidFill>
                <a:latin typeface="仿宋_GB2312" panose="02010609030101010101" charset="-122"/>
                <a:ea typeface="仿宋_GB2312" panose="02010609030101010101" charset="-122"/>
              </a:rPr>
              <a:t>本章节小标题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Tm="2997">
        <p14:switch dir="r"/>
      </p:transition>
    </mc:Choice>
    <mc:Fallback xmlns="">
      <p:transition spd="slow" advTm="299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p:tgtEl>
                                          <p:spTgt spid="27"/>
                                        </p:tgtEl>
                                        <p:attrNameLst>
                                          <p:attrName>ppt_y</p:attrName>
                                        </p:attrNameLst>
                                      </p:cBhvr>
                                      <p:tavLst>
                                        <p:tav tm="0">
                                          <p:val>
                                            <p:strVal val="#ppt_y+#ppt_h*1.125000"/>
                                          </p:val>
                                        </p:tav>
                                        <p:tav tm="100000">
                                          <p:val>
                                            <p:strVal val="#ppt_y"/>
                                          </p:val>
                                        </p:tav>
                                      </p:tavLst>
                                    </p:anim>
                                    <p:animEffect transition="in" filter="wipe(up)">
                                      <p:cBhvr>
                                        <p:cTn id="8" dur="500"/>
                                        <p:tgtEl>
                                          <p:spTgt spid="27"/>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1000"/>
                                        <p:tgtEl>
                                          <p:spTgt spid="34"/>
                                        </p:tgtEl>
                                      </p:cBhvr>
                                    </p:animEffect>
                                    <p:anim calcmode="lin" valueType="num">
                                      <p:cBhvr>
                                        <p:cTn id="14" dur="1000" fill="hold"/>
                                        <p:tgtEl>
                                          <p:spTgt spid="34"/>
                                        </p:tgtEl>
                                        <p:attrNameLst>
                                          <p:attrName>ppt_x</p:attrName>
                                        </p:attrNameLst>
                                      </p:cBhvr>
                                      <p:tavLst>
                                        <p:tav tm="0">
                                          <p:val>
                                            <p:strVal val="#ppt_x"/>
                                          </p:val>
                                        </p:tav>
                                        <p:tav tm="100000">
                                          <p:val>
                                            <p:strVal val="#ppt_x"/>
                                          </p:val>
                                        </p:tav>
                                      </p:tavLst>
                                    </p:anim>
                                    <p:anim calcmode="lin" valueType="num">
                                      <p:cBhvr>
                                        <p:cTn id="15" dur="1000" fill="hold"/>
                                        <p:tgtEl>
                                          <p:spTgt spid="34"/>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1000"/>
                                        <p:tgtEl>
                                          <p:spTgt spid="35"/>
                                        </p:tgtEl>
                                      </p:cBhvr>
                                    </p:animEffect>
                                    <p:anim calcmode="lin" valueType="num">
                                      <p:cBhvr>
                                        <p:cTn id="19" dur="1000" fill="hold"/>
                                        <p:tgtEl>
                                          <p:spTgt spid="35"/>
                                        </p:tgtEl>
                                        <p:attrNameLst>
                                          <p:attrName>ppt_x</p:attrName>
                                        </p:attrNameLst>
                                      </p:cBhvr>
                                      <p:tavLst>
                                        <p:tav tm="0">
                                          <p:val>
                                            <p:strVal val="#ppt_x"/>
                                          </p:val>
                                        </p:tav>
                                        <p:tav tm="100000">
                                          <p:val>
                                            <p:strVal val="#ppt_x"/>
                                          </p:val>
                                        </p:tav>
                                      </p:tavLst>
                                    </p:anim>
                                    <p:anim calcmode="lin" valueType="num">
                                      <p:cBhvr>
                                        <p:cTn id="20" dur="1000" fill="hold"/>
                                        <p:tgtEl>
                                          <p:spTgt spid="35"/>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strVal val="#ppt_x"/>
                                          </p:val>
                                        </p:tav>
                                        <p:tav tm="100000">
                                          <p:val>
                                            <p:strVal val="#ppt_x"/>
                                          </p:val>
                                        </p:tav>
                                      </p:tavLst>
                                    </p:anim>
                                    <p:anim calcmode="lin" valueType="num">
                                      <p:cBhvr>
                                        <p:cTn id="35" dur="1000" fill="hold"/>
                                        <p:tgtEl>
                                          <p:spTgt spid="3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1000"/>
                                        <p:tgtEl>
                                          <p:spTgt spid="43"/>
                                        </p:tgtEl>
                                      </p:cBhvr>
                                    </p:animEffect>
                                    <p:anim calcmode="lin" valueType="num">
                                      <p:cBhvr>
                                        <p:cTn id="59" dur="1000" fill="hold"/>
                                        <p:tgtEl>
                                          <p:spTgt spid="43"/>
                                        </p:tgtEl>
                                        <p:attrNameLst>
                                          <p:attrName>ppt_x</p:attrName>
                                        </p:attrNameLst>
                                      </p:cBhvr>
                                      <p:tavLst>
                                        <p:tav tm="0">
                                          <p:val>
                                            <p:strVal val="#ppt_x"/>
                                          </p:val>
                                        </p:tav>
                                        <p:tav tm="100000">
                                          <p:val>
                                            <p:strVal val="#ppt_x"/>
                                          </p:val>
                                        </p:tav>
                                      </p:tavLst>
                                    </p:anim>
                                    <p:anim calcmode="lin" valueType="num">
                                      <p:cBhvr>
                                        <p:cTn id="60" dur="1000" fill="hold"/>
                                        <p:tgtEl>
                                          <p:spTgt spid="43"/>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1000"/>
                                        <p:tgtEl>
                                          <p:spTgt spid="44"/>
                                        </p:tgtEl>
                                      </p:cBhvr>
                                    </p:animEffect>
                                    <p:anim calcmode="lin" valueType="num">
                                      <p:cBhvr>
                                        <p:cTn id="64" dur="1000" fill="hold"/>
                                        <p:tgtEl>
                                          <p:spTgt spid="44"/>
                                        </p:tgtEl>
                                        <p:attrNameLst>
                                          <p:attrName>ppt_x</p:attrName>
                                        </p:attrNameLst>
                                      </p:cBhvr>
                                      <p:tavLst>
                                        <p:tav tm="0">
                                          <p:val>
                                            <p:strVal val="#ppt_x"/>
                                          </p:val>
                                        </p:tav>
                                        <p:tav tm="100000">
                                          <p:val>
                                            <p:strVal val="#ppt_x"/>
                                          </p:val>
                                        </p:tav>
                                      </p:tavLst>
                                    </p:anim>
                                    <p:anim calcmode="lin" valueType="num">
                                      <p:cBhvr>
                                        <p:cTn id="65" dur="1000" fill="hold"/>
                                        <p:tgtEl>
                                          <p:spTgt spid="44"/>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1000"/>
                                        <p:tgtEl>
                                          <p:spTgt spid="45"/>
                                        </p:tgtEl>
                                      </p:cBhvr>
                                    </p:animEffect>
                                    <p:anim calcmode="lin" valueType="num">
                                      <p:cBhvr>
                                        <p:cTn id="69" dur="1000" fill="hold"/>
                                        <p:tgtEl>
                                          <p:spTgt spid="45"/>
                                        </p:tgtEl>
                                        <p:attrNameLst>
                                          <p:attrName>ppt_x</p:attrName>
                                        </p:attrNameLst>
                                      </p:cBhvr>
                                      <p:tavLst>
                                        <p:tav tm="0">
                                          <p:val>
                                            <p:strVal val="#ppt_x"/>
                                          </p:val>
                                        </p:tav>
                                        <p:tav tm="100000">
                                          <p:val>
                                            <p:strVal val="#ppt_x"/>
                                          </p:val>
                                        </p:tav>
                                      </p:tavLst>
                                    </p:anim>
                                    <p:anim calcmode="lin" valueType="num">
                                      <p:cBhvr>
                                        <p:cTn id="70" dur="1000" fill="hold"/>
                                        <p:tgtEl>
                                          <p:spTgt spid="4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fade">
                                      <p:cBhvr>
                                        <p:cTn id="73" dur="1000"/>
                                        <p:tgtEl>
                                          <p:spTgt spid="46"/>
                                        </p:tgtEl>
                                      </p:cBhvr>
                                    </p:animEffect>
                                    <p:anim calcmode="lin" valueType="num">
                                      <p:cBhvr>
                                        <p:cTn id="74" dur="1000" fill="hold"/>
                                        <p:tgtEl>
                                          <p:spTgt spid="46"/>
                                        </p:tgtEl>
                                        <p:attrNameLst>
                                          <p:attrName>ppt_x</p:attrName>
                                        </p:attrNameLst>
                                      </p:cBhvr>
                                      <p:tavLst>
                                        <p:tav tm="0">
                                          <p:val>
                                            <p:strVal val="#ppt_x"/>
                                          </p:val>
                                        </p:tav>
                                        <p:tav tm="100000">
                                          <p:val>
                                            <p:strVal val="#ppt_x"/>
                                          </p:val>
                                        </p:tav>
                                      </p:tavLst>
                                    </p:anim>
                                    <p:anim calcmode="lin" valueType="num">
                                      <p:cBhvr>
                                        <p:cTn id="75" dur="1000" fill="hold"/>
                                        <p:tgtEl>
                                          <p:spTgt spid="46"/>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47"/>
                                        </p:tgtEl>
                                        <p:attrNameLst>
                                          <p:attrName>style.visibility</p:attrName>
                                        </p:attrNameLst>
                                      </p:cBhvr>
                                      <p:to>
                                        <p:strVal val="visible"/>
                                      </p:to>
                                    </p:set>
                                    <p:animEffect transition="in" filter="fade">
                                      <p:cBhvr>
                                        <p:cTn id="78" dur="1000"/>
                                        <p:tgtEl>
                                          <p:spTgt spid="47"/>
                                        </p:tgtEl>
                                      </p:cBhvr>
                                    </p:animEffect>
                                    <p:anim calcmode="lin" valueType="num">
                                      <p:cBhvr>
                                        <p:cTn id="79" dur="1000" fill="hold"/>
                                        <p:tgtEl>
                                          <p:spTgt spid="47"/>
                                        </p:tgtEl>
                                        <p:attrNameLst>
                                          <p:attrName>ppt_x</p:attrName>
                                        </p:attrNameLst>
                                      </p:cBhvr>
                                      <p:tavLst>
                                        <p:tav tm="0">
                                          <p:val>
                                            <p:strVal val="#ppt_x"/>
                                          </p:val>
                                        </p:tav>
                                        <p:tav tm="100000">
                                          <p:val>
                                            <p:strVal val="#ppt_x"/>
                                          </p:val>
                                        </p:tav>
                                      </p:tavLst>
                                    </p:anim>
                                    <p:anim calcmode="lin" valueType="num">
                                      <p:cBhvr>
                                        <p:cTn id="80" dur="1000" fill="hold"/>
                                        <p:tgtEl>
                                          <p:spTgt spid="47"/>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fade">
                                      <p:cBhvr>
                                        <p:cTn id="83" dur="1000"/>
                                        <p:tgtEl>
                                          <p:spTgt spid="48"/>
                                        </p:tgtEl>
                                      </p:cBhvr>
                                    </p:animEffect>
                                    <p:anim calcmode="lin" valueType="num">
                                      <p:cBhvr>
                                        <p:cTn id="84" dur="1000" fill="hold"/>
                                        <p:tgtEl>
                                          <p:spTgt spid="48"/>
                                        </p:tgtEl>
                                        <p:attrNameLst>
                                          <p:attrName>ppt_x</p:attrName>
                                        </p:attrNameLst>
                                      </p:cBhvr>
                                      <p:tavLst>
                                        <p:tav tm="0">
                                          <p:val>
                                            <p:strVal val="#ppt_x"/>
                                          </p:val>
                                        </p:tav>
                                        <p:tav tm="100000">
                                          <p:val>
                                            <p:strVal val="#ppt_x"/>
                                          </p:val>
                                        </p:tav>
                                      </p:tavLst>
                                    </p:anim>
                                    <p:anim calcmode="lin" valueType="num">
                                      <p:cBhvr>
                                        <p:cTn id="85" dur="1000" fill="hold"/>
                                        <p:tgtEl>
                                          <p:spTgt spid="4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fade">
                                      <p:cBhvr>
                                        <p:cTn id="88" dur="1000"/>
                                        <p:tgtEl>
                                          <p:spTgt spid="49"/>
                                        </p:tgtEl>
                                      </p:cBhvr>
                                    </p:animEffect>
                                    <p:anim calcmode="lin" valueType="num">
                                      <p:cBhvr>
                                        <p:cTn id="89" dur="1000" fill="hold"/>
                                        <p:tgtEl>
                                          <p:spTgt spid="49"/>
                                        </p:tgtEl>
                                        <p:attrNameLst>
                                          <p:attrName>ppt_x</p:attrName>
                                        </p:attrNameLst>
                                      </p:cBhvr>
                                      <p:tavLst>
                                        <p:tav tm="0">
                                          <p:val>
                                            <p:strVal val="#ppt_x"/>
                                          </p:val>
                                        </p:tav>
                                        <p:tav tm="100000">
                                          <p:val>
                                            <p:strVal val="#ppt_x"/>
                                          </p:val>
                                        </p:tav>
                                      </p:tavLst>
                                    </p:anim>
                                    <p:anim calcmode="lin" valueType="num">
                                      <p:cBhvr>
                                        <p:cTn id="90" dur="1000" fill="hold"/>
                                        <p:tgtEl>
                                          <p:spTgt spid="49"/>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fade">
                                      <p:cBhvr>
                                        <p:cTn id="93" dur="1000"/>
                                        <p:tgtEl>
                                          <p:spTgt spid="50"/>
                                        </p:tgtEl>
                                      </p:cBhvr>
                                    </p:animEffect>
                                    <p:anim calcmode="lin" valueType="num">
                                      <p:cBhvr>
                                        <p:cTn id="94" dur="1000" fill="hold"/>
                                        <p:tgtEl>
                                          <p:spTgt spid="50"/>
                                        </p:tgtEl>
                                        <p:attrNameLst>
                                          <p:attrName>ppt_x</p:attrName>
                                        </p:attrNameLst>
                                      </p:cBhvr>
                                      <p:tavLst>
                                        <p:tav tm="0">
                                          <p:val>
                                            <p:strVal val="#ppt_x"/>
                                          </p:val>
                                        </p:tav>
                                        <p:tav tm="100000">
                                          <p:val>
                                            <p:strVal val="#ppt_x"/>
                                          </p:val>
                                        </p:tav>
                                      </p:tavLst>
                                    </p:anim>
                                    <p:anim calcmode="lin" valueType="num">
                                      <p:cBhvr>
                                        <p:cTn id="95" dur="1000" fill="hold"/>
                                        <p:tgtEl>
                                          <p:spTgt spid="5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Effect transition="in" filter="fade">
                                      <p:cBhvr>
                                        <p:cTn id="98" dur="1000"/>
                                        <p:tgtEl>
                                          <p:spTgt spid="51"/>
                                        </p:tgtEl>
                                      </p:cBhvr>
                                    </p:animEffect>
                                    <p:anim calcmode="lin" valueType="num">
                                      <p:cBhvr>
                                        <p:cTn id="99" dur="1000" fill="hold"/>
                                        <p:tgtEl>
                                          <p:spTgt spid="51"/>
                                        </p:tgtEl>
                                        <p:attrNameLst>
                                          <p:attrName>ppt_x</p:attrName>
                                        </p:attrNameLst>
                                      </p:cBhvr>
                                      <p:tavLst>
                                        <p:tav tm="0">
                                          <p:val>
                                            <p:strVal val="#ppt_x"/>
                                          </p:val>
                                        </p:tav>
                                        <p:tav tm="100000">
                                          <p:val>
                                            <p:strVal val="#ppt_x"/>
                                          </p:val>
                                        </p:tav>
                                      </p:tavLst>
                                    </p:anim>
                                    <p:anim calcmode="lin" valueType="num">
                                      <p:cBhvr>
                                        <p:cTn id="100" dur="1000" fill="hold"/>
                                        <p:tgtEl>
                                          <p:spTgt spid="51"/>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fade">
                                      <p:cBhvr>
                                        <p:cTn id="103" dur="1000"/>
                                        <p:tgtEl>
                                          <p:spTgt spid="52"/>
                                        </p:tgtEl>
                                      </p:cBhvr>
                                    </p:animEffect>
                                    <p:anim calcmode="lin" valueType="num">
                                      <p:cBhvr>
                                        <p:cTn id="104" dur="1000" fill="hold"/>
                                        <p:tgtEl>
                                          <p:spTgt spid="52"/>
                                        </p:tgtEl>
                                        <p:attrNameLst>
                                          <p:attrName>ppt_x</p:attrName>
                                        </p:attrNameLst>
                                      </p:cBhvr>
                                      <p:tavLst>
                                        <p:tav tm="0">
                                          <p:val>
                                            <p:strVal val="#ppt_x"/>
                                          </p:val>
                                        </p:tav>
                                        <p:tav tm="100000">
                                          <p:val>
                                            <p:strVal val="#ppt_x"/>
                                          </p:val>
                                        </p:tav>
                                      </p:tavLst>
                                    </p:anim>
                                    <p:anim calcmode="lin" valueType="num">
                                      <p:cBhvr>
                                        <p:cTn id="105" dur="1000" fill="hold"/>
                                        <p:tgtEl>
                                          <p:spTgt spid="52"/>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3"/>
                                        </p:tgtEl>
                                        <p:attrNameLst>
                                          <p:attrName>style.visibility</p:attrName>
                                        </p:attrNameLst>
                                      </p:cBhvr>
                                      <p:to>
                                        <p:strVal val="visible"/>
                                      </p:to>
                                    </p:set>
                                    <p:animEffect transition="in" filter="fade">
                                      <p:cBhvr>
                                        <p:cTn id="108" dur="1000"/>
                                        <p:tgtEl>
                                          <p:spTgt spid="53"/>
                                        </p:tgtEl>
                                      </p:cBhvr>
                                    </p:animEffect>
                                    <p:anim calcmode="lin" valueType="num">
                                      <p:cBhvr>
                                        <p:cTn id="109" dur="1000" fill="hold"/>
                                        <p:tgtEl>
                                          <p:spTgt spid="53"/>
                                        </p:tgtEl>
                                        <p:attrNameLst>
                                          <p:attrName>ppt_x</p:attrName>
                                        </p:attrNameLst>
                                      </p:cBhvr>
                                      <p:tavLst>
                                        <p:tav tm="0">
                                          <p:val>
                                            <p:strVal val="#ppt_x"/>
                                          </p:val>
                                        </p:tav>
                                        <p:tav tm="100000">
                                          <p:val>
                                            <p:strVal val="#ppt_x"/>
                                          </p:val>
                                        </p:tav>
                                      </p:tavLst>
                                    </p:anim>
                                    <p:anim calcmode="lin" valueType="num">
                                      <p:cBhvr>
                                        <p:cTn id="110" dur="1000" fill="hold"/>
                                        <p:tgtEl>
                                          <p:spTgt spid="53"/>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54"/>
                                        </p:tgtEl>
                                        <p:attrNameLst>
                                          <p:attrName>style.visibility</p:attrName>
                                        </p:attrNameLst>
                                      </p:cBhvr>
                                      <p:to>
                                        <p:strVal val="visible"/>
                                      </p:to>
                                    </p:set>
                                    <p:animEffect transition="in" filter="fade">
                                      <p:cBhvr>
                                        <p:cTn id="113" dur="1000"/>
                                        <p:tgtEl>
                                          <p:spTgt spid="54"/>
                                        </p:tgtEl>
                                      </p:cBhvr>
                                    </p:animEffect>
                                    <p:anim calcmode="lin" valueType="num">
                                      <p:cBhvr>
                                        <p:cTn id="114" dur="1000" fill="hold"/>
                                        <p:tgtEl>
                                          <p:spTgt spid="54"/>
                                        </p:tgtEl>
                                        <p:attrNameLst>
                                          <p:attrName>ppt_x</p:attrName>
                                        </p:attrNameLst>
                                      </p:cBhvr>
                                      <p:tavLst>
                                        <p:tav tm="0">
                                          <p:val>
                                            <p:strVal val="#ppt_x"/>
                                          </p:val>
                                        </p:tav>
                                        <p:tav tm="100000">
                                          <p:val>
                                            <p:strVal val="#ppt_x"/>
                                          </p:val>
                                        </p:tav>
                                      </p:tavLst>
                                    </p:anim>
                                    <p:anim calcmode="lin" valueType="num">
                                      <p:cBhvr>
                                        <p:cTn id="115" dur="1000" fill="hold"/>
                                        <p:tgtEl>
                                          <p:spTgt spid="54"/>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fade">
                                      <p:cBhvr>
                                        <p:cTn id="118" dur="1000"/>
                                        <p:tgtEl>
                                          <p:spTgt spid="55"/>
                                        </p:tgtEl>
                                      </p:cBhvr>
                                    </p:animEffect>
                                    <p:anim calcmode="lin" valueType="num">
                                      <p:cBhvr>
                                        <p:cTn id="119" dur="1000" fill="hold"/>
                                        <p:tgtEl>
                                          <p:spTgt spid="55"/>
                                        </p:tgtEl>
                                        <p:attrNameLst>
                                          <p:attrName>ppt_x</p:attrName>
                                        </p:attrNameLst>
                                      </p:cBhvr>
                                      <p:tavLst>
                                        <p:tav tm="0">
                                          <p:val>
                                            <p:strVal val="#ppt_x"/>
                                          </p:val>
                                        </p:tav>
                                        <p:tav tm="100000">
                                          <p:val>
                                            <p:strVal val="#ppt_x"/>
                                          </p:val>
                                        </p:tav>
                                      </p:tavLst>
                                    </p:anim>
                                    <p:anim calcmode="lin" valueType="num">
                                      <p:cBhvr>
                                        <p:cTn id="120" dur="1000" fill="hold"/>
                                        <p:tgtEl>
                                          <p:spTgt spid="55"/>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fade">
                                      <p:cBhvr>
                                        <p:cTn id="123" dur="1000"/>
                                        <p:tgtEl>
                                          <p:spTgt spid="56"/>
                                        </p:tgtEl>
                                      </p:cBhvr>
                                    </p:animEffect>
                                    <p:anim calcmode="lin" valueType="num">
                                      <p:cBhvr>
                                        <p:cTn id="124" dur="1000" fill="hold"/>
                                        <p:tgtEl>
                                          <p:spTgt spid="56"/>
                                        </p:tgtEl>
                                        <p:attrNameLst>
                                          <p:attrName>ppt_x</p:attrName>
                                        </p:attrNameLst>
                                      </p:cBhvr>
                                      <p:tavLst>
                                        <p:tav tm="0">
                                          <p:val>
                                            <p:strVal val="#ppt_x"/>
                                          </p:val>
                                        </p:tav>
                                        <p:tav tm="100000">
                                          <p:val>
                                            <p:strVal val="#ppt_x"/>
                                          </p:val>
                                        </p:tav>
                                      </p:tavLst>
                                    </p:anim>
                                    <p:anim calcmode="lin" valueType="num">
                                      <p:cBhvr>
                                        <p:cTn id="125" dur="1000" fill="hold"/>
                                        <p:tgtEl>
                                          <p:spTgt spid="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57"/>
                                        </p:tgtEl>
                                        <p:attrNameLst>
                                          <p:attrName>style.visibility</p:attrName>
                                        </p:attrNameLst>
                                      </p:cBhvr>
                                      <p:to>
                                        <p:strVal val="visible"/>
                                      </p:to>
                                    </p:set>
                                    <p:animEffect transition="in" filter="fade">
                                      <p:cBhvr>
                                        <p:cTn id="128" dur="1000"/>
                                        <p:tgtEl>
                                          <p:spTgt spid="57"/>
                                        </p:tgtEl>
                                      </p:cBhvr>
                                    </p:animEffect>
                                    <p:anim calcmode="lin" valueType="num">
                                      <p:cBhvr>
                                        <p:cTn id="129" dur="1000" fill="hold"/>
                                        <p:tgtEl>
                                          <p:spTgt spid="57"/>
                                        </p:tgtEl>
                                        <p:attrNameLst>
                                          <p:attrName>ppt_x</p:attrName>
                                        </p:attrNameLst>
                                      </p:cBhvr>
                                      <p:tavLst>
                                        <p:tav tm="0">
                                          <p:val>
                                            <p:strVal val="#ppt_x"/>
                                          </p:val>
                                        </p:tav>
                                        <p:tav tm="100000">
                                          <p:val>
                                            <p:strVal val="#ppt_x"/>
                                          </p:val>
                                        </p:tav>
                                      </p:tavLst>
                                    </p:anim>
                                    <p:anim calcmode="lin" valueType="num">
                                      <p:cBhvr>
                                        <p:cTn id="130"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p:bldP spid="50" grpId="0" animBg="1"/>
      <p:bldP spid="51" grpId="0"/>
      <p:bldP spid="52" grpId="0" animBg="1"/>
      <p:bldP spid="53" grpId="0"/>
      <p:bldP spid="54" grpId="0" animBg="1"/>
      <p:bldP spid="55" grpId="0"/>
      <p:bldP spid="56" grpId="0" animBg="1"/>
      <p:bldP spid="57"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998875" cy="5040313"/>
          </a:xfrm>
          <a:prstGeom prst="rect">
            <a:avLst/>
          </a:prstGeom>
        </p:spPr>
      </p:pic>
      <p:grpSp>
        <p:nvGrpSpPr>
          <p:cNvPr id="15" name="组 14"/>
          <p:cNvGrpSpPr/>
          <p:nvPr/>
        </p:nvGrpSpPr>
        <p:grpSpPr>
          <a:xfrm>
            <a:off x="3208869" y="1999893"/>
            <a:ext cx="3457590" cy="1071020"/>
            <a:chOff x="6046312" y="443305"/>
            <a:chExt cx="4683296" cy="1457261"/>
          </a:xfrm>
          <a:effectLst>
            <a:outerShdw blurRad="50800" dist="50800" dir="5400000" algn="ctr" rotWithShape="0">
              <a:srgbClr val="B86175"/>
            </a:outerShdw>
          </a:effectLst>
        </p:grpSpPr>
        <p:sp>
          <p:nvSpPr>
            <p:cNvPr id="16" name="文本框 15"/>
            <p:cNvSpPr txBox="1"/>
            <p:nvPr/>
          </p:nvSpPr>
          <p:spPr>
            <a:xfrm>
              <a:off x="6046312" y="443305"/>
              <a:ext cx="4683296" cy="963171"/>
            </a:xfrm>
            <a:prstGeom prst="rect">
              <a:avLst/>
            </a:prstGeom>
            <a:noFill/>
          </p:spPr>
          <p:txBody>
            <a:bodyPr wrap="square" rtlCol="0">
              <a:spAutoFit/>
            </a:bodyPr>
            <a:lstStyle/>
            <a:p>
              <a:pPr algn="dist"/>
              <a:r>
                <a:rPr kumimoji="1" lang="zh-CN" altLang="en-US" sz="4000" dirty="0">
                  <a:solidFill>
                    <a:schemeClr val="bg1"/>
                  </a:solidFill>
                  <a:latin typeface="仿宋_GB2312" panose="02010609030101010101" charset="-122"/>
                  <a:ea typeface="仿宋_GB2312" panose="02010609030101010101" charset="-122"/>
                </a:rPr>
                <a:t>第一章节标题</a:t>
              </a:r>
            </a:p>
          </p:txBody>
        </p:sp>
        <p:sp>
          <p:nvSpPr>
            <p:cNvPr id="17" name="文本框 16"/>
            <p:cNvSpPr txBox="1"/>
            <p:nvPr/>
          </p:nvSpPr>
          <p:spPr>
            <a:xfrm>
              <a:off x="6329058" y="1366635"/>
              <a:ext cx="4257675" cy="533931"/>
            </a:xfrm>
            <a:prstGeom prst="rect">
              <a:avLst/>
            </a:prstGeom>
            <a:noFill/>
          </p:spPr>
          <p:txBody>
            <a:bodyPr wrap="square" rtlCol="0" anchor="t">
              <a:spAutoFit/>
            </a:bodyPr>
            <a:lstStyle/>
            <a:p>
              <a:pPr algn="dist">
                <a:lnSpc>
                  <a:spcPct val="130000"/>
                </a:lnSpc>
                <a:defRPr/>
              </a:pPr>
              <a:r>
                <a:rPr lang="en-US" altLang="zh-CN" sz="1500" b="1" dirty="0">
                  <a:solidFill>
                    <a:schemeClr val="bg1"/>
                  </a:solidFill>
                  <a:latin typeface="仿宋_GB2312" panose="02010609030101010101" charset="-122"/>
                  <a:ea typeface="仿宋_GB2312" panose="02010609030101010101" charset="-122"/>
                  <a:sym typeface="+mn-ea"/>
                </a:rPr>
                <a:t>CLICK TO ADD YOUR TITLE HERE.</a:t>
              </a:r>
            </a:p>
          </p:txBody>
        </p:sp>
      </p:grpSp>
      <p:sp>
        <p:nvSpPr>
          <p:cNvPr id="3" name="心形 2"/>
          <p:cNvSpPr/>
          <p:nvPr/>
        </p:nvSpPr>
        <p:spPr>
          <a:xfrm>
            <a:off x="1999737" y="2208333"/>
            <a:ext cx="793533" cy="713549"/>
          </a:xfrm>
          <a:prstGeom prst="heart">
            <a:avLst/>
          </a:prstGeom>
          <a:solidFill>
            <a:schemeClr val="bg1"/>
          </a:solidFill>
          <a:ln>
            <a:noFill/>
          </a:ln>
          <a:effectLst>
            <a:outerShdw blurRad="50800" dist="50800" dir="5400000" algn="ctr" rotWithShape="0">
              <a:srgbClr val="B86175"/>
            </a:outerShdw>
          </a:effectLst>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kumimoji="1" lang="zh-CN" altLang="en-US">
              <a:solidFill>
                <a:schemeClr val="bg1"/>
              </a:solidFill>
              <a:latin typeface="仿宋_GB2312" panose="02010609030101010101" charset="-122"/>
              <a:ea typeface="仿宋_GB2312" panose="02010609030101010101" charset="-122"/>
            </a:endParaRPr>
          </a:p>
        </p:txBody>
      </p:sp>
    </p:spTree>
  </p:cSld>
  <p:clrMapOvr>
    <a:masterClrMapping/>
  </p:clrMapOvr>
  <p:transition spd="med" advTm="1915">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13" presetID="3"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strips(downLeft)">
                                      <p:cBhvr>
                                        <p:cTn id="18" dur="500"/>
                                        <p:tgtEl>
                                          <p:spTgt spid="3"/>
                                        </p:tgtEl>
                                      </p:cBhvr>
                                    </p:animEffect>
                                  </p:childTnLst>
                                </p:cTn>
                              </p:par>
                              <p:par>
                                <p:cTn id="19" presetID="5" presetClass="entr" presetSubtype="1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checkerboard(across)">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8998875" cy="5040313"/>
          </a:xfrm>
          <a:prstGeom prst="rect">
            <a:avLst/>
          </a:prstGeom>
        </p:spPr>
      </p:pic>
      <p:sp>
        <p:nvSpPr>
          <p:cNvPr id="8" name="文本框 7"/>
          <p:cNvSpPr txBox="1"/>
          <p:nvPr/>
        </p:nvSpPr>
        <p:spPr>
          <a:xfrm>
            <a:off x="3782469" y="133906"/>
            <a:ext cx="1433936" cy="206550"/>
          </a:xfrm>
          <a:prstGeom prst="rect">
            <a:avLst/>
          </a:prstGeom>
          <a:noFill/>
        </p:spPr>
        <p:txBody>
          <a:bodyPr wrap="square" lIns="67391" tIns="33696" rIns="67391" bIns="33696" rtlCol="0">
            <a:spAutoFit/>
          </a:bodyPr>
          <a:lstStyle/>
          <a:p>
            <a:pPr algn="dist"/>
            <a:r>
              <a:rPr kumimoji="1" lang="zh-CN" altLang="en-US" sz="900" dirty="0">
                <a:solidFill>
                  <a:srgbClr val="FFE0DF"/>
                </a:solidFill>
                <a:latin typeface="仿宋_GB2312" panose="02010609030101010101" charset="-122"/>
                <a:ea typeface="仿宋_GB2312" panose="02010609030101010101" charset="-122"/>
              </a:rPr>
              <a:t>本章节小标题</a:t>
            </a:r>
          </a:p>
        </p:txBody>
      </p:sp>
      <p:sp>
        <p:nvSpPr>
          <p:cNvPr id="35" name="直接连接符 7"/>
          <p:cNvSpPr/>
          <p:nvPr/>
        </p:nvSpPr>
        <p:spPr>
          <a:xfrm>
            <a:off x="4503198" y="1297636"/>
            <a:ext cx="0" cy="2789673"/>
          </a:xfrm>
          <a:prstGeom prst="line">
            <a:avLst/>
          </a:prstGeom>
          <a:solidFill>
            <a:schemeClr val="tx1"/>
          </a:solidFill>
          <a:ln w="6350" cap="flat" cmpd="sng">
            <a:solidFill>
              <a:srgbClr val="DD6572"/>
            </a:solidFill>
            <a:prstDash val="solid"/>
            <a:miter/>
            <a:headEnd type="none" w="med" len="med"/>
            <a:tailEnd type="none" w="med" len="med"/>
          </a:ln>
        </p:spPr>
        <p:txBody>
          <a:bodyPr lIns="67391" tIns="33696" rIns="67391" bIns="33696"/>
          <a:lstStyle/>
          <a:p>
            <a:endParaRPr lang="en-US" altLang="zh-CN" sz="2800" noProof="1">
              <a:solidFill>
                <a:schemeClr val="bg1"/>
              </a:solidFill>
              <a:latin typeface="Arial" panose="020B0604020202020204" pitchFamily="34" charset="0"/>
              <a:ea typeface="宋体" panose="02010600030101010101" pitchFamily="2" charset="-122"/>
            </a:endParaRPr>
          </a:p>
        </p:txBody>
      </p:sp>
      <p:sp>
        <p:nvSpPr>
          <p:cNvPr id="36" name="椭圆 2"/>
          <p:cNvSpPr>
            <a:spLocks noChangeArrowheads="1"/>
          </p:cNvSpPr>
          <p:nvPr/>
        </p:nvSpPr>
        <p:spPr bwMode="auto">
          <a:xfrm>
            <a:off x="4441667" y="1621710"/>
            <a:ext cx="123064" cy="124234"/>
          </a:xfrm>
          <a:prstGeom prst="ellipse">
            <a:avLst/>
          </a:prstGeom>
          <a:solidFill>
            <a:srgbClr val="DD6572"/>
          </a:solidFill>
          <a:ln>
            <a:solidFill>
              <a:srgbClr val="DD6572"/>
            </a:solidFill>
          </a:ln>
        </p:spPr>
        <p:txBody>
          <a:bodyPr lIns="67391" tIns="33696" rIns="67391" bIns="33696" anchor="ctr"/>
          <a:lstStyle/>
          <a:p>
            <a:pPr algn="ctr"/>
            <a:endParaRPr lang="zh-CN" altLang="zh-CN" sz="1200">
              <a:solidFill>
                <a:schemeClr val="bg1"/>
              </a:solidFill>
              <a:latin typeface="微软雅黑" panose="020B0503020204020204" pitchFamily="34" charset="-122"/>
              <a:ea typeface="微软雅黑" panose="020B0503020204020204" pitchFamily="34" charset="-122"/>
            </a:endParaRPr>
          </a:p>
        </p:txBody>
      </p:sp>
      <p:sp>
        <p:nvSpPr>
          <p:cNvPr id="37" name="椭圆 8"/>
          <p:cNvSpPr>
            <a:spLocks noChangeArrowheads="1"/>
          </p:cNvSpPr>
          <p:nvPr/>
        </p:nvSpPr>
        <p:spPr bwMode="auto">
          <a:xfrm>
            <a:off x="4441667" y="2499961"/>
            <a:ext cx="123064" cy="122509"/>
          </a:xfrm>
          <a:prstGeom prst="ellipse">
            <a:avLst/>
          </a:prstGeom>
          <a:solidFill>
            <a:srgbClr val="DD6572"/>
          </a:solidFill>
          <a:ln>
            <a:solidFill>
              <a:srgbClr val="DD6572"/>
            </a:solidFill>
          </a:ln>
        </p:spPr>
        <p:txBody>
          <a:bodyPr lIns="67391" tIns="33696" rIns="67391" bIns="33696" anchor="ctr"/>
          <a:lstStyle/>
          <a:p>
            <a:pPr algn="ctr"/>
            <a:endParaRPr lang="zh-CN" altLang="zh-CN" sz="1200">
              <a:solidFill>
                <a:schemeClr val="bg1"/>
              </a:solidFill>
              <a:latin typeface="微软雅黑" panose="020B0503020204020204" pitchFamily="34" charset="-122"/>
              <a:ea typeface="微软雅黑" panose="020B0503020204020204" pitchFamily="34" charset="-122"/>
            </a:endParaRPr>
          </a:p>
        </p:txBody>
      </p:sp>
      <p:sp>
        <p:nvSpPr>
          <p:cNvPr id="38" name="椭圆 9"/>
          <p:cNvSpPr>
            <a:spLocks noChangeArrowheads="1"/>
          </p:cNvSpPr>
          <p:nvPr/>
        </p:nvSpPr>
        <p:spPr bwMode="auto">
          <a:xfrm>
            <a:off x="4441667" y="3379529"/>
            <a:ext cx="123064" cy="121647"/>
          </a:xfrm>
          <a:prstGeom prst="ellipse">
            <a:avLst/>
          </a:prstGeom>
          <a:solidFill>
            <a:srgbClr val="DD6572"/>
          </a:solidFill>
          <a:ln>
            <a:solidFill>
              <a:srgbClr val="DD6572"/>
            </a:solidFill>
          </a:ln>
        </p:spPr>
        <p:txBody>
          <a:bodyPr lIns="67391" tIns="33696" rIns="67391" bIns="33696" anchor="ctr"/>
          <a:lstStyle/>
          <a:p>
            <a:pPr algn="ctr"/>
            <a:endParaRPr lang="zh-CN" altLang="zh-CN" sz="1200">
              <a:solidFill>
                <a:schemeClr val="bg1"/>
              </a:solidFill>
              <a:latin typeface="微软雅黑" panose="020B0503020204020204" pitchFamily="34" charset="-122"/>
              <a:ea typeface="微软雅黑" panose="020B0503020204020204" pitchFamily="34" charset="-122"/>
            </a:endParaRPr>
          </a:p>
        </p:txBody>
      </p:sp>
      <p:sp>
        <p:nvSpPr>
          <p:cNvPr id="39" name="矩形 57"/>
          <p:cNvSpPr>
            <a:spLocks noChangeArrowheads="1"/>
          </p:cNvSpPr>
          <p:nvPr/>
        </p:nvSpPr>
        <p:spPr bwMode="auto">
          <a:xfrm>
            <a:off x="4626263" y="1558171"/>
            <a:ext cx="1330245" cy="252716"/>
          </a:xfrm>
          <a:prstGeom prst="rect">
            <a:avLst/>
          </a:prstGeom>
          <a:solidFill>
            <a:srgbClr val="DD6572"/>
          </a:solidFill>
          <a:ln>
            <a:noFill/>
          </a:ln>
        </p:spPr>
        <p:txBody>
          <a:bodyPr lIns="67391" tIns="33696" rIns="67391" bIns="33696">
            <a:spAutoFit/>
          </a:bodyPr>
          <a:lstStyle/>
          <a:p>
            <a:pPr algn="dist"/>
            <a:r>
              <a:rPr lang="zh-CN"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单击添加标题</a:t>
            </a:r>
            <a:endParaRPr lang="en-US"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0" name="文本框 8"/>
          <p:cNvSpPr txBox="1"/>
          <p:nvPr/>
        </p:nvSpPr>
        <p:spPr>
          <a:xfrm>
            <a:off x="4626263" y="1806993"/>
            <a:ext cx="3405227" cy="482600"/>
          </a:xfrm>
          <a:prstGeom prst="rect">
            <a:avLst/>
          </a:prstGeom>
          <a:noFill/>
          <a:ln w="9525">
            <a:noFill/>
          </a:ln>
        </p:spPr>
        <p:txBody>
          <a:bodyPr wrap="square" lIns="67391" tIns="33696" rIns="67391" bIns="33696">
            <a:spAutoFit/>
          </a:bodyPr>
          <a:lstStyle/>
          <a:p>
            <a:pPr>
              <a:lnSpc>
                <a:spcPct val="150000"/>
              </a:lnSpc>
            </a:pP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此处文字通过</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TXT</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文档或者</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QQ</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聊天窗口复制进入，无需调整格式，简单快捷，</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管理资源吧祝愿你成功！</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a:t>
            </a:r>
          </a:p>
        </p:txBody>
      </p:sp>
      <p:sp>
        <p:nvSpPr>
          <p:cNvPr id="41" name="矩形 57"/>
          <p:cNvSpPr>
            <a:spLocks noChangeArrowheads="1"/>
          </p:cNvSpPr>
          <p:nvPr/>
        </p:nvSpPr>
        <p:spPr bwMode="auto">
          <a:xfrm>
            <a:off x="4626263" y="2429484"/>
            <a:ext cx="1330245" cy="252716"/>
          </a:xfrm>
          <a:prstGeom prst="rect">
            <a:avLst/>
          </a:prstGeom>
          <a:solidFill>
            <a:srgbClr val="DD6572"/>
          </a:solidFill>
          <a:ln>
            <a:noFill/>
          </a:ln>
        </p:spPr>
        <p:txBody>
          <a:bodyPr lIns="67391" tIns="33696" rIns="67391" bIns="33696">
            <a:spAutoFit/>
          </a:bodyPr>
          <a:lstStyle/>
          <a:p>
            <a:pPr algn="dist"/>
            <a:r>
              <a:rPr lang="zh-CN"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单击添加标题</a:t>
            </a:r>
            <a:endParaRPr lang="en-US"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2" name="文本框 10"/>
          <p:cNvSpPr txBox="1"/>
          <p:nvPr/>
        </p:nvSpPr>
        <p:spPr>
          <a:xfrm>
            <a:off x="4626263" y="2678306"/>
            <a:ext cx="3405227" cy="482600"/>
          </a:xfrm>
          <a:prstGeom prst="rect">
            <a:avLst/>
          </a:prstGeom>
          <a:noFill/>
          <a:ln w="9525">
            <a:noFill/>
          </a:ln>
        </p:spPr>
        <p:txBody>
          <a:bodyPr wrap="square" lIns="67391" tIns="33696" rIns="67391" bIns="33696">
            <a:spAutoFit/>
          </a:bodyPr>
          <a:lstStyle/>
          <a:p>
            <a:pPr>
              <a:lnSpc>
                <a:spcPct val="150000"/>
              </a:lnSpc>
            </a:pP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此处文字通过</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TXT</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文档或者</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QQ</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聊天窗口复制进入，无需调整格式，简单快捷，</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管理资源吧祝愿你成功！</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a:t>
            </a:r>
          </a:p>
        </p:txBody>
      </p:sp>
      <p:sp>
        <p:nvSpPr>
          <p:cNvPr id="43" name="矩形 57"/>
          <p:cNvSpPr>
            <a:spLocks noChangeArrowheads="1"/>
          </p:cNvSpPr>
          <p:nvPr/>
        </p:nvSpPr>
        <p:spPr bwMode="auto">
          <a:xfrm>
            <a:off x="4626263" y="3300797"/>
            <a:ext cx="1330245" cy="252716"/>
          </a:xfrm>
          <a:prstGeom prst="rect">
            <a:avLst/>
          </a:prstGeom>
          <a:solidFill>
            <a:srgbClr val="DD6572"/>
          </a:solidFill>
          <a:ln>
            <a:noFill/>
          </a:ln>
        </p:spPr>
        <p:txBody>
          <a:bodyPr lIns="67391" tIns="33696" rIns="67391" bIns="33696">
            <a:spAutoFit/>
          </a:bodyPr>
          <a:lstStyle/>
          <a:p>
            <a:pPr algn="dist"/>
            <a:r>
              <a:rPr lang="zh-CN"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单击添加标题</a:t>
            </a:r>
            <a:endParaRPr lang="en-US"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4" name="文本框 12"/>
          <p:cNvSpPr txBox="1"/>
          <p:nvPr/>
        </p:nvSpPr>
        <p:spPr>
          <a:xfrm>
            <a:off x="4626263" y="3549618"/>
            <a:ext cx="3405227" cy="482600"/>
          </a:xfrm>
          <a:prstGeom prst="rect">
            <a:avLst/>
          </a:prstGeom>
          <a:noFill/>
          <a:ln w="9525">
            <a:noFill/>
          </a:ln>
        </p:spPr>
        <p:txBody>
          <a:bodyPr wrap="square" lIns="67391" tIns="33696" rIns="67391" bIns="33696">
            <a:spAutoFit/>
          </a:bodyPr>
          <a:lstStyle/>
          <a:p>
            <a:pPr>
              <a:lnSpc>
                <a:spcPct val="150000"/>
              </a:lnSpc>
            </a:pP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此处文字通过</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TXT</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文档或者</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QQ</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聊天窗口复制进入，无需调整格式，简单快捷，</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管理资源吧祝愿你成功！</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a:t>
            </a:r>
          </a:p>
        </p:txBody>
      </p:sp>
      <p:sp>
        <p:nvSpPr>
          <p:cNvPr id="45" name="矩形 57"/>
          <p:cNvSpPr>
            <a:spLocks noChangeArrowheads="1"/>
          </p:cNvSpPr>
          <p:nvPr/>
        </p:nvSpPr>
        <p:spPr bwMode="auto">
          <a:xfrm>
            <a:off x="3049890" y="1558171"/>
            <a:ext cx="1330245" cy="252716"/>
          </a:xfrm>
          <a:prstGeom prst="rect">
            <a:avLst/>
          </a:prstGeom>
          <a:solidFill>
            <a:srgbClr val="DD6572"/>
          </a:solidFill>
          <a:ln>
            <a:noFill/>
          </a:ln>
        </p:spPr>
        <p:txBody>
          <a:bodyPr lIns="67391" tIns="33696" rIns="67391" bIns="33696">
            <a:spAutoFit/>
          </a:bodyPr>
          <a:lstStyle/>
          <a:p>
            <a:pPr algn="dist"/>
            <a:r>
              <a:rPr lang="zh-CN"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单击添加标题</a:t>
            </a:r>
            <a:endParaRPr lang="en-US"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6" name="文本框 14"/>
          <p:cNvSpPr txBox="1"/>
          <p:nvPr/>
        </p:nvSpPr>
        <p:spPr>
          <a:xfrm>
            <a:off x="974908" y="1806993"/>
            <a:ext cx="3405227" cy="482600"/>
          </a:xfrm>
          <a:prstGeom prst="rect">
            <a:avLst/>
          </a:prstGeom>
          <a:noFill/>
          <a:ln w="9525">
            <a:noFill/>
          </a:ln>
        </p:spPr>
        <p:txBody>
          <a:bodyPr wrap="square" lIns="67391" tIns="33696" rIns="67391" bIns="33696">
            <a:spAutoFit/>
          </a:bodyPr>
          <a:lstStyle/>
          <a:p>
            <a:pPr algn="r">
              <a:lnSpc>
                <a:spcPct val="150000"/>
              </a:lnSpc>
            </a:pP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此处文字通过</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TXT</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文档或者</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QQ</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聊天窗口复制进入，无需调整格式，简单快捷，</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管理资源吧祝愿你成功！</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a:t>
            </a:r>
          </a:p>
        </p:txBody>
      </p:sp>
      <p:sp>
        <p:nvSpPr>
          <p:cNvPr id="47" name="矩形 57"/>
          <p:cNvSpPr>
            <a:spLocks noChangeArrowheads="1"/>
          </p:cNvSpPr>
          <p:nvPr/>
        </p:nvSpPr>
        <p:spPr bwMode="auto">
          <a:xfrm>
            <a:off x="3049890" y="2429484"/>
            <a:ext cx="1330245" cy="252716"/>
          </a:xfrm>
          <a:prstGeom prst="rect">
            <a:avLst/>
          </a:prstGeom>
          <a:solidFill>
            <a:srgbClr val="DD6572"/>
          </a:solidFill>
          <a:ln>
            <a:noFill/>
          </a:ln>
        </p:spPr>
        <p:txBody>
          <a:bodyPr lIns="67391" tIns="33696" rIns="67391" bIns="33696">
            <a:spAutoFit/>
          </a:bodyPr>
          <a:lstStyle/>
          <a:p>
            <a:pPr algn="dist"/>
            <a:r>
              <a:rPr lang="zh-CN"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单击添加标题</a:t>
            </a:r>
            <a:endParaRPr lang="en-US"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8" name="文本框 16"/>
          <p:cNvSpPr txBox="1"/>
          <p:nvPr/>
        </p:nvSpPr>
        <p:spPr>
          <a:xfrm>
            <a:off x="974908" y="2678306"/>
            <a:ext cx="3405227" cy="482600"/>
          </a:xfrm>
          <a:prstGeom prst="rect">
            <a:avLst/>
          </a:prstGeom>
          <a:noFill/>
          <a:ln w="9525">
            <a:noFill/>
          </a:ln>
        </p:spPr>
        <p:txBody>
          <a:bodyPr wrap="square" lIns="67391" tIns="33696" rIns="67391" bIns="33696">
            <a:spAutoFit/>
          </a:bodyPr>
          <a:lstStyle/>
          <a:p>
            <a:pPr algn="r">
              <a:lnSpc>
                <a:spcPct val="150000"/>
              </a:lnSpc>
            </a:pP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此处文字通过</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TXT</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文档或者</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QQ</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聊天窗口复制进入，无需调整格式，简单快捷，</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管理资源吧祝愿你成功！</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a:t>
            </a:r>
          </a:p>
        </p:txBody>
      </p:sp>
      <p:sp>
        <p:nvSpPr>
          <p:cNvPr id="49" name="矩形 57"/>
          <p:cNvSpPr>
            <a:spLocks noChangeArrowheads="1"/>
          </p:cNvSpPr>
          <p:nvPr/>
        </p:nvSpPr>
        <p:spPr bwMode="auto">
          <a:xfrm>
            <a:off x="3049890" y="3300797"/>
            <a:ext cx="1330245" cy="252716"/>
          </a:xfrm>
          <a:prstGeom prst="rect">
            <a:avLst/>
          </a:prstGeom>
          <a:solidFill>
            <a:srgbClr val="DD6572"/>
          </a:solidFill>
          <a:ln>
            <a:noFill/>
          </a:ln>
        </p:spPr>
        <p:txBody>
          <a:bodyPr lIns="67391" tIns="33696" rIns="67391" bIns="33696">
            <a:spAutoFit/>
          </a:bodyPr>
          <a:lstStyle/>
          <a:p>
            <a:pPr algn="dist"/>
            <a:r>
              <a:rPr lang="zh-CN"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单击添加标题</a:t>
            </a:r>
            <a:endParaRPr lang="en-US"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0" name="文本框 18"/>
          <p:cNvSpPr txBox="1"/>
          <p:nvPr/>
        </p:nvSpPr>
        <p:spPr>
          <a:xfrm>
            <a:off x="974908" y="3549618"/>
            <a:ext cx="3405227" cy="482600"/>
          </a:xfrm>
          <a:prstGeom prst="rect">
            <a:avLst/>
          </a:prstGeom>
          <a:noFill/>
          <a:ln w="9525">
            <a:noFill/>
          </a:ln>
        </p:spPr>
        <p:txBody>
          <a:bodyPr wrap="square" lIns="67391" tIns="33696" rIns="67391" bIns="33696">
            <a:spAutoFit/>
          </a:bodyPr>
          <a:lstStyle/>
          <a:p>
            <a:pPr algn="r">
              <a:lnSpc>
                <a:spcPct val="150000"/>
              </a:lnSpc>
            </a:pP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此处文字通过</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TXT</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文档或者</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QQ</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聊天窗口复制进入，无需调整格式，简单快捷，</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管理资源吧祝愿你成功！</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18">
        <p15:prstTrans prst="airplane"/>
      </p:transition>
    </mc:Choice>
    <mc:Fallback xmlns="">
      <p:transition spd="slow" advTm="301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down)">
                                      <p:cBhvr>
                                        <p:cTn id="13" dur="500"/>
                                        <p:tgtEl>
                                          <p:spTgt spid="3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down)">
                                      <p:cBhvr>
                                        <p:cTn id="16" dur="500"/>
                                        <p:tgtEl>
                                          <p:spTgt spid="3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down)">
                                      <p:cBhvr>
                                        <p:cTn id="19" dur="500"/>
                                        <p:tgtEl>
                                          <p:spTgt spid="3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down)">
                                      <p:cBhvr>
                                        <p:cTn id="22" dur="500"/>
                                        <p:tgtEl>
                                          <p:spTgt spid="3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down)">
                                      <p:cBhvr>
                                        <p:cTn id="25" dur="500"/>
                                        <p:tgtEl>
                                          <p:spTgt spid="3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500"/>
                                        <p:tgtEl>
                                          <p:spTgt spid="4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down)">
                                      <p:cBhvr>
                                        <p:cTn id="31" dur="500"/>
                                        <p:tgtEl>
                                          <p:spTgt spid="4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down)">
                                      <p:cBhvr>
                                        <p:cTn id="34" dur="500"/>
                                        <p:tgtEl>
                                          <p:spTgt spid="42"/>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down)">
                                      <p:cBhvr>
                                        <p:cTn id="37" dur="500"/>
                                        <p:tgtEl>
                                          <p:spTgt spid="4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wipe(down)">
                                      <p:cBhvr>
                                        <p:cTn id="40" dur="500"/>
                                        <p:tgtEl>
                                          <p:spTgt spid="44"/>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wipe(down)">
                                      <p:cBhvr>
                                        <p:cTn id="43" dur="500"/>
                                        <p:tgtEl>
                                          <p:spTgt spid="45"/>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wipe(down)">
                                      <p:cBhvr>
                                        <p:cTn id="46" dur="500"/>
                                        <p:tgtEl>
                                          <p:spTgt spid="4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down)">
                                      <p:cBhvr>
                                        <p:cTn id="49" dur="500"/>
                                        <p:tgtEl>
                                          <p:spTgt spid="4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wipe(down)">
                                      <p:cBhvr>
                                        <p:cTn id="55" dur="500"/>
                                        <p:tgtEl>
                                          <p:spTgt spid="49"/>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wipe(down)">
                                      <p:cBhvr>
                                        <p:cTn id="5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5" grpId="0" animBg="1"/>
      <p:bldP spid="36" grpId="0" animBg="1"/>
      <p:bldP spid="37" grpId="0" animBg="1"/>
      <p:bldP spid="38" grpId="0" animBg="1"/>
      <p:bldP spid="39" grpId="0" animBg="1"/>
      <p:bldP spid="40" grpId="0"/>
      <p:bldP spid="41" grpId="0" animBg="1"/>
      <p:bldP spid="42" grpId="0"/>
      <p:bldP spid="43" grpId="0" animBg="1"/>
      <p:bldP spid="44" grpId="0"/>
      <p:bldP spid="45" grpId="0" animBg="1"/>
      <p:bldP spid="46" grpId="0"/>
      <p:bldP spid="47" grpId="0" animBg="1"/>
      <p:bldP spid="48" grpId="0"/>
      <p:bldP spid="49" grpId="0" animBg="1"/>
      <p:bldP spid="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998875" cy="5040313"/>
          </a:xfrm>
          <a:prstGeom prst="rect">
            <a:avLst/>
          </a:prstGeom>
        </p:spPr>
      </p:pic>
      <p:sp>
        <p:nvSpPr>
          <p:cNvPr id="8" name="文本框 7"/>
          <p:cNvSpPr txBox="1"/>
          <p:nvPr/>
        </p:nvSpPr>
        <p:spPr>
          <a:xfrm>
            <a:off x="3782469" y="133906"/>
            <a:ext cx="1433936" cy="206550"/>
          </a:xfrm>
          <a:prstGeom prst="rect">
            <a:avLst/>
          </a:prstGeom>
          <a:noFill/>
        </p:spPr>
        <p:txBody>
          <a:bodyPr wrap="square" lIns="67391" tIns="33696" rIns="67391" bIns="33696" rtlCol="0">
            <a:spAutoFit/>
          </a:bodyPr>
          <a:lstStyle/>
          <a:p>
            <a:pPr algn="dist"/>
            <a:r>
              <a:rPr kumimoji="1" lang="zh-CN" altLang="en-US" sz="900" dirty="0">
                <a:solidFill>
                  <a:srgbClr val="FFE0DF"/>
                </a:solidFill>
                <a:latin typeface="仿宋_GB2312" panose="02010609030101010101" charset="-122"/>
                <a:ea typeface="仿宋_GB2312" panose="02010609030101010101" charset="-122"/>
              </a:rPr>
              <a:t>本章节小标题</a:t>
            </a: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8447" y="2091693"/>
            <a:ext cx="3328166" cy="577956"/>
          </a:xfrm>
          <a:prstGeom prst="rect">
            <a:avLst/>
          </a:prstGeom>
        </p:spPr>
      </p:pic>
      <p:grpSp>
        <p:nvGrpSpPr>
          <p:cNvPr id="10" name="Group 3"/>
          <p:cNvGrpSpPr/>
          <p:nvPr/>
        </p:nvGrpSpPr>
        <p:grpSpPr>
          <a:xfrm>
            <a:off x="970788" y="1168756"/>
            <a:ext cx="7029482" cy="3184483"/>
            <a:chOff x="1044491" y="1551735"/>
            <a:chExt cx="10185925" cy="4399344"/>
          </a:xfrm>
        </p:grpSpPr>
        <p:sp>
          <p:nvSpPr>
            <p:cNvPr id="11" name="Freeform 21"/>
            <p:cNvSpPr/>
            <p:nvPr/>
          </p:nvSpPr>
          <p:spPr>
            <a:xfrm rot="19805282">
              <a:off x="1456384" y="1551735"/>
              <a:ext cx="9350488" cy="4399344"/>
            </a:xfrm>
            <a:custGeom>
              <a:avLst/>
              <a:gdLst>
                <a:gd name="connsiteX0" fmla="*/ 9210674 w 9350488"/>
                <a:gd name="connsiteY0" fmla="*/ 3819266 h 4399344"/>
                <a:gd name="connsiteX1" fmla="*/ 9350488 w 9350488"/>
                <a:gd name="connsiteY1" fmla="*/ 4082226 h 4399344"/>
                <a:gd name="connsiteX2" fmla="*/ 9033370 w 9350488"/>
                <a:gd name="connsiteY2" fmla="*/ 4399344 h 4399344"/>
                <a:gd name="connsiteX3" fmla="*/ 6852320 w 9350488"/>
                <a:gd name="connsiteY3" fmla="*/ 4399344 h 4399344"/>
                <a:gd name="connsiteX4" fmla="*/ 6844759 w 9350488"/>
                <a:gd name="connsiteY4" fmla="*/ 4398581 h 4399344"/>
                <a:gd name="connsiteX5" fmla="*/ 6831730 w 9350488"/>
                <a:gd name="connsiteY5" fmla="*/ 4398964 h 4399344"/>
                <a:gd name="connsiteX6" fmla="*/ 6805150 w 9350488"/>
                <a:gd name="connsiteY6" fmla="*/ 4394589 h 4399344"/>
                <a:gd name="connsiteX7" fmla="*/ 6788410 w 9350488"/>
                <a:gd name="connsiteY7" fmla="*/ 4392901 h 4399344"/>
                <a:gd name="connsiteX8" fmla="*/ 6781081 w 9350488"/>
                <a:gd name="connsiteY8" fmla="*/ 4390626 h 4399344"/>
                <a:gd name="connsiteX9" fmla="*/ 6771692 w 9350488"/>
                <a:gd name="connsiteY9" fmla="*/ 4389080 h 4399344"/>
                <a:gd name="connsiteX10" fmla="*/ 6748678 w 9350488"/>
                <a:gd name="connsiteY10" fmla="*/ 4380567 h 4399344"/>
                <a:gd name="connsiteX11" fmla="*/ 6728884 w 9350488"/>
                <a:gd name="connsiteY11" fmla="*/ 4374423 h 4399344"/>
                <a:gd name="connsiteX12" fmla="*/ 6722076 w 9350488"/>
                <a:gd name="connsiteY12" fmla="*/ 4370728 h 4399344"/>
                <a:gd name="connsiteX13" fmla="*/ 6714626 w 9350488"/>
                <a:gd name="connsiteY13" fmla="*/ 4367972 h 4399344"/>
                <a:gd name="connsiteX14" fmla="*/ 6695104 w 9350488"/>
                <a:gd name="connsiteY14" fmla="*/ 4356088 h 4399344"/>
                <a:gd name="connsiteX15" fmla="*/ 6675017 w 9350488"/>
                <a:gd name="connsiteY15" fmla="*/ 4345185 h 4399344"/>
                <a:gd name="connsiteX16" fmla="*/ 6668890 w 9350488"/>
                <a:gd name="connsiteY16" fmla="*/ 4340130 h 4399344"/>
                <a:gd name="connsiteX17" fmla="*/ 6662274 w 9350488"/>
                <a:gd name="connsiteY17" fmla="*/ 4336102 h 4399344"/>
                <a:gd name="connsiteX18" fmla="*/ 6647012 w 9350488"/>
                <a:gd name="connsiteY18" fmla="*/ 4322079 h 4399344"/>
                <a:gd name="connsiteX19" fmla="*/ 6628085 w 9350488"/>
                <a:gd name="connsiteY19" fmla="*/ 4306462 h 4399344"/>
                <a:gd name="connsiteX20" fmla="*/ 6622029 w 9350488"/>
                <a:gd name="connsiteY20" fmla="*/ 4299122 h 4399344"/>
                <a:gd name="connsiteX21" fmla="*/ 6616378 w 9350488"/>
                <a:gd name="connsiteY21" fmla="*/ 4293931 h 4399344"/>
                <a:gd name="connsiteX22" fmla="*/ 6606505 w 9350488"/>
                <a:gd name="connsiteY22" fmla="*/ 4280307 h 4399344"/>
                <a:gd name="connsiteX23" fmla="*/ 6589361 w 9350488"/>
                <a:gd name="connsiteY23" fmla="*/ 4259529 h 4399344"/>
                <a:gd name="connsiteX24" fmla="*/ 6583143 w 9350488"/>
                <a:gd name="connsiteY24" fmla="*/ 4248073 h 4399344"/>
                <a:gd name="connsiteX25" fmla="*/ 6578683 w 9350488"/>
                <a:gd name="connsiteY25" fmla="*/ 4241920 h 4399344"/>
                <a:gd name="connsiteX26" fmla="*/ 5577164 w 9350488"/>
                <a:gd name="connsiteY26" fmla="*/ 2519482 h 4399344"/>
                <a:gd name="connsiteX27" fmla="*/ 3584720 w 9350488"/>
                <a:gd name="connsiteY27" fmla="*/ 2519482 h 4399344"/>
                <a:gd name="connsiteX28" fmla="*/ 3577151 w 9350488"/>
                <a:gd name="connsiteY28" fmla="*/ 2518719 h 4399344"/>
                <a:gd name="connsiteX29" fmla="*/ 3564128 w 9350488"/>
                <a:gd name="connsiteY29" fmla="*/ 2519102 h 4399344"/>
                <a:gd name="connsiteX30" fmla="*/ 3537559 w 9350488"/>
                <a:gd name="connsiteY30" fmla="*/ 2514728 h 4399344"/>
                <a:gd name="connsiteX31" fmla="*/ 3520810 w 9350488"/>
                <a:gd name="connsiteY31" fmla="*/ 2513039 h 4399344"/>
                <a:gd name="connsiteX32" fmla="*/ 3513476 w 9350488"/>
                <a:gd name="connsiteY32" fmla="*/ 2510763 h 4399344"/>
                <a:gd name="connsiteX33" fmla="*/ 3504091 w 9350488"/>
                <a:gd name="connsiteY33" fmla="*/ 2509217 h 4399344"/>
                <a:gd name="connsiteX34" fmla="*/ 3481082 w 9350488"/>
                <a:gd name="connsiteY34" fmla="*/ 2500707 h 4399344"/>
                <a:gd name="connsiteX35" fmla="*/ 3461284 w 9350488"/>
                <a:gd name="connsiteY35" fmla="*/ 2494561 h 4399344"/>
                <a:gd name="connsiteX36" fmla="*/ 3454474 w 9350488"/>
                <a:gd name="connsiteY36" fmla="*/ 2490865 h 4399344"/>
                <a:gd name="connsiteX37" fmla="*/ 3447024 w 9350488"/>
                <a:gd name="connsiteY37" fmla="*/ 2488109 h 4399344"/>
                <a:gd name="connsiteX38" fmla="*/ 3427503 w 9350488"/>
                <a:gd name="connsiteY38" fmla="*/ 2476226 h 4399344"/>
                <a:gd name="connsiteX39" fmla="*/ 3407416 w 9350488"/>
                <a:gd name="connsiteY39" fmla="*/ 2465323 h 4399344"/>
                <a:gd name="connsiteX40" fmla="*/ 3401290 w 9350488"/>
                <a:gd name="connsiteY40" fmla="*/ 2460268 h 4399344"/>
                <a:gd name="connsiteX41" fmla="*/ 3394672 w 9350488"/>
                <a:gd name="connsiteY41" fmla="*/ 2456239 h 4399344"/>
                <a:gd name="connsiteX42" fmla="*/ 3379407 w 9350488"/>
                <a:gd name="connsiteY42" fmla="*/ 2442213 h 4399344"/>
                <a:gd name="connsiteX43" fmla="*/ 3360484 w 9350488"/>
                <a:gd name="connsiteY43" fmla="*/ 2426600 h 4399344"/>
                <a:gd name="connsiteX44" fmla="*/ 3354430 w 9350488"/>
                <a:gd name="connsiteY44" fmla="*/ 2419263 h 4399344"/>
                <a:gd name="connsiteX45" fmla="*/ 3348776 w 9350488"/>
                <a:gd name="connsiteY45" fmla="*/ 2414068 h 4399344"/>
                <a:gd name="connsiteX46" fmla="*/ 3338897 w 9350488"/>
                <a:gd name="connsiteY46" fmla="*/ 2400437 h 4399344"/>
                <a:gd name="connsiteX47" fmla="*/ 3321761 w 9350488"/>
                <a:gd name="connsiteY47" fmla="*/ 2379667 h 4399344"/>
                <a:gd name="connsiteX48" fmla="*/ 3315545 w 9350488"/>
                <a:gd name="connsiteY48" fmla="*/ 2368216 h 4399344"/>
                <a:gd name="connsiteX49" fmla="*/ 3311081 w 9350488"/>
                <a:gd name="connsiteY49" fmla="*/ 2362057 h 4399344"/>
                <a:gd name="connsiteX50" fmla="*/ 2309562 w 9350488"/>
                <a:gd name="connsiteY50" fmla="*/ 639619 h 4399344"/>
                <a:gd name="connsiteX51" fmla="*/ 317118 w 9350488"/>
                <a:gd name="connsiteY51" fmla="*/ 639619 h 4399344"/>
                <a:gd name="connsiteX52" fmla="*/ 1 w 9350488"/>
                <a:gd name="connsiteY52" fmla="*/ 322501 h 4399344"/>
                <a:gd name="connsiteX53" fmla="*/ 317119 w 9350488"/>
                <a:gd name="connsiteY53" fmla="*/ 5383 h 4399344"/>
                <a:gd name="connsiteX54" fmla="*/ 2436279 w 9350488"/>
                <a:gd name="connsiteY54" fmla="*/ 5383 h 4399344"/>
                <a:gd name="connsiteX55" fmla="*/ 2448735 w 9350488"/>
                <a:gd name="connsiteY55" fmla="*/ 2523 h 4399344"/>
                <a:gd name="connsiteX56" fmla="*/ 2627103 w 9350488"/>
                <a:gd name="connsiteY56" fmla="*/ 31715 h 4399344"/>
                <a:gd name="connsiteX57" fmla="*/ 2650943 w 9350488"/>
                <a:gd name="connsiteY57" fmla="*/ 46228 h 4399344"/>
                <a:gd name="connsiteX58" fmla="*/ 2675472 w 9350488"/>
                <a:gd name="connsiteY58" fmla="*/ 59542 h 4399344"/>
                <a:gd name="connsiteX59" fmla="*/ 2790366 w 9350488"/>
                <a:gd name="connsiteY59" fmla="*/ 199065 h 4399344"/>
                <a:gd name="connsiteX60" fmla="*/ 2794154 w 9350488"/>
                <a:gd name="connsiteY60" fmla="*/ 211270 h 4399344"/>
                <a:gd name="connsiteX61" fmla="*/ 3767495 w 9350488"/>
                <a:gd name="connsiteY61" fmla="*/ 1885246 h 4399344"/>
                <a:gd name="connsiteX62" fmla="*/ 5703881 w 9350488"/>
                <a:gd name="connsiteY62" fmla="*/ 1885246 h 4399344"/>
                <a:gd name="connsiteX63" fmla="*/ 5716337 w 9350488"/>
                <a:gd name="connsiteY63" fmla="*/ 1882386 h 4399344"/>
                <a:gd name="connsiteX64" fmla="*/ 5894704 w 9350488"/>
                <a:gd name="connsiteY64" fmla="*/ 1911577 h 4399344"/>
                <a:gd name="connsiteX65" fmla="*/ 5930433 w 9350488"/>
                <a:gd name="connsiteY65" fmla="*/ 1933328 h 4399344"/>
                <a:gd name="connsiteX66" fmla="*/ 5943074 w 9350488"/>
                <a:gd name="connsiteY66" fmla="*/ 1939405 h 4399344"/>
                <a:gd name="connsiteX67" fmla="*/ 6044613 w 9350488"/>
                <a:gd name="connsiteY67" fmla="*/ 2051207 h 4399344"/>
                <a:gd name="connsiteX68" fmla="*/ 6057322 w 9350488"/>
                <a:gd name="connsiteY68" fmla="*/ 2083506 h 4399344"/>
                <a:gd name="connsiteX69" fmla="*/ 7035096 w 9350488"/>
                <a:gd name="connsiteY69" fmla="*/ 3765107 h 4399344"/>
                <a:gd name="connsiteX70" fmla="*/ 9033370 w 9350488"/>
                <a:gd name="connsiteY70" fmla="*/ 3765107 h 4399344"/>
                <a:gd name="connsiteX71" fmla="*/ 9210674 w 9350488"/>
                <a:gd name="connsiteY71" fmla="*/ 3819266 h 439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9350488" h="4399344">
                  <a:moveTo>
                    <a:pt x="9210674" y="3819266"/>
                  </a:moveTo>
                  <a:cubicBezTo>
                    <a:pt x="9295028" y="3876255"/>
                    <a:pt x="9350488" y="3972763"/>
                    <a:pt x="9350488" y="4082226"/>
                  </a:cubicBezTo>
                  <a:cubicBezTo>
                    <a:pt x="9350488" y="4257365"/>
                    <a:pt x="9208509" y="4399344"/>
                    <a:pt x="9033370" y="4399344"/>
                  </a:cubicBezTo>
                  <a:lnTo>
                    <a:pt x="6852320" y="4399344"/>
                  </a:lnTo>
                  <a:lnTo>
                    <a:pt x="6844759" y="4398581"/>
                  </a:lnTo>
                  <a:lnTo>
                    <a:pt x="6831730" y="4398964"/>
                  </a:lnTo>
                  <a:lnTo>
                    <a:pt x="6805150" y="4394589"/>
                  </a:lnTo>
                  <a:lnTo>
                    <a:pt x="6788410" y="4392901"/>
                  </a:lnTo>
                  <a:lnTo>
                    <a:pt x="6781081" y="4390626"/>
                  </a:lnTo>
                  <a:lnTo>
                    <a:pt x="6771692" y="4389080"/>
                  </a:lnTo>
                  <a:lnTo>
                    <a:pt x="6748678" y="4380567"/>
                  </a:lnTo>
                  <a:lnTo>
                    <a:pt x="6728884" y="4374423"/>
                  </a:lnTo>
                  <a:lnTo>
                    <a:pt x="6722076" y="4370728"/>
                  </a:lnTo>
                  <a:lnTo>
                    <a:pt x="6714626" y="4367972"/>
                  </a:lnTo>
                  <a:lnTo>
                    <a:pt x="6695104" y="4356088"/>
                  </a:lnTo>
                  <a:lnTo>
                    <a:pt x="6675017" y="4345185"/>
                  </a:lnTo>
                  <a:lnTo>
                    <a:pt x="6668890" y="4340130"/>
                  </a:lnTo>
                  <a:lnTo>
                    <a:pt x="6662274" y="4336102"/>
                  </a:lnTo>
                  <a:lnTo>
                    <a:pt x="6647012" y="4322079"/>
                  </a:lnTo>
                  <a:lnTo>
                    <a:pt x="6628085" y="4306462"/>
                  </a:lnTo>
                  <a:lnTo>
                    <a:pt x="6622029" y="4299122"/>
                  </a:lnTo>
                  <a:lnTo>
                    <a:pt x="6616378" y="4293931"/>
                  </a:lnTo>
                  <a:lnTo>
                    <a:pt x="6606505" y="4280307"/>
                  </a:lnTo>
                  <a:lnTo>
                    <a:pt x="6589361" y="4259529"/>
                  </a:lnTo>
                  <a:lnTo>
                    <a:pt x="6583143" y="4248073"/>
                  </a:lnTo>
                  <a:lnTo>
                    <a:pt x="6578683" y="4241920"/>
                  </a:lnTo>
                  <a:lnTo>
                    <a:pt x="5577164" y="2519482"/>
                  </a:lnTo>
                  <a:lnTo>
                    <a:pt x="3584720" y="2519482"/>
                  </a:lnTo>
                  <a:lnTo>
                    <a:pt x="3577151" y="2518719"/>
                  </a:lnTo>
                  <a:lnTo>
                    <a:pt x="3564128" y="2519102"/>
                  </a:lnTo>
                  <a:lnTo>
                    <a:pt x="3537559" y="2514728"/>
                  </a:lnTo>
                  <a:lnTo>
                    <a:pt x="3520810" y="2513039"/>
                  </a:lnTo>
                  <a:lnTo>
                    <a:pt x="3513476" y="2510763"/>
                  </a:lnTo>
                  <a:lnTo>
                    <a:pt x="3504091" y="2509217"/>
                  </a:lnTo>
                  <a:lnTo>
                    <a:pt x="3481082" y="2500707"/>
                  </a:lnTo>
                  <a:lnTo>
                    <a:pt x="3461284" y="2494561"/>
                  </a:lnTo>
                  <a:lnTo>
                    <a:pt x="3454474" y="2490865"/>
                  </a:lnTo>
                  <a:lnTo>
                    <a:pt x="3447024" y="2488109"/>
                  </a:lnTo>
                  <a:lnTo>
                    <a:pt x="3427503" y="2476226"/>
                  </a:lnTo>
                  <a:lnTo>
                    <a:pt x="3407416" y="2465323"/>
                  </a:lnTo>
                  <a:lnTo>
                    <a:pt x="3401290" y="2460268"/>
                  </a:lnTo>
                  <a:lnTo>
                    <a:pt x="3394672" y="2456239"/>
                  </a:lnTo>
                  <a:lnTo>
                    <a:pt x="3379407" y="2442213"/>
                  </a:lnTo>
                  <a:lnTo>
                    <a:pt x="3360484" y="2426600"/>
                  </a:lnTo>
                  <a:lnTo>
                    <a:pt x="3354430" y="2419263"/>
                  </a:lnTo>
                  <a:lnTo>
                    <a:pt x="3348776" y="2414068"/>
                  </a:lnTo>
                  <a:lnTo>
                    <a:pt x="3338897" y="2400437"/>
                  </a:lnTo>
                  <a:lnTo>
                    <a:pt x="3321761" y="2379667"/>
                  </a:lnTo>
                  <a:lnTo>
                    <a:pt x="3315545" y="2368216"/>
                  </a:lnTo>
                  <a:lnTo>
                    <a:pt x="3311081" y="2362057"/>
                  </a:lnTo>
                  <a:lnTo>
                    <a:pt x="2309562" y="639619"/>
                  </a:lnTo>
                  <a:lnTo>
                    <a:pt x="317118" y="639619"/>
                  </a:lnTo>
                  <a:cubicBezTo>
                    <a:pt x="141979" y="639619"/>
                    <a:pt x="0" y="497640"/>
                    <a:pt x="1" y="322501"/>
                  </a:cubicBezTo>
                  <a:cubicBezTo>
                    <a:pt x="0" y="147362"/>
                    <a:pt x="141979" y="5383"/>
                    <a:pt x="317119" y="5383"/>
                  </a:cubicBezTo>
                  <a:lnTo>
                    <a:pt x="2436279" y="5383"/>
                  </a:lnTo>
                  <a:lnTo>
                    <a:pt x="2448735" y="2523"/>
                  </a:lnTo>
                  <a:cubicBezTo>
                    <a:pt x="2510031" y="-5274"/>
                    <a:pt x="2572102" y="5149"/>
                    <a:pt x="2627103" y="31715"/>
                  </a:cubicBezTo>
                  <a:lnTo>
                    <a:pt x="2650943" y="46228"/>
                  </a:lnTo>
                  <a:lnTo>
                    <a:pt x="2675472" y="59542"/>
                  </a:lnTo>
                  <a:cubicBezTo>
                    <a:pt x="2726084" y="93735"/>
                    <a:pt x="2766295" y="142156"/>
                    <a:pt x="2790366" y="199065"/>
                  </a:cubicBezTo>
                  <a:lnTo>
                    <a:pt x="2794154" y="211270"/>
                  </a:lnTo>
                  <a:lnTo>
                    <a:pt x="3767495" y="1885246"/>
                  </a:lnTo>
                  <a:lnTo>
                    <a:pt x="5703881" y="1885246"/>
                  </a:lnTo>
                  <a:lnTo>
                    <a:pt x="5716337" y="1882386"/>
                  </a:lnTo>
                  <a:cubicBezTo>
                    <a:pt x="5777633" y="1874589"/>
                    <a:pt x="5839704" y="1885011"/>
                    <a:pt x="5894704" y="1911577"/>
                  </a:cubicBezTo>
                  <a:lnTo>
                    <a:pt x="5930433" y="1933328"/>
                  </a:lnTo>
                  <a:lnTo>
                    <a:pt x="5943074" y="1939405"/>
                  </a:lnTo>
                  <a:cubicBezTo>
                    <a:pt x="5985251" y="1967899"/>
                    <a:pt x="6020204" y="2006273"/>
                    <a:pt x="6044613" y="2051207"/>
                  </a:cubicBezTo>
                  <a:lnTo>
                    <a:pt x="6057322" y="2083506"/>
                  </a:lnTo>
                  <a:lnTo>
                    <a:pt x="7035096" y="3765107"/>
                  </a:lnTo>
                  <a:lnTo>
                    <a:pt x="9033370" y="3765107"/>
                  </a:lnTo>
                  <a:cubicBezTo>
                    <a:pt x="9099047" y="3765107"/>
                    <a:pt x="9160061" y="3785073"/>
                    <a:pt x="9210674" y="381926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2" name="Rounded Rectangle 4"/>
            <p:cNvSpPr/>
            <p:nvPr/>
          </p:nvSpPr>
          <p:spPr>
            <a:xfrm rot="19805282">
              <a:off x="1044491" y="3859410"/>
              <a:ext cx="634909" cy="634236"/>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3" name="Rounded Rectangle 17"/>
            <p:cNvSpPr/>
            <p:nvPr/>
          </p:nvSpPr>
          <p:spPr>
            <a:xfrm rot="19805282">
              <a:off x="2976655" y="2907046"/>
              <a:ext cx="634909" cy="634236"/>
            </a:xfrm>
            <a:prstGeom prst="roundRect">
              <a:avLst>
                <a:gd name="adj" fmla="val 50000"/>
              </a:avLst>
            </a:prstGeom>
            <a:solidFill>
              <a:srgbClr val="FF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4" name="Rounded Rectangle 18"/>
            <p:cNvSpPr/>
            <p:nvPr/>
          </p:nvSpPr>
          <p:spPr>
            <a:xfrm rot="19805282">
              <a:off x="4856481" y="3966200"/>
              <a:ext cx="634909" cy="634236"/>
            </a:xfrm>
            <a:prstGeom prst="roundRect">
              <a:avLst>
                <a:gd name="adj" fmla="val 5000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5" name="Rounded Rectangle 19"/>
            <p:cNvSpPr/>
            <p:nvPr/>
          </p:nvSpPr>
          <p:spPr>
            <a:xfrm rot="19805282">
              <a:off x="6750373" y="2907049"/>
              <a:ext cx="634909" cy="634236"/>
            </a:xfrm>
            <a:prstGeom prst="roundRect">
              <a:avLst>
                <a:gd name="adj" fmla="val 50000"/>
              </a:avLst>
            </a:prstGeom>
            <a:solidFill>
              <a:srgbClr val="FF8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6" name="Rounded Rectangle 20"/>
            <p:cNvSpPr/>
            <p:nvPr/>
          </p:nvSpPr>
          <p:spPr>
            <a:xfrm rot="19805282">
              <a:off x="10595507" y="3009167"/>
              <a:ext cx="634909" cy="634236"/>
            </a:xfrm>
            <a:prstGeom prst="roundRect">
              <a:avLst>
                <a:gd name="adj" fmla="val 50000"/>
              </a:avLst>
            </a:prstGeom>
            <a:solidFill>
              <a:srgbClr val="FE5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7" name="Rounded Rectangle 22"/>
            <p:cNvSpPr/>
            <p:nvPr/>
          </p:nvSpPr>
          <p:spPr>
            <a:xfrm rot="19805282">
              <a:off x="8614859" y="3962065"/>
              <a:ext cx="634909" cy="634236"/>
            </a:xfrm>
            <a:prstGeom prst="roundRect">
              <a:avLst>
                <a:gd name="adj" fmla="val 50000"/>
              </a:avLst>
            </a:prstGeom>
            <a:solidFill>
              <a:srgbClr val="B86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8" name="Freeform 23"/>
            <p:cNvSpPr>
              <a:spLocks noEditPoints="1"/>
            </p:cNvSpPr>
            <p:nvPr/>
          </p:nvSpPr>
          <p:spPr bwMode="auto">
            <a:xfrm>
              <a:off x="3100417" y="3031426"/>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00">
                <a:solidFill>
                  <a:schemeClr val="bg1"/>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9" name="Freeform 24"/>
            <p:cNvSpPr>
              <a:spLocks noEditPoints="1"/>
            </p:cNvSpPr>
            <p:nvPr/>
          </p:nvSpPr>
          <p:spPr bwMode="auto">
            <a:xfrm>
              <a:off x="6878905" y="3031426"/>
              <a:ext cx="377843" cy="362576"/>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00">
                <a:solidFill>
                  <a:schemeClr val="bg1"/>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0" name="Freeform 25"/>
            <p:cNvSpPr>
              <a:spLocks noEditPoints="1"/>
            </p:cNvSpPr>
            <p:nvPr/>
          </p:nvSpPr>
          <p:spPr bwMode="auto">
            <a:xfrm>
              <a:off x="5005051" y="4114114"/>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00">
                <a:solidFill>
                  <a:schemeClr val="bg1"/>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1" name="Freeform 26"/>
            <p:cNvSpPr>
              <a:spLocks noEditPoints="1"/>
            </p:cNvSpPr>
            <p:nvPr/>
          </p:nvSpPr>
          <p:spPr bwMode="auto">
            <a:xfrm>
              <a:off x="8773924" y="4087398"/>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00">
                <a:solidFill>
                  <a:schemeClr val="bg1"/>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cxnSp>
        <p:nvCxnSpPr>
          <p:cNvPr id="22" name="Straight Arrow Connector 37"/>
          <p:cNvCxnSpPr/>
          <p:nvPr/>
        </p:nvCxnSpPr>
        <p:spPr>
          <a:xfrm>
            <a:off x="2474003" y="2626032"/>
            <a:ext cx="0" cy="695592"/>
          </a:xfrm>
          <a:prstGeom prst="straightConnector1">
            <a:avLst/>
          </a:prstGeom>
          <a:ln w="25400">
            <a:solidFill>
              <a:srgbClr val="266967"/>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40"/>
          <p:cNvCxnSpPr/>
          <p:nvPr/>
        </p:nvCxnSpPr>
        <p:spPr>
          <a:xfrm>
            <a:off x="5170116" y="2669649"/>
            <a:ext cx="0" cy="695592"/>
          </a:xfrm>
          <a:prstGeom prst="straightConnector1">
            <a:avLst/>
          </a:prstGeom>
          <a:ln w="25400">
            <a:solidFill>
              <a:schemeClr val="accent4"/>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42"/>
          <p:cNvCxnSpPr/>
          <p:nvPr/>
        </p:nvCxnSpPr>
        <p:spPr>
          <a:xfrm flipV="1">
            <a:off x="4195281" y="1904005"/>
            <a:ext cx="0" cy="49197"/>
          </a:xfrm>
          <a:prstGeom prst="straightConnector1">
            <a:avLst/>
          </a:prstGeom>
          <a:ln w="25400">
            <a:solidFill>
              <a:schemeClr val="accent3"/>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5" name="TextBox 41"/>
          <p:cNvSpPr txBox="1"/>
          <p:nvPr/>
        </p:nvSpPr>
        <p:spPr>
          <a:xfrm>
            <a:off x="1770043" y="3692662"/>
            <a:ext cx="1735370" cy="479253"/>
          </a:xfrm>
          <a:prstGeom prst="rect">
            <a:avLst/>
          </a:prstGeom>
          <a:noFill/>
        </p:spPr>
        <p:txBody>
          <a:bodyPr wrap="square" lIns="63137" tIns="31569" rIns="63137" bIns="31569" rtlCol="0">
            <a:spAutoFit/>
          </a:bodyPr>
          <a:lstStyle/>
          <a:p>
            <a:pPr>
              <a:lnSpc>
                <a:spcPct val="150000"/>
              </a:lnSpc>
            </a:pPr>
            <a:r>
              <a:rPr lang="zh-CN" altLang="en-US" sz="600" dirty="0">
                <a:solidFill>
                  <a:schemeClr val="bg1"/>
                </a:solidFill>
                <a:latin typeface="微软雅黑" panose="020B0503020204020204" pitchFamily="34" charset="-122"/>
                <a:ea typeface="微软雅黑" panose="020B0503020204020204" pitchFamily="34" charset="-122"/>
                <a:cs typeface="仿宋_GB2312" panose="02010609030101010101" charset="-122"/>
                <a:sym typeface="+mn-lt"/>
              </a:rPr>
              <a:t>点击添加相关标题文字，点击添加相关标题文字，点击添加相关标题文字，点击添加相关标题文字，点击添加相关标题文字，点击添加相关标题文字。</a:t>
            </a:r>
            <a:endParaRPr lang="en-GB" altLang="zh-CN" sz="600" dirty="0">
              <a:solidFill>
                <a:schemeClr val="bg1"/>
              </a:solidFill>
              <a:latin typeface="微软雅黑" panose="020B0503020204020204" pitchFamily="34" charset="-122"/>
              <a:ea typeface="微软雅黑" panose="020B0503020204020204" pitchFamily="34" charset="-122"/>
              <a:cs typeface="仿宋_GB2312" panose="02010609030101010101" charset="-122"/>
              <a:sym typeface="+mn-lt"/>
            </a:endParaRPr>
          </a:p>
        </p:txBody>
      </p:sp>
      <p:sp>
        <p:nvSpPr>
          <p:cNvPr id="26" name="TextBox 170"/>
          <p:cNvSpPr txBox="1"/>
          <p:nvPr/>
        </p:nvSpPr>
        <p:spPr>
          <a:xfrm>
            <a:off x="1754493" y="3453749"/>
            <a:ext cx="1590375" cy="256428"/>
          </a:xfrm>
          <a:prstGeom prst="rect">
            <a:avLst/>
          </a:prstGeom>
          <a:noFill/>
        </p:spPr>
        <p:txBody>
          <a:bodyPr wrap="square" lIns="71070" tIns="35534" rIns="71070" bIns="35534" rtlCol="0">
            <a:spAutoFit/>
          </a:bodyPr>
          <a:lstStyle/>
          <a:p>
            <a:pPr>
              <a:lnSpc>
                <a:spcPct val="120000"/>
              </a:lnSpc>
            </a:pPr>
            <a:r>
              <a:rPr lang="zh-CN" altLang="en-US" sz="1000" dirty="0">
                <a:solidFill>
                  <a:schemeClr val="bg1"/>
                </a:solidFill>
                <a:latin typeface="Arial" panose="020B0604020202020204" pitchFamily="34" charset="0"/>
                <a:ea typeface="微软雅黑" panose="020B0503020204020204" pitchFamily="34" charset="-122"/>
                <a:cs typeface="仿宋_GB2312" panose="02010609030101010101" charset="-122"/>
                <a:sym typeface="Arial" panose="020B0604020202020204" pitchFamily="34" charset="0"/>
              </a:rPr>
              <a:t>请替换文字内容</a:t>
            </a:r>
            <a:endParaRPr lang="en-US" altLang="zh-CN" sz="1000" dirty="0">
              <a:solidFill>
                <a:schemeClr val="bg1"/>
              </a:solidFill>
              <a:latin typeface="Arial" panose="020B0604020202020204" pitchFamily="34" charset="0"/>
              <a:ea typeface="微软雅黑" panose="020B0503020204020204" pitchFamily="34" charset="-122"/>
              <a:cs typeface="仿宋_GB2312" panose="02010609030101010101" charset="-122"/>
              <a:sym typeface="Arial" panose="020B0604020202020204" pitchFamily="34" charset="0"/>
            </a:endParaRPr>
          </a:p>
        </p:txBody>
      </p:sp>
      <p:sp>
        <p:nvSpPr>
          <p:cNvPr id="27" name="TextBox 41"/>
          <p:cNvSpPr txBox="1"/>
          <p:nvPr/>
        </p:nvSpPr>
        <p:spPr>
          <a:xfrm>
            <a:off x="3238178" y="1385752"/>
            <a:ext cx="1735370" cy="479253"/>
          </a:xfrm>
          <a:prstGeom prst="rect">
            <a:avLst/>
          </a:prstGeom>
          <a:noFill/>
        </p:spPr>
        <p:txBody>
          <a:bodyPr wrap="square" lIns="63137" tIns="31569" rIns="63137" bIns="31569" rtlCol="0">
            <a:spAutoFit/>
          </a:bodyPr>
          <a:lstStyle/>
          <a:p>
            <a:pPr>
              <a:lnSpc>
                <a:spcPct val="150000"/>
              </a:lnSpc>
            </a:pPr>
            <a:r>
              <a:rPr lang="zh-CN" altLang="en-US" sz="600" dirty="0">
                <a:solidFill>
                  <a:schemeClr val="bg1"/>
                </a:solidFill>
                <a:latin typeface="微软雅黑" panose="020B0503020204020204" pitchFamily="34" charset="-122"/>
                <a:ea typeface="微软雅黑" panose="020B0503020204020204" pitchFamily="34" charset="-122"/>
                <a:cs typeface="仿宋_GB2312" panose="02010609030101010101" charset="-122"/>
                <a:sym typeface="+mn-lt"/>
              </a:rPr>
              <a:t>点击添加相关标题文字，点击添加相关标题文字，点击添加相关标题文字，点击添加相关标题文字，点击添加相关标题文字，点击添加相关标题文字。</a:t>
            </a:r>
            <a:endParaRPr lang="en-GB" altLang="zh-CN" sz="600" dirty="0">
              <a:solidFill>
                <a:schemeClr val="bg1"/>
              </a:solidFill>
              <a:latin typeface="微软雅黑" panose="020B0503020204020204" pitchFamily="34" charset="-122"/>
              <a:ea typeface="微软雅黑" panose="020B0503020204020204" pitchFamily="34" charset="-122"/>
              <a:cs typeface="仿宋_GB2312" panose="02010609030101010101" charset="-122"/>
              <a:sym typeface="+mn-lt"/>
            </a:endParaRPr>
          </a:p>
        </p:txBody>
      </p:sp>
      <p:sp>
        <p:nvSpPr>
          <p:cNvPr id="28" name="TextBox 170"/>
          <p:cNvSpPr txBox="1"/>
          <p:nvPr/>
        </p:nvSpPr>
        <p:spPr>
          <a:xfrm>
            <a:off x="3266780" y="1093065"/>
            <a:ext cx="1590375" cy="256428"/>
          </a:xfrm>
          <a:prstGeom prst="rect">
            <a:avLst/>
          </a:prstGeom>
          <a:noFill/>
        </p:spPr>
        <p:txBody>
          <a:bodyPr wrap="square" lIns="71070" tIns="35534" rIns="71070" bIns="35534" rtlCol="0">
            <a:spAutoFit/>
          </a:bodyPr>
          <a:lstStyle/>
          <a:p>
            <a:pPr>
              <a:lnSpc>
                <a:spcPct val="120000"/>
              </a:lnSpc>
            </a:pPr>
            <a:r>
              <a:rPr lang="zh-CN" altLang="en-US" sz="1000" dirty="0">
                <a:solidFill>
                  <a:schemeClr val="bg1"/>
                </a:solidFill>
                <a:latin typeface="Arial" panose="020B0604020202020204" pitchFamily="34" charset="0"/>
                <a:ea typeface="微软雅黑" panose="020B0503020204020204" pitchFamily="34" charset="-122"/>
                <a:cs typeface="仿宋_GB2312" panose="02010609030101010101" charset="-122"/>
                <a:sym typeface="Arial" panose="020B0604020202020204" pitchFamily="34" charset="0"/>
              </a:rPr>
              <a:t>请替换文字内容</a:t>
            </a:r>
            <a:endParaRPr lang="en-US" altLang="zh-CN" sz="1000" dirty="0">
              <a:solidFill>
                <a:schemeClr val="bg1"/>
              </a:solidFill>
              <a:latin typeface="Arial" panose="020B0604020202020204" pitchFamily="34" charset="0"/>
              <a:ea typeface="微软雅黑" panose="020B0503020204020204" pitchFamily="34" charset="-122"/>
              <a:cs typeface="仿宋_GB2312" panose="02010609030101010101" charset="-122"/>
              <a:sym typeface="Arial" panose="020B0604020202020204" pitchFamily="34" charset="0"/>
            </a:endParaRPr>
          </a:p>
        </p:txBody>
      </p:sp>
      <p:sp>
        <p:nvSpPr>
          <p:cNvPr id="29" name="TextBox 41"/>
          <p:cNvSpPr txBox="1"/>
          <p:nvPr/>
        </p:nvSpPr>
        <p:spPr>
          <a:xfrm>
            <a:off x="4478336" y="3772134"/>
            <a:ext cx="1735370" cy="479253"/>
          </a:xfrm>
          <a:prstGeom prst="rect">
            <a:avLst/>
          </a:prstGeom>
          <a:noFill/>
        </p:spPr>
        <p:txBody>
          <a:bodyPr wrap="square" lIns="63137" tIns="31569" rIns="63137" bIns="31569" rtlCol="0">
            <a:spAutoFit/>
          </a:bodyPr>
          <a:lstStyle/>
          <a:p>
            <a:pPr>
              <a:lnSpc>
                <a:spcPct val="150000"/>
              </a:lnSpc>
            </a:pPr>
            <a:r>
              <a:rPr lang="zh-CN" altLang="en-US" sz="600" dirty="0">
                <a:solidFill>
                  <a:schemeClr val="bg1"/>
                </a:solidFill>
                <a:latin typeface="微软雅黑" panose="020B0503020204020204" pitchFamily="34" charset="-122"/>
                <a:ea typeface="微软雅黑" panose="020B0503020204020204" pitchFamily="34" charset="-122"/>
                <a:cs typeface="仿宋_GB2312" panose="02010609030101010101" charset="-122"/>
                <a:sym typeface="+mn-lt"/>
              </a:rPr>
              <a:t>点击添加相关标题文字，点击添加相关标题文字，点击添加相关标题文字，点击添加相关标题文字，点击添加相关标题文字，点击添加相关标题文字。</a:t>
            </a:r>
            <a:endParaRPr lang="en-GB" altLang="zh-CN" sz="600" dirty="0">
              <a:solidFill>
                <a:schemeClr val="bg1"/>
              </a:solidFill>
              <a:latin typeface="微软雅黑" panose="020B0503020204020204" pitchFamily="34" charset="-122"/>
              <a:ea typeface="微软雅黑" panose="020B0503020204020204" pitchFamily="34" charset="-122"/>
              <a:cs typeface="仿宋_GB2312" panose="02010609030101010101" charset="-122"/>
              <a:sym typeface="+mn-lt"/>
            </a:endParaRPr>
          </a:p>
        </p:txBody>
      </p:sp>
      <p:sp>
        <p:nvSpPr>
          <p:cNvPr id="30" name="TextBox 170"/>
          <p:cNvSpPr txBox="1"/>
          <p:nvPr/>
        </p:nvSpPr>
        <p:spPr>
          <a:xfrm>
            <a:off x="4462785" y="3533221"/>
            <a:ext cx="1590375" cy="256428"/>
          </a:xfrm>
          <a:prstGeom prst="rect">
            <a:avLst/>
          </a:prstGeom>
          <a:noFill/>
        </p:spPr>
        <p:txBody>
          <a:bodyPr wrap="square" lIns="71070" tIns="35534" rIns="71070" bIns="35534" rtlCol="0">
            <a:spAutoFit/>
          </a:bodyPr>
          <a:lstStyle/>
          <a:p>
            <a:pPr>
              <a:lnSpc>
                <a:spcPct val="120000"/>
              </a:lnSpc>
            </a:pPr>
            <a:r>
              <a:rPr lang="zh-CN" altLang="en-US" sz="1000" dirty="0">
                <a:solidFill>
                  <a:schemeClr val="bg1"/>
                </a:solidFill>
                <a:latin typeface="Arial" panose="020B0604020202020204" pitchFamily="34" charset="0"/>
                <a:ea typeface="微软雅黑" panose="020B0503020204020204" pitchFamily="34" charset="-122"/>
                <a:cs typeface="仿宋_GB2312" panose="02010609030101010101" charset="-122"/>
                <a:sym typeface="Arial" panose="020B0604020202020204" pitchFamily="34" charset="0"/>
              </a:rPr>
              <a:t>请替换文字内容</a:t>
            </a:r>
            <a:endParaRPr lang="en-US" altLang="zh-CN" sz="1000" dirty="0">
              <a:solidFill>
                <a:schemeClr val="bg1"/>
              </a:solidFill>
              <a:latin typeface="Arial" panose="020B0604020202020204" pitchFamily="34" charset="0"/>
              <a:ea typeface="微软雅黑" panose="020B0503020204020204" pitchFamily="34" charset="-122"/>
              <a:cs typeface="仿宋_GB2312" panose="02010609030101010101" charset="-122"/>
              <a:sym typeface="Arial" panose="020B0604020202020204" pitchFamily="34" charset="0"/>
            </a:endParaRPr>
          </a:p>
        </p:txBody>
      </p:sp>
      <p:sp>
        <p:nvSpPr>
          <p:cNvPr id="31" name="TextBox 41"/>
          <p:cNvSpPr txBox="1"/>
          <p:nvPr/>
        </p:nvSpPr>
        <p:spPr>
          <a:xfrm>
            <a:off x="5655931" y="1433266"/>
            <a:ext cx="1735370" cy="479253"/>
          </a:xfrm>
          <a:prstGeom prst="rect">
            <a:avLst/>
          </a:prstGeom>
          <a:noFill/>
        </p:spPr>
        <p:txBody>
          <a:bodyPr wrap="square" lIns="63137" tIns="31569" rIns="63137" bIns="31569" rtlCol="0">
            <a:spAutoFit/>
          </a:bodyPr>
          <a:lstStyle/>
          <a:p>
            <a:pPr>
              <a:lnSpc>
                <a:spcPct val="150000"/>
              </a:lnSpc>
            </a:pPr>
            <a:r>
              <a:rPr lang="zh-CN" altLang="en-US" sz="600" dirty="0">
                <a:solidFill>
                  <a:schemeClr val="bg1"/>
                </a:solidFill>
                <a:latin typeface="微软雅黑" panose="020B0503020204020204" pitchFamily="34" charset="-122"/>
                <a:ea typeface="微软雅黑" panose="020B0503020204020204" pitchFamily="34" charset="-122"/>
                <a:cs typeface="仿宋_GB2312" panose="02010609030101010101" charset="-122"/>
                <a:sym typeface="+mn-lt"/>
              </a:rPr>
              <a:t>点击添加相关标题文字，点击添加相关标题文字，点击添加相关标题文字，点击添加相关标题文字，点击添加相关标题文字，点击添加相关标题文字。</a:t>
            </a:r>
            <a:endParaRPr lang="en-GB" altLang="zh-CN" sz="600" dirty="0">
              <a:solidFill>
                <a:schemeClr val="bg1"/>
              </a:solidFill>
              <a:latin typeface="微软雅黑" panose="020B0503020204020204" pitchFamily="34" charset="-122"/>
              <a:ea typeface="微软雅黑" panose="020B0503020204020204" pitchFamily="34" charset="-122"/>
              <a:cs typeface="仿宋_GB2312" panose="02010609030101010101" charset="-122"/>
              <a:sym typeface="+mn-lt"/>
            </a:endParaRPr>
          </a:p>
        </p:txBody>
      </p:sp>
      <p:sp>
        <p:nvSpPr>
          <p:cNvPr id="32" name="TextBox 170"/>
          <p:cNvSpPr txBox="1"/>
          <p:nvPr/>
        </p:nvSpPr>
        <p:spPr>
          <a:xfrm>
            <a:off x="5655931" y="1194353"/>
            <a:ext cx="1590375" cy="256428"/>
          </a:xfrm>
          <a:prstGeom prst="rect">
            <a:avLst/>
          </a:prstGeom>
          <a:noFill/>
        </p:spPr>
        <p:txBody>
          <a:bodyPr wrap="square" lIns="71070" tIns="35534" rIns="71070" bIns="35534" rtlCol="0">
            <a:spAutoFit/>
          </a:bodyPr>
          <a:lstStyle/>
          <a:p>
            <a:pPr>
              <a:lnSpc>
                <a:spcPct val="120000"/>
              </a:lnSpc>
            </a:pPr>
            <a:r>
              <a:rPr lang="zh-CN" altLang="en-US" sz="1000" dirty="0">
                <a:solidFill>
                  <a:schemeClr val="bg1"/>
                </a:solidFill>
                <a:latin typeface="Arial" panose="020B0604020202020204" pitchFamily="34" charset="0"/>
                <a:ea typeface="微软雅黑" panose="020B0503020204020204" pitchFamily="34" charset="-122"/>
                <a:cs typeface="仿宋_GB2312" panose="02010609030101010101" charset="-122"/>
                <a:sym typeface="Arial" panose="020B0604020202020204" pitchFamily="34" charset="0"/>
              </a:rPr>
              <a:t>请替换文字内容</a:t>
            </a:r>
            <a:endParaRPr lang="en-US" altLang="zh-CN" sz="1000" dirty="0">
              <a:solidFill>
                <a:schemeClr val="bg1"/>
              </a:solidFill>
              <a:latin typeface="Arial" panose="020B0604020202020204" pitchFamily="34" charset="0"/>
              <a:ea typeface="微软雅黑" panose="020B0503020204020204" pitchFamily="34" charset="-122"/>
              <a:cs typeface="仿宋_GB2312" panose="02010609030101010101" charset="-122"/>
              <a:sym typeface="Arial" panose="020B0604020202020204" pitchFamily="34" charset="0"/>
            </a:endParaRPr>
          </a:p>
        </p:txBody>
      </p:sp>
      <p:cxnSp>
        <p:nvCxnSpPr>
          <p:cNvPr id="33" name="Straight Arrow Connector 40"/>
          <p:cNvCxnSpPr/>
          <p:nvPr/>
        </p:nvCxnSpPr>
        <p:spPr>
          <a:xfrm flipV="1">
            <a:off x="6418249" y="2095596"/>
            <a:ext cx="0" cy="735110"/>
          </a:xfrm>
          <a:prstGeom prst="straightConnector1">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7"/>
          <p:cNvCxnSpPr/>
          <p:nvPr/>
        </p:nvCxnSpPr>
        <p:spPr>
          <a:xfrm flipV="1">
            <a:off x="3831203" y="2021351"/>
            <a:ext cx="0" cy="739646"/>
          </a:xfrm>
          <a:prstGeom prst="straightConnector1">
            <a:avLst/>
          </a:prstGeom>
          <a:ln w="25400">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6757">
        <p15:prstTrans prst="origami"/>
      </p:transition>
    </mc:Choice>
    <mc:Fallback xmlns="">
      <p:transition spd="slow" advTm="675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up)">
                                      <p:cBhvr>
                                        <p:cTn id="16" dur="500"/>
                                        <p:tgtEl>
                                          <p:spTgt spid="22"/>
                                        </p:tgtEl>
                                      </p:cBhvr>
                                    </p:animEffect>
                                  </p:childTnLst>
                                </p:cTn>
                              </p:par>
                            </p:childTnLst>
                          </p:cTn>
                        </p:par>
                        <p:par>
                          <p:cTn id="17" fill="hold">
                            <p:stCondLst>
                              <p:cond delay="1500"/>
                            </p:stCondLst>
                            <p:childTnLst>
                              <p:par>
                                <p:cTn id="18" presetID="47" presetClass="entr" presetSubtype="0"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strVal val="#ppt_x"/>
                                          </p:val>
                                        </p:tav>
                                        <p:tav tm="100000">
                                          <p:val>
                                            <p:strVal val="#ppt_x"/>
                                          </p:val>
                                        </p:tav>
                                      </p:tavLst>
                                    </p:anim>
                                    <p:anim calcmode="lin" valueType="num">
                                      <p:cBhvr>
                                        <p:cTn id="22" dur="500" fill="hold"/>
                                        <p:tgtEl>
                                          <p:spTgt spid="2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anim calcmode="lin" valueType="num">
                                      <p:cBhvr>
                                        <p:cTn id="26" dur="500" fill="hold"/>
                                        <p:tgtEl>
                                          <p:spTgt spid="25"/>
                                        </p:tgtEl>
                                        <p:attrNameLst>
                                          <p:attrName>ppt_x</p:attrName>
                                        </p:attrNameLst>
                                      </p:cBhvr>
                                      <p:tavLst>
                                        <p:tav tm="0">
                                          <p:val>
                                            <p:strVal val="#ppt_x"/>
                                          </p:val>
                                        </p:tav>
                                        <p:tav tm="100000">
                                          <p:val>
                                            <p:strVal val="#ppt_x"/>
                                          </p:val>
                                        </p:tav>
                                      </p:tavLst>
                                    </p:anim>
                                    <p:anim calcmode="lin" valueType="num">
                                      <p:cBhvr>
                                        <p:cTn id="27" dur="5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childTnLst>
                          </p:cTn>
                        </p:par>
                        <p:par>
                          <p:cTn id="32" fill="hold">
                            <p:stCondLst>
                              <p:cond delay="2500"/>
                            </p:stCondLst>
                            <p:childTnLst>
                              <p:par>
                                <p:cTn id="33" presetID="47"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anim calcmode="lin" valueType="num">
                                      <p:cBhvr>
                                        <p:cTn id="36" dur="500" fill="hold"/>
                                        <p:tgtEl>
                                          <p:spTgt spid="28"/>
                                        </p:tgtEl>
                                        <p:attrNameLst>
                                          <p:attrName>ppt_x</p:attrName>
                                        </p:attrNameLst>
                                      </p:cBhvr>
                                      <p:tavLst>
                                        <p:tav tm="0">
                                          <p:val>
                                            <p:strVal val="#ppt_x"/>
                                          </p:val>
                                        </p:tav>
                                        <p:tav tm="100000">
                                          <p:val>
                                            <p:strVal val="#ppt_x"/>
                                          </p:val>
                                        </p:tav>
                                      </p:tavLst>
                                    </p:anim>
                                    <p:anim calcmode="lin" valueType="num">
                                      <p:cBhvr>
                                        <p:cTn id="37" dur="500" fill="hold"/>
                                        <p:tgtEl>
                                          <p:spTgt spid="28"/>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anim calcmode="lin" valueType="num">
                                      <p:cBhvr>
                                        <p:cTn id="41" dur="500" fill="hold"/>
                                        <p:tgtEl>
                                          <p:spTgt spid="27"/>
                                        </p:tgtEl>
                                        <p:attrNameLst>
                                          <p:attrName>ppt_x</p:attrName>
                                        </p:attrNameLst>
                                      </p:cBhvr>
                                      <p:tavLst>
                                        <p:tav tm="0">
                                          <p:val>
                                            <p:strVal val="#ppt_x"/>
                                          </p:val>
                                        </p:tav>
                                        <p:tav tm="100000">
                                          <p:val>
                                            <p:strVal val="#ppt_x"/>
                                          </p:val>
                                        </p:tav>
                                      </p:tavLst>
                                    </p:anim>
                                    <p:anim calcmode="lin" valueType="num">
                                      <p:cBhvr>
                                        <p:cTn id="42" dur="500" fill="hold"/>
                                        <p:tgtEl>
                                          <p:spTgt spid="27"/>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22" presetClass="entr" presetSubtype="1"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up)">
                                      <p:cBhvr>
                                        <p:cTn id="46" dur="500"/>
                                        <p:tgtEl>
                                          <p:spTgt spid="23"/>
                                        </p:tgtEl>
                                      </p:cBhvr>
                                    </p:animEffect>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strVal val="#ppt_x"/>
                                          </p:val>
                                        </p:tav>
                                        <p:tav tm="100000">
                                          <p:val>
                                            <p:strVal val="#ppt_x"/>
                                          </p:val>
                                        </p:tav>
                                      </p:tavLst>
                                    </p:anim>
                                    <p:anim calcmode="lin" valueType="num">
                                      <p:cBhvr>
                                        <p:cTn id="52" dur="500" fill="hold"/>
                                        <p:tgtEl>
                                          <p:spTgt spid="30"/>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anim calcmode="lin" valueType="num">
                                      <p:cBhvr>
                                        <p:cTn id="56" dur="500" fill="hold"/>
                                        <p:tgtEl>
                                          <p:spTgt spid="29"/>
                                        </p:tgtEl>
                                        <p:attrNameLst>
                                          <p:attrName>ppt_x</p:attrName>
                                        </p:attrNameLst>
                                      </p:cBhvr>
                                      <p:tavLst>
                                        <p:tav tm="0">
                                          <p:val>
                                            <p:strVal val="#ppt_x"/>
                                          </p:val>
                                        </p:tav>
                                        <p:tav tm="100000">
                                          <p:val>
                                            <p:strVal val="#ppt_x"/>
                                          </p:val>
                                        </p:tav>
                                      </p:tavLst>
                                    </p:anim>
                                    <p:anim calcmode="lin" valueType="num">
                                      <p:cBhvr>
                                        <p:cTn id="57" dur="500" fill="hold"/>
                                        <p:tgtEl>
                                          <p:spTgt spid="29"/>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4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anim calcmode="lin" valueType="num">
                                      <p:cBhvr>
                                        <p:cTn id="62" dur="500" fill="hold"/>
                                        <p:tgtEl>
                                          <p:spTgt spid="32"/>
                                        </p:tgtEl>
                                        <p:attrNameLst>
                                          <p:attrName>ppt_x</p:attrName>
                                        </p:attrNameLst>
                                      </p:cBhvr>
                                      <p:tavLst>
                                        <p:tav tm="0">
                                          <p:val>
                                            <p:strVal val="#ppt_x"/>
                                          </p:val>
                                        </p:tav>
                                        <p:tav tm="100000">
                                          <p:val>
                                            <p:strVal val="#ppt_x"/>
                                          </p:val>
                                        </p:tav>
                                      </p:tavLst>
                                    </p:anim>
                                    <p:anim calcmode="lin" valueType="num">
                                      <p:cBhvr>
                                        <p:cTn id="63" dur="500" fill="hold"/>
                                        <p:tgtEl>
                                          <p:spTgt spid="32"/>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anim calcmode="lin" valueType="num">
                                      <p:cBhvr>
                                        <p:cTn id="67" dur="500" fill="hold"/>
                                        <p:tgtEl>
                                          <p:spTgt spid="31"/>
                                        </p:tgtEl>
                                        <p:attrNameLst>
                                          <p:attrName>ppt_x</p:attrName>
                                        </p:attrNameLst>
                                      </p:cBhvr>
                                      <p:tavLst>
                                        <p:tav tm="0">
                                          <p:val>
                                            <p:strVal val="#ppt_x"/>
                                          </p:val>
                                        </p:tav>
                                        <p:tav tm="100000">
                                          <p:val>
                                            <p:strVal val="#ppt_x"/>
                                          </p:val>
                                        </p:tav>
                                      </p:tavLst>
                                    </p:anim>
                                    <p:anim calcmode="lin" valueType="num">
                                      <p:cBhvr>
                                        <p:cTn id="68" dur="5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4500"/>
                            </p:stCondLst>
                            <p:childTnLst>
                              <p:par>
                                <p:cTn id="70" presetID="22" presetClass="entr" presetSubtype="1" fill="hold"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up)">
                                      <p:cBhvr>
                                        <p:cTn id="72" dur="500"/>
                                        <p:tgtEl>
                                          <p:spTgt spid="33"/>
                                        </p:tgtEl>
                                      </p:cBhvr>
                                    </p:animEffect>
                                  </p:childTnLst>
                                </p:cTn>
                              </p:par>
                            </p:childTnLst>
                          </p:cTn>
                        </p:par>
                        <p:par>
                          <p:cTn id="73" fill="hold">
                            <p:stCondLst>
                              <p:cond delay="5000"/>
                            </p:stCondLst>
                            <p:childTnLst>
                              <p:par>
                                <p:cTn id="74" presetID="22" presetClass="entr" presetSubtype="1" fill="hold"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up)">
                                      <p:cBhvr>
                                        <p:cTn id="7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5" grpId="0"/>
      <p:bldP spid="26" grpId="0"/>
      <p:bldP spid="27" grpId="0"/>
      <p:bldP spid="28" grpId="0"/>
      <p:bldP spid="29" grpId="0"/>
      <p:bldP spid="30" grpId="0"/>
      <p:bldP spid="31"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8998875" cy="5040313"/>
          </a:xfrm>
          <a:prstGeom prst="rect">
            <a:avLst/>
          </a:prstGeom>
        </p:spPr>
      </p:pic>
      <p:sp>
        <p:nvSpPr>
          <p:cNvPr id="8" name="文本框 7"/>
          <p:cNvSpPr txBox="1"/>
          <p:nvPr/>
        </p:nvSpPr>
        <p:spPr>
          <a:xfrm>
            <a:off x="3782469" y="133906"/>
            <a:ext cx="1433936" cy="206550"/>
          </a:xfrm>
          <a:prstGeom prst="rect">
            <a:avLst/>
          </a:prstGeom>
          <a:noFill/>
        </p:spPr>
        <p:txBody>
          <a:bodyPr wrap="square" lIns="67391" tIns="33696" rIns="67391" bIns="33696" rtlCol="0">
            <a:spAutoFit/>
          </a:bodyPr>
          <a:lstStyle/>
          <a:p>
            <a:pPr algn="dist"/>
            <a:r>
              <a:rPr kumimoji="1" lang="zh-CN" altLang="en-US" sz="900" dirty="0">
                <a:solidFill>
                  <a:srgbClr val="FFE0DF"/>
                </a:solidFill>
                <a:latin typeface="仿宋_GB2312" panose="02010609030101010101" charset="-122"/>
                <a:ea typeface="仿宋_GB2312" panose="02010609030101010101" charset="-122"/>
              </a:rPr>
              <a:t>本章节小标题</a:t>
            </a:r>
          </a:p>
        </p:txBody>
      </p:sp>
      <p:sp>
        <p:nvSpPr>
          <p:cNvPr id="35" name="MH_Other_1"/>
          <p:cNvSpPr>
            <a:spLocks noEditPoints="1"/>
          </p:cNvSpPr>
          <p:nvPr/>
        </p:nvSpPr>
        <p:spPr bwMode="auto">
          <a:xfrm flipH="1">
            <a:off x="3882271" y="2240000"/>
            <a:ext cx="1217731" cy="1218076"/>
          </a:xfrm>
          <a:custGeom>
            <a:avLst/>
            <a:gdLst>
              <a:gd name="T0" fmla="*/ 137 w 274"/>
              <a:gd name="T1" fmla="*/ 0 h 274"/>
              <a:gd name="T2" fmla="*/ 0 w 274"/>
              <a:gd name="T3" fmla="*/ 137 h 274"/>
              <a:gd name="T4" fmla="*/ 137 w 274"/>
              <a:gd name="T5" fmla="*/ 274 h 274"/>
              <a:gd name="T6" fmla="*/ 274 w 274"/>
              <a:gd name="T7" fmla="*/ 137 h 274"/>
              <a:gd name="T8" fmla="*/ 137 w 274"/>
              <a:gd name="T9" fmla="*/ 0 h 274"/>
              <a:gd name="T10" fmla="*/ 137 w 274"/>
              <a:gd name="T11" fmla="*/ 239 h 274"/>
              <a:gd name="T12" fmla="*/ 34 w 274"/>
              <a:gd name="T13" fmla="*/ 137 h 274"/>
              <a:gd name="T14" fmla="*/ 137 w 274"/>
              <a:gd name="T15" fmla="*/ 34 h 274"/>
              <a:gd name="T16" fmla="*/ 240 w 274"/>
              <a:gd name="T17" fmla="*/ 137 h 274"/>
              <a:gd name="T18" fmla="*/ 137 w 274"/>
              <a:gd name="T19" fmla="*/ 239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4" h="274">
                <a:moveTo>
                  <a:pt x="137" y="0"/>
                </a:moveTo>
                <a:cubicBezTo>
                  <a:pt x="61" y="0"/>
                  <a:pt x="0" y="61"/>
                  <a:pt x="0" y="137"/>
                </a:cubicBezTo>
                <a:cubicBezTo>
                  <a:pt x="0" y="212"/>
                  <a:pt x="61" y="274"/>
                  <a:pt x="137" y="274"/>
                </a:cubicBezTo>
                <a:cubicBezTo>
                  <a:pt x="213" y="274"/>
                  <a:pt x="274" y="212"/>
                  <a:pt x="274" y="137"/>
                </a:cubicBezTo>
                <a:cubicBezTo>
                  <a:pt x="274" y="61"/>
                  <a:pt x="213" y="0"/>
                  <a:pt x="137" y="0"/>
                </a:cubicBezTo>
                <a:close/>
                <a:moveTo>
                  <a:pt x="137" y="239"/>
                </a:moveTo>
                <a:cubicBezTo>
                  <a:pt x="80" y="239"/>
                  <a:pt x="34" y="193"/>
                  <a:pt x="34" y="137"/>
                </a:cubicBezTo>
                <a:cubicBezTo>
                  <a:pt x="34" y="80"/>
                  <a:pt x="80" y="34"/>
                  <a:pt x="137" y="34"/>
                </a:cubicBezTo>
                <a:cubicBezTo>
                  <a:pt x="194" y="34"/>
                  <a:pt x="240" y="80"/>
                  <a:pt x="240" y="137"/>
                </a:cubicBezTo>
                <a:cubicBezTo>
                  <a:pt x="240" y="193"/>
                  <a:pt x="194" y="239"/>
                  <a:pt x="137" y="239"/>
                </a:cubicBezTo>
                <a:close/>
              </a:path>
            </a:pathLst>
          </a:custGeom>
          <a:solidFill>
            <a:srgbClr val="DD6572"/>
          </a:solidFill>
          <a:ln>
            <a:solidFill>
              <a:schemeClr val="bg1"/>
            </a:solidFill>
          </a:ln>
        </p:spPr>
        <p:txBody>
          <a:bodyPr lIns="67391" tIns="33696" rIns="67391" bIns="33696"/>
          <a:lstStyle/>
          <a:p>
            <a:pPr>
              <a:defRPr/>
            </a:pPr>
            <a:endParaRPr lang="zh-CN" altLang="en-US" sz="1200" kern="0">
              <a:solidFill>
                <a:schemeClr val="bg1"/>
              </a:solidFill>
              <a:latin typeface="Times New Roman" panose="02020603050405020304"/>
              <a:ea typeface="仿宋_GB2312" panose="02010609030101010101" charset="-122"/>
            </a:endParaRPr>
          </a:p>
        </p:txBody>
      </p:sp>
      <p:sp>
        <p:nvSpPr>
          <p:cNvPr id="36" name="MH_Other_2"/>
          <p:cNvSpPr/>
          <p:nvPr/>
        </p:nvSpPr>
        <p:spPr bwMode="auto">
          <a:xfrm flipH="1">
            <a:off x="4762459" y="3017048"/>
            <a:ext cx="342230" cy="359356"/>
          </a:xfrm>
          <a:custGeom>
            <a:avLst/>
            <a:gdLst>
              <a:gd name="T0" fmla="*/ 49 w 77"/>
              <a:gd name="T1" fmla="*/ 81 h 81"/>
              <a:gd name="T2" fmla="*/ 77 w 77"/>
              <a:gd name="T3" fmla="*/ 44 h 81"/>
              <a:gd name="T4" fmla="*/ 43 w 77"/>
              <a:gd name="T5" fmla="*/ 0 h 81"/>
              <a:gd name="T6" fmla="*/ 0 w 77"/>
              <a:gd name="T7" fmla="*/ 17 h 81"/>
              <a:gd name="T8" fmla="*/ 49 w 77"/>
              <a:gd name="T9" fmla="*/ 81 h 81"/>
            </a:gdLst>
            <a:ahLst/>
            <a:cxnLst>
              <a:cxn ang="0">
                <a:pos x="T0" y="T1"/>
              </a:cxn>
              <a:cxn ang="0">
                <a:pos x="T2" y="T3"/>
              </a:cxn>
              <a:cxn ang="0">
                <a:pos x="T4" y="T5"/>
              </a:cxn>
              <a:cxn ang="0">
                <a:pos x="T6" y="T7"/>
              </a:cxn>
              <a:cxn ang="0">
                <a:pos x="T8" y="T9"/>
              </a:cxn>
            </a:cxnLst>
            <a:rect l="0" t="0" r="r" b="b"/>
            <a:pathLst>
              <a:path w="77" h="81">
                <a:moveTo>
                  <a:pt x="49" y="81"/>
                </a:moveTo>
                <a:cubicBezTo>
                  <a:pt x="77" y="44"/>
                  <a:pt x="77" y="44"/>
                  <a:pt x="77" y="44"/>
                </a:cubicBezTo>
                <a:cubicBezTo>
                  <a:pt x="62" y="32"/>
                  <a:pt x="50" y="17"/>
                  <a:pt x="43" y="0"/>
                </a:cubicBezTo>
                <a:cubicBezTo>
                  <a:pt x="0" y="17"/>
                  <a:pt x="0" y="17"/>
                  <a:pt x="0" y="17"/>
                </a:cubicBezTo>
                <a:cubicBezTo>
                  <a:pt x="10" y="43"/>
                  <a:pt x="27" y="65"/>
                  <a:pt x="49" y="81"/>
                </a:cubicBezTo>
                <a:close/>
              </a:path>
            </a:pathLst>
          </a:custGeom>
          <a:solidFill>
            <a:srgbClr val="DD6572"/>
          </a:solidFill>
          <a:ln>
            <a:solidFill>
              <a:schemeClr val="bg1"/>
            </a:solidFill>
          </a:ln>
        </p:spPr>
        <p:txBody>
          <a:bodyPr lIns="67391" tIns="33696" rIns="67391" bIns="33696"/>
          <a:lstStyle/>
          <a:p>
            <a:pPr>
              <a:defRPr/>
            </a:pPr>
            <a:endParaRPr lang="zh-CN" altLang="en-US" sz="1200" kern="0">
              <a:solidFill>
                <a:schemeClr val="bg1"/>
              </a:solidFill>
              <a:latin typeface="Times New Roman" panose="02020603050405020304"/>
              <a:ea typeface="仿宋_GB2312" panose="02010609030101010101" charset="-122"/>
            </a:endParaRPr>
          </a:p>
        </p:txBody>
      </p:sp>
      <p:sp>
        <p:nvSpPr>
          <p:cNvPr id="37" name="MH_Other_3"/>
          <p:cNvSpPr/>
          <p:nvPr/>
        </p:nvSpPr>
        <p:spPr bwMode="auto">
          <a:xfrm flipH="1">
            <a:off x="4489377" y="3280732"/>
            <a:ext cx="210964" cy="229847"/>
          </a:xfrm>
          <a:custGeom>
            <a:avLst/>
            <a:gdLst>
              <a:gd name="T0" fmla="*/ 15 w 47"/>
              <a:gd name="T1" fmla="*/ 0 h 52"/>
              <a:gd name="T2" fmla="*/ 0 w 47"/>
              <a:gd name="T3" fmla="*/ 44 h 52"/>
              <a:gd name="T4" fmla="*/ 47 w 47"/>
              <a:gd name="T5" fmla="*/ 52 h 52"/>
              <a:gd name="T6" fmla="*/ 47 w 47"/>
              <a:gd name="T7" fmla="*/ 5 h 52"/>
              <a:gd name="T8" fmla="*/ 15 w 47"/>
              <a:gd name="T9" fmla="*/ 0 h 52"/>
            </a:gdLst>
            <a:ahLst/>
            <a:cxnLst>
              <a:cxn ang="0">
                <a:pos x="T0" y="T1"/>
              </a:cxn>
              <a:cxn ang="0">
                <a:pos x="T2" y="T3"/>
              </a:cxn>
              <a:cxn ang="0">
                <a:pos x="T4" y="T5"/>
              </a:cxn>
              <a:cxn ang="0">
                <a:pos x="T6" y="T7"/>
              </a:cxn>
              <a:cxn ang="0">
                <a:pos x="T8" y="T9"/>
              </a:cxn>
            </a:cxnLst>
            <a:rect l="0" t="0" r="r" b="b"/>
            <a:pathLst>
              <a:path w="47" h="52">
                <a:moveTo>
                  <a:pt x="15" y="0"/>
                </a:moveTo>
                <a:cubicBezTo>
                  <a:pt x="0" y="44"/>
                  <a:pt x="0" y="44"/>
                  <a:pt x="0" y="44"/>
                </a:cubicBezTo>
                <a:cubicBezTo>
                  <a:pt x="15" y="49"/>
                  <a:pt x="31" y="52"/>
                  <a:pt x="47" y="52"/>
                </a:cubicBezTo>
                <a:cubicBezTo>
                  <a:pt x="47" y="5"/>
                  <a:pt x="47" y="5"/>
                  <a:pt x="47" y="5"/>
                </a:cubicBezTo>
                <a:cubicBezTo>
                  <a:pt x="36" y="5"/>
                  <a:pt x="25" y="3"/>
                  <a:pt x="15" y="0"/>
                </a:cubicBezTo>
                <a:close/>
              </a:path>
            </a:pathLst>
          </a:custGeom>
          <a:solidFill>
            <a:srgbClr val="DD6572"/>
          </a:solidFill>
          <a:ln>
            <a:solidFill>
              <a:schemeClr val="bg1"/>
            </a:solidFill>
          </a:ln>
        </p:spPr>
        <p:txBody>
          <a:bodyPr lIns="67391" tIns="33696" rIns="67391" bIns="33696"/>
          <a:lstStyle/>
          <a:p>
            <a:pPr>
              <a:defRPr/>
            </a:pPr>
            <a:endParaRPr lang="zh-CN" altLang="en-US" sz="1200" kern="0">
              <a:solidFill>
                <a:schemeClr val="bg1"/>
              </a:solidFill>
              <a:latin typeface="Times New Roman" panose="02020603050405020304"/>
              <a:ea typeface="仿宋_GB2312" panose="02010609030101010101" charset="-122"/>
            </a:endParaRPr>
          </a:p>
        </p:txBody>
      </p:sp>
      <p:sp>
        <p:nvSpPr>
          <p:cNvPr id="38" name="MH_Other_4"/>
          <p:cNvSpPr/>
          <p:nvPr/>
        </p:nvSpPr>
        <p:spPr bwMode="auto">
          <a:xfrm flipH="1">
            <a:off x="4578451" y="2194497"/>
            <a:ext cx="305898" cy="289351"/>
          </a:xfrm>
          <a:custGeom>
            <a:avLst/>
            <a:gdLst>
              <a:gd name="T0" fmla="*/ 28 w 69"/>
              <a:gd name="T1" fmla="*/ 65 h 65"/>
              <a:gd name="T2" fmla="*/ 69 w 69"/>
              <a:gd name="T3" fmla="*/ 46 h 65"/>
              <a:gd name="T4" fmla="*/ 60 w 69"/>
              <a:gd name="T5" fmla="*/ 0 h 65"/>
              <a:gd name="T6" fmla="*/ 0 w 69"/>
              <a:gd name="T7" fmla="*/ 27 h 65"/>
              <a:gd name="T8" fmla="*/ 28 w 69"/>
              <a:gd name="T9" fmla="*/ 65 h 65"/>
            </a:gdLst>
            <a:ahLst/>
            <a:cxnLst>
              <a:cxn ang="0">
                <a:pos x="T0" y="T1"/>
              </a:cxn>
              <a:cxn ang="0">
                <a:pos x="T2" y="T3"/>
              </a:cxn>
              <a:cxn ang="0">
                <a:pos x="T4" y="T5"/>
              </a:cxn>
              <a:cxn ang="0">
                <a:pos x="T6" y="T7"/>
              </a:cxn>
              <a:cxn ang="0">
                <a:pos x="T8" y="T9"/>
              </a:cxn>
            </a:cxnLst>
            <a:rect l="0" t="0" r="r" b="b"/>
            <a:pathLst>
              <a:path w="69" h="65">
                <a:moveTo>
                  <a:pt x="28" y="65"/>
                </a:moveTo>
                <a:cubicBezTo>
                  <a:pt x="40" y="55"/>
                  <a:pt x="54" y="49"/>
                  <a:pt x="69" y="46"/>
                </a:cubicBezTo>
                <a:cubicBezTo>
                  <a:pt x="60" y="0"/>
                  <a:pt x="60" y="0"/>
                  <a:pt x="60" y="0"/>
                </a:cubicBezTo>
                <a:cubicBezTo>
                  <a:pt x="38" y="5"/>
                  <a:pt x="17" y="14"/>
                  <a:pt x="0" y="27"/>
                </a:cubicBezTo>
                <a:lnTo>
                  <a:pt x="28" y="65"/>
                </a:lnTo>
                <a:close/>
              </a:path>
            </a:pathLst>
          </a:custGeom>
          <a:solidFill>
            <a:srgbClr val="DD6572"/>
          </a:solidFill>
          <a:ln>
            <a:solidFill>
              <a:schemeClr val="bg1"/>
            </a:solidFill>
          </a:ln>
        </p:spPr>
        <p:txBody>
          <a:bodyPr lIns="67391" tIns="33696" rIns="67391" bIns="33696"/>
          <a:lstStyle/>
          <a:p>
            <a:pPr>
              <a:defRPr/>
            </a:pPr>
            <a:endParaRPr lang="zh-CN" altLang="en-US" sz="1200" kern="0">
              <a:solidFill>
                <a:schemeClr val="bg1"/>
              </a:solidFill>
              <a:latin typeface="Times New Roman" panose="02020603050405020304"/>
              <a:ea typeface="仿宋_GB2312" panose="02010609030101010101" charset="-122"/>
            </a:endParaRPr>
          </a:p>
        </p:txBody>
      </p:sp>
      <p:sp>
        <p:nvSpPr>
          <p:cNvPr id="39" name="MH_Other_5"/>
          <p:cNvSpPr/>
          <p:nvPr/>
        </p:nvSpPr>
        <p:spPr bwMode="auto">
          <a:xfrm flipH="1">
            <a:off x="3729908" y="2718363"/>
            <a:ext cx="591871" cy="835385"/>
          </a:xfrm>
          <a:custGeom>
            <a:avLst/>
            <a:gdLst>
              <a:gd name="T0" fmla="*/ 65 w 133"/>
              <a:gd name="T1" fmla="*/ 29 h 188"/>
              <a:gd name="T2" fmla="*/ 0 w 133"/>
              <a:gd name="T3" fmla="*/ 124 h 188"/>
              <a:gd name="T4" fmla="*/ 26 w 133"/>
              <a:gd name="T5" fmla="*/ 188 h 188"/>
              <a:gd name="T6" fmla="*/ 133 w 133"/>
              <a:gd name="T7" fmla="*/ 29 h 188"/>
              <a:gd name="T8" fmla="*/ 131 w 133"/>
              <a:gd name="T9" fmla="*/ 0 h 188"/>
              <a:gd name="T10" fmla="*/ 63 w 133"/>
              <a:gd name="T11" fmla="*/ 12 h 188"/>
              <a:gd name="T12" fmla="*/ 65 w 133"/>
              <a:gd name="T13" fmla="*/ 29 h 188"/>
            </a:gdLst>
            <a:ahLst/>
            <a:cxnLst>
              <a:cxn ang="0">
                <a:pos x="T0" y="T1"/>
              </a:cxn>
              <a:cxn ang="0">
                <a:pos x="T2" y="T3"/>
              </a:cxn>
              <a:cxn ang="0">
                <a:pos x="T4" y="T5"/>
              </a:cxn>
              <a:cxn ang="0">
                <a:pos x="T6" y="T7"/>
              </a:cxn>
              <a:cxn ang="0">
                <a:pos x="T8" y="T9"/>
              </a:cxn>
              <a:cxn ang="0">
                <a:pos x="T10" y="T11"/>
              </a:cxn>
              <a:cxn ang="0">
                <a:pos x="T12" y="T13"/>
              </a:cxn>
            </a:cxnLst>
            <a:rect l="0" t="0" r="r" b="b"/>
            <a:pathLst>
              <a:path w="133" h="188">
                <a:moveTo>
                  <a:pt x="65" y="29"/>
                </a:moveTo>
                <a:cubicBezTo>
                  <a:pt x="65" y="72"/>
                  <a:pt x="38" y="109"/>
                  <a:pt x="0" y="124"/>
                </a:cubicBezTo>
                <a:cubicBezTo>
                  <a:pt x="26" y="188"/>
                  <a:pt x="26" y="188"/>
                  <a:pt x="26" y="188"/>
                </a:cubicBezTo>
                <a:cubicBezTo>
                  <a:pt x="89" y="162"/>
                  <a:pt x="133" y="101"/>
                  <a:pt x="133" y="29"/>
                </a:cubicBezTo>
                <a:cubicBezTo>
                  <a:pt x="133" y="19"/>
                  <a:pt x="132" y="10"/>
                  <a:pt x="131" y="0"/>
                </a:cubicBezTo>
                <a:cubicBezTo>
                  <a:pt x="63" y="12"/>
                  <a:pt x="63" y="12"/>
                  <a:pt x="63" y="12"/>
                </a:cubicBezTo>
                <a:cubicBezTo>
                  <a:pt x="64" y="17"/>
                  <a:pt x="65" y="23"/>
                  <a:pt x="65" y="29"/>
                </a:cubicBezTo>
                <a:close/>
              </a:path>
            </a:pathLst>
          </a:custGeom>
          <a:solidFill>
            <a:srgbClr val="DD6572"/>
          </a:solidFill>
          <a:ln>
            <a:solidFill>
              <a:schemeClr val="bg1"/>
            </a:solidFill>
          </a:ln>
        </p:spPr>
        <p:txBody>
          <a:bodyPr lIns="67391" tIns="33696" rIns="67391" bIns="33696"/>
          <a:lstStyle/>
          <a:p>
            <a:pPr>
              <a:defRPr/>
            </a:pPr>
            <a:endParaRPr lang="zh-CN" altLang="en-US" sz="1200" kern="0">
              <a:solidFill>
                <a:schemeClr val="bg1"/>
              </a:solidFill>
              <a:latin typeface="Times New Roman" panose="02020603050405020304"/>
              <a:ea typeface="仿宋_GB2312" panose="02010609030101010101" charset="-122"/>
            </a:endParaRPr>
          </a:p>
        </p:txBody>
      </p:sp>
      <p:sp>
        <p:nvSpPr>
          <p:cNvPr id="40" name="MH_Other_6"/>
          <p:cNvSpPr/>
          <p:nvPr/>
        </p:nvSpPr>
        <p:spPr bwMode="auto">
          <a:xfrm flipH="1">
            <a:off x="4842157" y="2359008"/>
            <a:ext cx="407863" cy="488863"/>
          </a:xfrm>
          <a:custGeom>
            <a:avLst/>
            <a:gdLst>
              <a:gd name="T0" fmla="*/ 92 w 92"/>
              <a:gd name="T1" fmla="*/ 44 h 110"/>
              <a:gd name="T2" fmla="*/ 40 w 92"/>
              <a:gd name="T3" fmla="*/ 0 h 110"/>
              <a:gd name="T4" fmla="*/ 0 w 92"/>
              <a:gd name="T5" fmla="*/ 110 h 110"/>
              <a:gd name="T6" fmla="*/ 68 w 92"/>
              <a:gd name="T7" fmla="*/ 110 h 110"/>
              <a:gd name="T8" fmla="*/ 92 w 92"/>
              <a:gd name="T9" fmla="*/ 44 h 110"/>
            </a:gdLst>
            <a:ahLst/>
            <a:cxnLst>
              <a:cxn ang="0">
                <a:pos x="T0" y="T1"/>
              </a:cxn>
              <a:cxn ang="0">
                <a:pos x="T2" y="T3"/>
              </a:cxn>
              <a:cxn ang="0">
                <a:pos x="T4" y="T5"/>
              </a:cxn>
              <a:cxn ang="0">
                <a:pos x="T6" y="T7"/>
              </a:cxn>
              <a:cxn ang="0">
                <a:pos x="T8" y="T9"/>
              </a:cxn>
            </a:cxnLst>
            <a:rect l="0" t="0" r="r" b="b"/>
            <a:pathLst>
              <a:path w="92" h="110">
                <a:moveTo>
                  <a:pt x="92" y="44"/>
                </a:moveTo>
                <a:cubicBezTo>
                  <a:pt x="40" y="0"/>
                  <a:pt x="40" y="0"/>
                  <a:pt x="40" y="0"/>
                </a:cubicBezTo>
                <a:cubicBezTo>
                  <a:pt x="15" y="30"/>
                  <a:pt x="0" y="68"/>
                  <a:pt x="0" y="110"/>
                </a:cubicBezTo>
                <a:cubicBezTo>
                  <a:pt x="68" y="110"/>
                  <a:pt x="68" y="110"/>
                  <a:pt x="68" y="110"/>
                </a:cubicBezTo>
                <a:cubicBezTo>
                  <a:pt x="68" y="85"/>
                  <a:pt x="77" y="62"/>
                  <a:pt x="92" y="44"/>
                </a:cubicBezTo>
                <a:close/>
              </a:path>
            </a:pathLst>
          </a:custGeom>
          <a:solidFill>
            <a:srgbClr val="DD6572"/>
          </a:solidFill>
          <a:ln>
            <a:solidFill>
              <a:schemeClr val="bg1"/>
            </a:solidFill>
          </a:ln>
        </p:spPr>
        <p:txBody>
          <a:bodyPr lIns="67391" tIns="33696" rIns="67391" bIns="33696"/>
          <a:lstStyle/>
          <a:p>
            <a:pPr>
              <a:defRPr/>
            </a:pPr>
            <a:endParaRPr lang="zh-CN" altLang="en-US" sz="1200" kern="0">
              <a:solidFill>
                <a:schemeClr val="bg1"/>
              </a:solidFill>
              <a:latin typeface="Times New Roman" panose="02020603050405020304"/>
              <a:ea typeface="仿宋_GB2312" panose="02010609030101010101" charset="-122"/>
            </a:endParaRPr>
          </a:p>
        </p:txBody>
      </p:sp>
      <p:sp>
        <p:nvSpPr>
          <p:cNvPr id="41" name="MH_Other_7"/>
          <p:cNvSpPr/>
          <p:nvPr/>
        </p:nvSpPr>
        <p:spPr bwMode="auto">
          <a:xfrm flipH="1">
            <a:off x="3782649" y="2097658"/>
            <a:ext cx="631719" cy="578703"/>
          </a:xfrm>
          <a:custGeom>
            <a:avLst/>
            <a:gdLst>
              <a:gd name="T0" fmla="*/ 11 w 142"/>
              <a:gd name="T1" fmla="*/ 0 h 130"/>
              <a:gd name="T2" fmla="*/ 0 w 142"/>
              <a:gd name="T3" fmla="*/ 67 h 130"/>
              <a:gd name="T4" fmla="*/ 78 w 142"/>
              <a:gd name="T5" fmla="*/ 130 h 130"/>
              <a:gd name="T6" fmla="*/ 142 w 142"/>
              <a:gd name="T7" fmla="*/ 105 h 130"/>
              <a:gd name="T8" fmla="*/ 11 w 142"/>
              <a:gd name="T9" fmla="*/ 0 h 130"/>
            </a:gdLst>
            <a:ahLst/>
            <a:cxnLst>
              <a:cxn ang="0">
                <a:pos x="T0" y="T1"/>
              </a:cxn>
              <a:cxn ang="0">
                <a:pos x="T2" y="T3"/>
              </a:cxn>
              <a:cxn ang="0">
                <a:pos x="T4" y="T5"/>
              </a:cxn>
              <a:cxn ang="0">
                <a:pos x="T6" y="T7"/>
              </a:cxn>
              <a:cxn ang="0">
                <a:pos x="T8" y="T9"/>
              </a:cxn>
            </a:cxnLst>
            <a:rect l="0" t="0" r="r" b="b"/>
            <a:pathLst>
              <a:path w="142" h="130">
                <a:moveTo>
                  <a:pt x="11" y="0"/>
                </a:moveTo>
                <a:cubicBezTo>
                  <a:pt x="0" y="67"/>
                  <a:pt x="0" y="67"/>
                  <a:pt x="0" y="67"/>
                </a:cubicBezTo>
                <a:cubicBezTo>
                  <a:pt x="36" y="73"/>
                  <a:pt x="65" y="98"/>
                  <a:pt x="78" y="130"/>
                </a:cubicBezTo>
                <a:cubicBezTo>
                  <a:pt x="142" y="105"/>
                  <a:pt x="142" y="105"/>
                  <a:pt x="142" y="105"/>
                </a:cubicBezTo>
                <a:cubicBezTo>
                  <a:pt x="120" y="50"/>
                  <a:pt x="71" y="10"/>
                  <a:pt x="11" y="0"/>
                </a:cubicBezTo>
                <a:close/>
              </a:path>
            </a:pathLst>
          </a:custGeom>
          <a:solidFill>
            <a:srgbClr val="DD6572"/>
          </a:solidFill>
          <a:ln>
            <a:solidFill>
              <a:schemeClr val="bg1"/>
            </a:solidFill>
          </a:ln>
        </p:spPr>
        <p:txBody>
          <a:bodyPr lIns="67391" tIns="33696" rIns="67391" bIns="33696"/>
          <a:lstStyle/>
          <a:p>
            <a:pPr>
              <a:defRPr/>
            </a:pPr>
            <a:endParaRPr lang="zh-CN" altLang="en-US" sz="1200" kern="0">
              <a:solidFill>
                <a:schemeClr val="bg1"/>
              </a:solidFill>
              <a:latin typeface="Times New Roman" panose="02020603050405020304"/>
              <a:ea typeface="仿宋_GB2312" panose="02010609030101010101" charset="-122"/>
            </a:endParaRPr>
          </a:p>
        </p:txBody>
      </p:sp>
      <p:sp>
        <p:nvSpPr>
          <p:cNvPr id="42" name="MH_Other_8"/>
          <p:cNvSpPr/>
          <p:nvPr/>
        </p:nvSpPr>
        <p:spPr>
          <a:xfrm>
            <a:off x="4733158" y="2017153"/>
            <a:ext cx="414896" cy="313853"/>
          </a:xfrm>
          <a:custGeom>
            <a:avLst/>
            <a:gdLst>
              <a:gd name="connsiteX0" fmla="*/ 0 w 1089212"/>
              <a:gd name="connsiteY0" fmla="*/ 524436 h 524436"/>
              <a:gd name="connsiteX1" fmla="*/ 403412 w 1089212"/>
              <a:gd name="connsiteY1" fmla="*/ 0 h 524436"/>
              <a:gd name="connsiteX2" fmla="*/ 1089212 w 1089212"/>
              <a:gd name="connsiteY2" fmla="*/ 0 h 524436"/>
              <a:gd name="connsiteX3" fmla="*/ 1089212 w 1089212"/>
              <a:gd name="connsiteY3" fmla="*/ 13447 h 524436"/>
              <a:gd name="connsiteX0-1" fmla="*/ 0 w 1075765"/>
              <a:gd name="connsiteY0-2" fmla="*/ 820271 h 820271"/>
              <a:gd name="connsiteX1-3" fmla="*/ 389965 w 1075765"/>
              <a:gd name="connsiteY1-4" fmla="*/ 0 h 820271"/>
              <a:gd name="connsiteX2-5" fmla="*/ 1075765 w 1075765"/>
              <a:gd name="connsiteY2-6" fmla="*/ 0 h 820271"/>
              <a:gd name="connsiteX3-7" fmla="*/ 1075765 w 1075765"/>
              <a:gd name="connsiteY3-8" fmla="*/ 13447 h 820271"/>
            </a:gdLst>
            <a:ahLst/>
            <a:cxnLst>
              <a:cxn ang="0">
                <a:pos x="connsiteX0-1" y="connsiteY0-2"/>
              </a:cxn>
              <a:cxn ang="0">
                <a:pos x="connsiteX1-3" y="connsiteY1-4"/>
              </a:cxn>
              <a:cxn ang="0">
                <a:pos x="connsiteX2-5" y="connsiteY2-6"/>
              </a:cxn>
              <a:cxn ang="0">
                <a:pos x="connsiteX3-7" y="connsiteY3-8"/>
              </a:cxn>
            </a:cxnLst>
            <a:rect l="l" t="t" r="r" b="b"/>
            <a:pathLst>
              <a:path w="1075765" h="820271">
                <a:moveTo>
                  <a:pt x="0" y="820271"/>
                </a:moveTo>
                <a:lnTo>
                  <a:pt x="389965" y="0"/>
                </a:lnTo>
                <a:lnTo>
                  <a:pt x="1075765" y="0"/>
                </a:lnTo>
                <a:lnTo>
                  <a:pt x="1075765" y="13447"/>
                </a:lnTo>
              </a:path>
            </a:pathLst>
          </a:custGeom>
          <a:noFill/>
          <a:ln w="12700" cap="flat" cmpd="sng" algn="ctr">
            <a:solidFill>
              <a:schemeClr val="tx1">
                <a:lumMod val="75000"/>
                <a:lumOff val="25000"/>
              </a:schemeClr>
            </a:solidFill>
            <a:prstDash val="dash"/>
            <a:miter lim="800000"/>
            <a:headEnd type="none"/>
          </a:ln>
          <a:effectLst/>
        </p:spPr>
        <p:txBody>
          <a:bodyPr lIns="67391" tIns="33696" rIns="67391" bIns="33696" anchor="ctr"/>
          <a:lstStyle/>
          <a:p>
            <a:pPr algn="ctr">
              <a:defRPr/>
            </a:pPr>
            <a:endParaRPr lang="zh-CN" altLang="en-US" sz="1200" kern="0">
              <a:solidFill>
                <a:schemeClr val="bg1"/>
              </a:solidFill>
              <a:latin typeface="Times New Roman" panose="02020603050405020304"/>
              <a:ea typeface="幼圆" panose="02010509060101010101" charset="-122"/>
            </a:endParaRPr>
          </a:p>
        </p:txBody>
      </p:sp>
      <p:sp>
        <p:nvSpPr>
          <p:cNvPr id="43" name="MH_Other_9"/>
          <p:cNvSpPr/>
          <p:nvPr/>
        </p:nvSpPr>
        <p:spPr>
          <a:xfrm>
            <a:off x="5053120" y="2440679"/>
            <a:ext cx="459432" cy="191345"/>
          </a:xfrm>
          <a:custGeom>
            <a:avLst/>
            <a:gdLst>
              <a:gd name="connsiteX0" fmla="*/ 0 w 1089212"/>
              <a:gd name="connsiteY0" fmla="*/ 524436 h 524436"/>
              <a:gd name="connsiteX1" fmla="*/ 403412 w 1089212"/>
              <a:gd name="connsiteY1" fmla="*/ 0 h 524436"/>
              <a:gd name="connsiteX2" fmla="*/ 1089212 w 1089212"/>
              <a:gd name="connsiteY2" fmla="*/ 0 h 524436"/>
              <a:gd name="connsiteX3" fmla="*/ 1089212 w 1089212"/>
              <a:gd name="connsiteY3" fmla="*/ 13447 h 524436"/>
              <a:gd name="connsiteX0-1" fmla="*/ 0 w 1075765"/>
              <a:gd name="connsiteY0-2" fmla="*/ 820271 h 820271"/>
              <a:gd name="connsiteX1-3" fmla="*/ 389965 w 1075765"/>
              <a:gd name="connsiteY1-4" fmla="*/ 0 h 820271"/>
              <a:gd name="connsiteX2-5" fmla="*/ 1075765 w 1075765"/>
              <a:gd name="connsiteY2-6" fmla="*/ 0 h 820271"/>
              <a:gd name="connsiteX3-7" fmla="*/ 1075765 w 1075765"/>
              <a:gd name="connsiteY3-8" fmla="*/ 13447 h 820271"/>
              <a:gd name="connsiteX0-9" fmla="*/ 0 w 981636"/>
              <a:gd name="connsiteY0-10" fmla="*/ 497542 h 497542"/>
              <a:gd name="connsiteX1-11" fmla="*/ 295836 w 981636"/>
              <a:gd name="connsiteY1-12" fmla="*/ 0 h 497542"/>
              <a:gd name="connsiteX2-13" fmla="*/ 981636 w 981636"/>
              <a:gd name="connsiteY2-14" fmla="*/ 0 h 497542"/>
              <a:gd name="connsiteX3-15" fmla="*/ 981636 w 981636"/>
              <a:gd name="connsiteY3-16" fmla="*/ 13447 h 497542"/>
              <a:gd name="connsiteX0-17" fmla="*/ 0 w 1116106"/>
              <a:gd name="connsiteY0-18" fmla="*/ 578224 h 578224"/>
              <a:gd name="connsiteX1-19" fmla="*/ 430306 w 1116106"/>
              <a:gd name="connsiteY1-20" fmla="*/ 0 h 578224"/>
              <a:gd name="connsiteX2-21" fmla="*/ 1116106 w 1116106"/>
              <a:gd name="connsiteY2-22" fmla="*/ 0 h 578224"/>
              <a:gd name="connsiteX3-23" fmla="*/ 1116106 w 1116106"/>
              <a:gd name="connsiteY3-24" fmla="*/ 13447 h 578224"/>
              <a:gd name="connsiteX0-25" fmla="*/ 0 w 1196788"/>
              <a:gd name="connsiteY0-26" fmla="*/ 430306 h 430306"/>
              <a:gd name="connsiteX1-27" fmla="*/ 510988 w 1196788"/>
              <a:gd name="connsiteY1-28" fmla="*/ 0 h 430306"/>
              <a:gd name="connsiteX2-29" fmla="*/ 1196788 w 1196788"/>
              <a:gd name="connsiteY2-30" fmla="*/ 0 h 430306"/>
              <a:gd name="connsiteX3-31" fmla="*/ 1196788 w 1196788"/>
              <a:gd name="connsiteY3-32" fmla="*/ 13447 h 430306"/>
              <a:gd name="connsiteX0-33" fmla="*/ 0 w 1196788"/>
              <a:gd name="connsiteY0-34" fmla="*/ 497541 h 497541"/>
              <a:gd name="connsiteX1-35" fmla="*/ 510988 w 1196788"/>
              <a:gd name="connsiteY1-36" fmla="*/ 0 h 497541"/>
              <a:gd name="connsiteX2-37" fmla="*/ 1196788 w 1196788"/>
              <a:gd name="connsiteY2-38" fmla="*/ 0 h 497541"/>
              <a:gd name="connsiteX3-39" fmla="*/ 1196788 w 1196788"/>
              <a:gd name="connsiteY3-40" fmla="*/ 13447 h 497541"/>
            </a:gdLst>
            <a:ahLst/>
            <a:cxnLst>
              <a:cxn ang="0">
                <a:pos x="connsiteX0-33" y="connsiteY0-34"/>
              </a:cxn>
              <a:cxn ang="0">
                <a:pos x="connsiteX1-35" y="connsiteY1-36"/>
              </a:cxn>
              <a:cxn ang="0">
                <a:pos x="connsiteX2-37" y="connsiteY2-38"/>
              </a:cxn>
              <a:cxn ang="0">
                <a:pos x="connsiteX3-39" y="connsiteY3-40"/>
              </a:cxn>
            </a:cxnLst>
            <a:rect l="l" t="t" r="r" b="b"/>
            <a:pathLst>
              <a:path w="1196788" h="497541">
                <a:moveTo>
                  <a:pt x="0" y="497541"/>
                </a:moveTo>
                <a:lnTo>
                  <a:pt x="510988" y="0"/>
                </a:lnTo>
                <a:lnTo>
                  <a:pt x="1196788" y="0"/>
                </a:lnTo>
                <a:lnTo>
                  <a:pt x="1196788" y="13447"/>
                </a:lnTo>
              </a:path>
            </a:pathLst>
          </a:custGeom>
          <a:noFill/>
          <a:ln w="12700" cap="flat" cmpd="sng" algn="ctr">
            <a:solidFill>
              <a:schemeClr val="tx1">
                <a:lumMod val="75000"/>
                <a:lumOff val="25000"/>
              </a:schemeClr>
            </a:solidFill>
            <a:prstDash val="dash"/>
            <a:miter lim="800000"/>
            <a:headEnd type="none"/>
          </a:ln>
          <a:effectLst/>
        </p:spPr>
        <p:txBody>
          <a:bodyPr lIns="67391" tIns="33696" rIns="67391" bIns="33696" anchor="ctr"/>
          <a:lstStyle/>
          <a:p>
            <a:pPr algn="ctr">
              <a:defRPr/>
            </a:pPr>
            <a:endParaRPr lang="zh-CN" altLang="en-US" sz="1200" kern="0">
              <a:solidFill>
                <a:schemeClr val="bg1"/>
              </a:solidFill>
              <a:latin typeface="Times New Roman" panose="02020603050405020304"/>
              <a:ea typeface="幼圆" panose="02010509060101010101" charset="-122"/>
            </a:endParaRPr>
          </a:p>
        </p:txBody>
      </p:sp>
      <p:sp>
        <p:nvSpPr>
          <p:cNvPr id="44" name="MH_Other_10"/>
          <p:cNvSpPr/>
          <p:nvPr/>
        </p:nvSpPr>
        <p:spPr>
          <a:xfrm>
            <a:off x="4918337" y="3178059"/>
            <a:ext cx="421928" cy="122507"/>
          </a:xfrm>
          <a:custGeom>
            <a:avLst/>
            <a:gdLst>
              <a:gd name="connsiteX0" fmla="*/ 0 w 1089212"/>
              <a:gd name="connsiteY0" fmla="*/ 524436 h 524436"/>
              <a:gd name="connsiteX1" fmla="*/ 403412 w 1089212"/>
              <a:gd name="connsiteY1" fmla="*/ 0 h 524436"/>
              <a:gd name="connsiteX2" fmla="*/ 1089212 w 1089212"/>
              <a:gd name="connsiteY2" fmla="*/ 0 h 524436"/>
              <a:gd name="connsiteX3" fmla="*/ 1089212 w 1089212"/>
              <a:gd name="connsiteY3" fmla="*/ 13447 h 524436"/>
              <a:gd name="connsiteX0-1" fmla="*/ 0 w 1075765"/>
              <a:gd name="connsiteY0-2" fmla="*/ 820271 h 820271"/>
              <a:gd name="connsiteX1-3" fmla="*/ 389965 w 1075765"/>
              <a:gd name="connsiteY1-4" fmla="*/ 0 h 820271"/>
              <a:gd name="connsiteX2-5" fmla="*/ 1075765 w 1075765"/>
              <a:gd name="connsiteY2-6" fmla="*/ 0 h 820271"/>
              <a:gd name="connsiteX3-7" fmla="*/ 1075765 w 1075765"/>
              <a:gd name="connsiteY3-8" fmla="*/ 13447 h 820271"/>
              <a:gd name="connsiteX0-9" fmla="*/ 0 w 981636"/>
              <a:gd name="connsiteY0-10" fmla="*/ 497542 h 497542"/>
              <a:gd name="connsiteX1-11" fmla="*/ 295836 w 981636"/>
              <a:gd name="connsiteY1-12" fmla="*/ 0 h 497542"/>
              <a:gd name="connsiteX2-13" fmla="*/ 981636 w 981636"/>
              <a:gd name="connsiteY2-14" fmla="*/ 0 h 497542"/>
              <a:gd name="connsiteX3-15" fmla="*/ 981636 w 981636"/>
              <a:gd name="connsiteY3-16" fmla="*/ 13447 h 497542"/>
              <a:gd name="connsiteX0-17" fmla="*/ 0 w 1116106"/>
              <a:gd name="connsiteY0-18" fmla="*/ 578224 h 578224"/>
              <a:gd name="connsiteX1-19" fmla="*/ 430306 w 1116106"/>
              <a:gd name="connsiteY1-20" fmla="*/ 0 h 578224"/>
              <a:gd name="connsiteX2-21" fmla="*/ 1116106 w 1116106"/>
              <a:gd name="connsiteY2-22" fmla="*/ 0 h 578224"/>
              <a:gd name="connsiteX3-23" fmla="*/ 1116106 w 1116106"/>
              <a:gd name="connsiteY3-24" fmla="*/ 13447 h 578224"/>
              <a:gd name="connsiteX0-25" fmla="*/ 0 w 1196788"/>
              <a:gd name="connsiteY0-26" fmla="*/ 430306 h 430306"/>
              <a:gd name="connsiteX1-27" fmla="*/ 510988 w 1196788"/>
              <a:gd name="connsiteY1-28" fmla="*/ 0 h 430306"/>
              <a:gd name="connsiteX2-29" fmla="*/ 1196788 w 1196788"/>
              <a:gd name="connsiteY2-30" fmla="*/ 0 h 430306"/>
              <a:gd name="connsiteX3-31" fmla="*/ 1196788 w 1196788"/>
              <a:gd name="connsiteY3-32" fmla="*/ 13447 h 430306"/>
              <a:gd name="connsiteX0-33" fmla="*/ 0 w 1196788"/>
              <a:gd name="connsiteY0-34" fmla="*/ 497541 h 497541"/>
              <a:gd name="connsiteX1-35" fmla="*/ 510988 w 1196788"/>
              <a:gd name="connsiteY1-36" fmla="*/ 0 h 497541"/>
              <a:gd name="connsiteX2-37" fmla="*/ 1196788 w 1196788"/>
              <a:gd name="connsiteY2-38" fmla="*/ 0 h 497541"/>
              <a:gd name="connsiteX3-39" fmla="*/ 1196788 w 1196788"/>
              <a:gd name="connsiteY3-40" fmla="*/ 13447 h 497541"/>
              <a:gd name="connsiteX0-41" fmla="*/ 0 w 1089211"/>
              <a:gd name="connsiteY0-42" fmla="*/ 0 h 322729"/>
              <a:gd name="connsiteX1-43" fmla="*/ 403411 w 1089211"/>
              <a:gd name="connsiteY1-44" fmla="*/ 309282 h 322729"/>
              <a:gd name="connsiteX2-45" fmla="*/ 1089211 w 1089211"/>
              <a:gd name="connsiteY2-46" fmla="*/ 309282 h 322729"/>
              <a:gd name="connsiteX3-47" fmla="*/ 1089211 w 1089211"/>
              <a:gd name="connsiteY3-48" fmla="*/ 322729 h 322729"/>
            </a:gdLst>
            <a:ahLst/>
            <a:cxnLst>
              <a:cxn ang="0">
                <a:pos x="connsiteX0-41" y="connsiteY0-42"/>
              </a:cxn>
              <a:cxn ang="0">
                <a:pos x="connsiteX1-43" y="connsiteY1-44"/>
              </a:cxn>
              <a:cxn ang="0">
                <a:pos x="connsiteX2-45" y="connsiteY2-46"/>
              </a:cxn>
              <a:cxn ang="0">
                <a:pos x="connsiteX3-47" y="connsiteY3-48"/>
              </a:cxn>
            </a:cxnLst>
            <a:rect l="l" t="t" r="r" b="b"/>
            <a:pathLst>
              <a:path w="1089211" h="322729">
                <a:moveTo>
                  <a:pt x="0" y="0"/>
                </a:moveTo>
                <a:lnTo>
                  <a:pt x="403411" y="309282"/>
                </a:lnTo>
                <a:lnTo>
                  <a:pt x="1089211" y="309282"/>
                </a:lnTo>
                <a:lnTo>
                  <a:pt x="1089211" y="322729"/>
                </a:lnTo>
              </a:path>
            </a:pathLst>
          </a:custGeom>
          <a:noFill/>
          <a:ln w="12700" cap="flat" cmpd="sng" algn="ctr">
            <a:solidFill>
              <a:schemeClr val="tx1">
                <a:lumMod val="75000"/>
                <a:lumOff val="25000"/>
              </a:schemeClr>
            </a:solidFill>
            <a:prstDash val="dash"/>
            <a:miter lim="800000"/>
            <a:headEnd type="none"/>
          </a:ln>
          <a:effectLst/>
        </p:spPr>
        <p:txBody>
          <a:bodyPr lIns="67391" tIns="33696" rIns="67391" bIns="33696" anchor="ctr"/>
          <a:lstStyle/>
          <a:p>
            <a:pPr algn="ctr">
              <a:defRPr/>
            </a:pPr>
            <a:endParaRPr lang="zh-CN" altLang="en-US" sz="1200" kern="0">
              <a:solidFill>
                <a:schemeClr val="bg1"/>
              </a:solidFill>
              <a:latin typeface="Times New Roman" panose="02020603050405020304"/>
              <a:ea typeface="幼圆" panose="02010509060101010101" charset="-122"/>
            </a:endParaRPr>
          </a:p>
        </p:txBody>
      </p:sp>
      <p:sp>
        <p:nvSpPr>
          <p:cNvPr id="45" name="MH_Other_11"/>
          <p:cNvSpPr/>
          <p:nvPr/>
        </p:nvSpPr>
        <p:spPr>
          <a:xfrm>
            <a:off x="4589000" y="3398572"/>
            <a:ext cx="329338" cy="312686"/>
          </a:xfrm>
          <a:custGeom>
            <a:avLst/>
            <a:gdLst>
              <a:gd name="connsiteX0" fmla="*/ 0 w 1089212"/>
              <a:gd name="connsiteY0" fmla="*/ 524436 h 524436"/>
              <a:gd name="connsiteX1" fmla="*/ 403412 w 1089212"/>
              <a:gd name="connsiteY1" fmla="*/ 0 h 524436"/>
              <a:gd name="connsiteX2" fmla="*/ 1089212 w 1089212"/>
              <a:gd name="connsiteY2" fmla="*/ 0 h 524436"/>
              <a:gd name="connsiteX3" fmla="*/ 1089212 w 1089212"/>
              <a:gd name="connsiteY3" fmla="*/ 13447 h 524436"/>
              <a:gd name="connsiteX0-1" fmla="*/ 0 w 1075765"/>
              <a:gd name="connsiteY0-2" fmla="*/ 820271 h 820271"/>
              <a:gd name="connsiteX1-3" fmla="*/ 389965 w 1075765"/>
              <a:gd name="connsiteY1-4" fmla="*/ 0 h 820271"/>
              <a:gd name="connsiteX2-5" fmla="*/ 1075765 w 1075765"/>
              <a:gd name="connsiteY2-6" fmla="*/ 0 h 820271"/>
              <a:gd name="connsiteX3-7" fmla="*/ 1075765 w 1075765"/>
              <a:gd name="connsiteY3-8" fmla="*/ 13447 h 820271"/>
              <a:gd name="connsiteX0-9" fmla="*/ 0 w 981636"/>
              <a:gd name="connsiteY0-10" fmla="*/ 497542 h 497542"/>
              <a:gd name="connsiteX1-11" fmla="*/ 295836 w 981636"/>
              <a:gd name="connsiteY1-12" fmla="*/ 0 h 497542"/>
              <a:gd name="connsiteX2-13" fmla="*/ 981636 w 981636"/>
              <a:gd name="connsiteY2-14" fmla="*/ 0 h 497542"/>
              <a:gd name="connsiteX3-15" fmla="*/ 981636 w 981636"/>
              <a:gd name="connsiteY3-16" fmla="*/ 13447 h 497542"/>
              <a:gd name="connsiteX0-17" fmla="*/ 0 w 1116106"/>
              <a:gd name="connsiteY0-18" fmla="*/ 578224 h 578224"/>
              <a:gd name="connsiteX1-19" fmla="*/ 430306 w 1116106"/>
              <a:gd name="connsiteY1-20" fmla="*/ 0 h 578224"/>
              <a:gd name="connsiteX2-21" fmla="*/ 1116106 w 1116106"/>
              <a:gd name="connsiteY2-22" fmla="*/ 0 h 578224"/>
              <a:gd name="connsiteX3-23" fmla="*/ 1116106 w 1116106"/>
              <a:gd name="connsiteY3-24" fmla="*/ 13447 h 578224"/>
              <a:gd name="connsiteX0-25" fmla="*/ 0 w 1196788"/>
              <a:gd name="connsiteY0-26" fmla="*/ 430306 h 430306"/>
              <a:gd name="connsiteX1-27" fmla="*/ 510988 w 1196788"/>
              <a:gd name="connsiteY1-28" fmla="*/ 0 h 430306"/>
              <a:gd name="connsiteX2-29" fmla="*/ 1196788 w 1196788"/>
              <a:gd name="connsiteY2-30" fmla="*/ 0 h 430306"/>
              <a:gd name="connsiteX3-31" fmla="*/ 1196788 w 1196788"/>
              <a:gd name="connsiteY3-32" fmla="*/ 13447 h 430306"/>
              <a:gd name="connsiteX0-33" fmla="*/ 0 w 1196788"/>
              <a:gd name="connsiteY0-34" fmla="*/ 497541 h 497541"/>
              <a:gd name="connsiteX1-35" fmla="*/ 510988 w 1196788"/>
              <a:gd name="connsiteY1-36" fmla="*/ 0 h 497541"/>
              <a:gd name="connsiteX2-37" fmla="*/ 1196788 w 1196788"/>
              <a:gd name="connsiteY2-38" fmla="*/ 0 h 497541"/>
              <a:gd name="connsiteX3-39" fmla="*/ 1196788 w 1196788"/>
              <a:gd name="connsiteY3-40" fmla="*/ 13447 h 497541"/>
              <a:gd name="connsiteX0-41" fmla="*/ 0 w 1089211"/>
              <a:gd name="connsiteY0-42" fmla="*/ 0 h 322729"/>
              <a:gd name="connsiteX1-43" fmla="*/ 403411 w 1089211"/>
              <a:gd name="connsiteY1-44" fmla="*/ 309282 h 322729"/>
              <a:gd name="connsiteX2-45" fmla="*/ 1089211 w 1089211"/>
              <a:gd name="connsiteY2-46" fmla="*/ 309282 h 322729"/>
              <a:gd name="connsiteX3-47" fmla="*/ 1089211 w 1089211"/>
              <a:gd name="connsiteY3-48" fmla="*/ 322729 h 322729"/>
              <a:gd name="connsiteX0-49" fmla="*/ 0 w 860611"/>
              <a:gd name="connsiteY0-50" fmla="*/ 0 h 820270"/>
              <a:gd name="connsiteX1-51" fmla="*/ 174811 w 860611"/>
              <a:gd name="connsiteY1-52" fmla="*/ 806823 h 820270"/>
              <a:gd name="connsiteX2-53" fmla="*/ 860611 w 860611"/>
              <a:gd name="connsiteY2-54" fmla="*/ 806823 h 820270"/>
              <a:gd name="connsiteX3-55" fmla="*/ 860611 w 860611"/>
              <a:gd name="connsiteY3-56" fmla="*/ 820270 h 820270"/>
            </a:gdLst>
            <a:ahLst/>
            <a:cxnLst>
              <a:cxn ang="0">
                <a:pos x="connsiteX0-49" y="connsiteY0-50"/>
              </a:cxn>
              <a:cxn ang="0">
                <a:pos x="connsiteX1-51" y="connsiteY1-52"/>
              </a:cxn>
              <a:cxn ang="0">
                <a:pos x="connsiteX2-53" y="connsiteY2-54"/>
              </a:cxn>
              <a:cxn ang="0">
                <a:pos x="connsiteX3-55" y="connsiteY3-56"/>
              </a:cxn>
            </a:cxnLst>
            <a:rect l="l" t="t" r="r" b="b"/>
            <a:pathLst>
              <a:path w="860611" h="820270">
                <a:moveTo>
                  <a:pt x="0" y="0"/>
                </a:moveTo>
                <a:lnTo>
                  <a:pt x="174811" y="806823"/>
                </a:lnTo>
                <a:lnTo>
                  <a:pt x="860611" y="806823"/>
                </a:lnTo>
                <a:lnTo>
                  <a:pt x="860611" y="820270"/>
                </a:lnTo>
              </a:path>
            </a:pathLst>
          </a:custGeom>
          <a:noFill/>
          <a:ln w="12700" cap="flat" cmpd="sng" algn="ctr">
            <a:solidFill>
              <a:schemeClr val="tx1">
                <a:lumMod val="75000"/>
                <a:lumOff val="25000"/>
              </a:schemeClr>
            </a:solidFill>
            <a:prstDash val="dash"/>
            <a:miter lim="800000"/>
            <a:headEnd type="none"/>
          </a:ln>
          <a:effectLst/>
        </p:spPr>
        <p:txBody>
          <a:bodyPr lIns="67391" tIns="33696" rIns="67391" bIns="33696" anchor="ctr"/>
          <a:lstStyle/>
          <a:p>
            <a:pPr algn="ctr">
              <a:defRPr/>
            </a:pPr>
            <a:endParaRPr lang="zh-CN" altLang="en-US" sz="1200" kern="0">
              <a:solidFill>
                <a:schemeClr val="bg1"/>
              </a:solidFill>
              <a:latin typeface="Times New Roman" panose="02020603050405020304"/>
              <a:ea typeface="幼圆" panose="02010509060101010101" charset="-122"/>
            </a:endParaRPr>
          </a:p>
        </p:txBody>
      </p:sp>
      <p:sp>
        <p:nvSpPr>
          <p:cNvPr id="46" name="MH_Other_12"/>
          <p:cNvSpPr/>
          <p:nvPr/>
        </p:nvSpPr>
        <p:spPr>
          <a:xfrm flipH="1">
            <a:off x="3496676" y="3178059"/>
            <a:ext cx="465292" cy="198346"/>
          </a:xfrm>
          <a:custGeom>
            <a:avLst/>
            <a:gdLst>
              <a:gd name="connsiteX0" fmla="*/ 0 w 1089212"/>
              <a:gd name="connsiteY0" fmla="*/ 524436 h 524436"/>
              <a:gd name="connsiteX1" fmla="*/ 403412 w 1089212"/>
              <a:gd name="connsiteY1" fmla="*/ 0 h 524436"/>
              <a:gd name="connsiteX2" fmla="*/ 1089212 w 1089212"/>
              <a:gd name="connsiteY2" fmla="*/ 0 h 524436"/>
              <a:gd name="connsiteX3" fmla="*/ 1089212 w 1089212"/>
              <a:gd name="connsiteY3" fmla="*/ 13447 h 524436"/>
              <a:gd name="connsiteX0-1" fmla="*/ 0 w 1075765"/>
              <a:gd name="connsiteY0-2" fmla="*/ 820271 h 820271"/>
              <a:gd name="connsiteX1-3" fmla="*/ 389965 w 1075765"/>
              <a:gd name="connsiteY1-4" fmla="*/ 0 h 820271"/>
              <a:gd name="connsiteX2-5" fmla="*/ 1075765 w 1075765"/>
              <a:gd name="connsiteY2-6" fmla="*/ 0 h 820271"/>
              <a:gd name="connsiteX3-7" fmla="*/ 1075765 w 1075765"/>
              <a:gd name="connsiteY3-8" fmla="*/ 13447 h 820271"/>
              <a:gd name="connsiteX0-9" fmla="*/ 0 w 981636"/>
              <a:gd name="connsiteY0-10" fmla="*/ 497542 h 497542"/>
              <a:gd name="connsiteX1-11" fmla="*/ 295836 w 981636"/>
              <a:gd name="connsiteY1-12" fmla="*/ 0 h 497542"/>
              <a:gd name="connsiteX2-13" fmla="*/ 981636 w 981636"/>
              <a:gd name="connsiteY2-14" fmla="*/ 0 h 497542"/>
              <a:gd name="connsiteX3-15" fmla="*/ 981636 w 981636"/>
              <a:gd name="connsiteY3-16" fmla="*/ 13447 h 497542"/>
              <a:gd name="connsiteX0-17" fmla="*/ 0 w 1116106"/>
              <a:gd name="connsiteY0-18" fmla="*/ 578224 h 578224"/>
              <a:gd name="connsiteX1-19" fmla="*/ 430306 w 1116106"/>
              <a:gd name="connsiteY1-20" fmla="*/ 0 h 578224"/>
              <a:gd name="connsiteX2-21" fmla="*/ 1116106 w 1116106"/>
              <a:gd name="connsiteY2-22" fmla="*/ 0 h 578224"/>
              <a:gd name="connsiteX3-23" fmla="*/ 1116106 w 1116106"/>
              <a:gd name="connsiteY3-24" fmla="*/ 13447 h 578224"/>
              <a:gd name="connsiteX0-25" fmla="*/ 0 w 1196788"/>
              <a:gd name="connsiteY0-26" fmla="*/ 430306 h 430306"/>
              <a:gd name="connsiteX1-27" fmla="*/ 510988 w 1196788"/>
              <a:gd name="connsiteY1-28" fmla="*/ 0 h 430306"/>
              <a:gd name="connsiteX2-29" fmla="*/ 1196788 w 1196788"/>
              <a:gd name="connsiteY2-30" fmla="*/ 0 h 430306"/>
              <a:gd name="connsiteX3-31" fmla="*/ 1196788 w 1196788"/>
              <a:gd name="connsiteY3-32" fmla="*/ 13447 h 430306"/>
              <a:gd name="connsiteX0-33" fmla="*/ 0 w 1196788"/>
              <a:gd name="connsiteY0-34" fmla="*/ 497541 h 497541"/>
              <a:gd name="connsiteX1-35" fmla="*/ 510988 w 1196788"/>
              <a:gd name="connsiteY1-36" fmla="*/ 0 h 497541"/>
              <a:gd name="connsiteX2-37" fmla="*/ 1196788 w 1196788"/>
              <a:gd name="connsiteY2-38" fmla="*/ 0 h 497541"/>
              <a:gd name="connsiteX3-39" fmla="*/ 1196788 w 1196788"/>
              <a:gd name="connsiteY3-40" fmla="*/ 13447 h 497541"/>
              <a:gd name="connsiteX0-41" fmla="*/ 0 w 1089211"/>
              <a:gd name="connsiteY0-42" fmla="*/ 0 h 322729"/>
              <a:gd name="connsiteX1-43" fmla="*/ 403411 w 1089211"/>
              <a:gd name="connsiteY1-44" fmla="*/ 309282 h 322729"/>
              <a:gd name="connsiteX2-45" fmla="*/ 1089211 w 1089211"/>
              <a:gd name="connsiteY2-46" fmla="*/ 309282 h 322729"/>
              <a:gd name="connsiteX3-47" fmla="*/ 1089211 w 1089211"/>
              <a:gd name="connsiteY3-48" fmla="*/ 322729 h 322729"/>
              <a:gd name="connsiteX0-49" fmla="*/ 0 w 860611"/>
              <a:gd name="connsiteY0-50" fmla="*/ 0 h 820270"/>
              <a:gd name="connsiteX1-51" fmla="*/ 174811 w 860611"/>
              <a:gd name="connsiteY1-52" fmla="*/ 806823 h 820270"/>
              <a:gd name="connsiteX2-53" fmla="*/ 860611 w 860611"/>
              <a:gd name="connsiteY2-54" fmla="*/ 806823 h 820270"/>
              <a:gd name="connsiteX3-55" fmla="*/ 860611 w 860611"/>
              <a:gd name="connsiteY3-56" fmla="*/ 820270 h 820270"/>
              <a:gd name="connsiteX0-57" fmla="*/ 0 w 1210235"/>
              <a:gd name="connsiteY0-58" fmla="*/ 0 h 524435"/>
              <a:gd name="connsiteX1-59" fmla="*/ 524435 w 1210235"/>
              <a:gd name="connsiteY1-60" fmla="*/ 510988 h 524435"/>
              <a:gd name="connsiteX2-61" fmla="*/ 1210235 w 1210235"/>
              <a:gd name="connsiteY2-62" fmla="*/ 510988 h 524435"/>
              <a:gd name="connsiteX3-63" fmla="*/ 1210235 w 1210235"/>
              <a:gd name="connsiteY3-64" fmla="*/ 524435 h 524435"/>
            </a:gdLst>
            <a:ahLst/>
            <a:cxnLst>
              <a:cxn ang="0">
                <a:pos x="connsiteX0-57" y="connsiteY0-58"/>
              </a:cxn>
              <a:cxn ang="0">
                <a:pos x="connsiteX1-59" y="connsiteY1-60"/>
              </a:cxn>
              <a:cxn ang="0">
                <a:pos x="connsiteX2-61" y="connsiteY2-62"/>
              </a:cxn>
              <a:cxn ang="0">
                <a:pos x="connsiteX3-63" y="connsiteY3-64"/>
              </a:cxn>
            </a:cxnLst>
            <a:rect l="l" t="t" r="r" b="b"/>
            <a:pathLst>
              <a:path w="1210235" h="524435">
                <a:moveTo>
                  <a:pt x="0" y="0"/>
                </a:moveTo>
                <a:lnTo>
                  <a:pt x="524435" y="510988"/>
                </a:lnTo>
                <a:lnTo>
                  <a:pt x="1210235" y="510988"/>
                </a:lnTo>
                <a:lnTo>
                  <a:pt x="1210235" y="524435"/>
                </a:lnTo>
              </a:path>
            </a:pathLst>
          </a:custGeom>
          <a:noFill/>
          <a:ln w="12700" cap="flat" cmpd="sng" algn="ctr">
            <a:solidFill>
              <a:schemeClr val="tx1">
                <a:lumMod val="75000"/>
                <a:lumOff val="25000"/>
              </a:schemeClr>
            </a:solidFill>
            <a:prstDash val="dash"/>
            <a:miter lim="800000"/>
            <a:headEnd type="none"/>
            <a:tailEnd type="none"/>
          </a:ln>
          <a:effectLst/>
        </p:spPr>
        <p:txBody>
          <a:bodyPr lIns="67391" tIns="33696" rIns="67391" bIns="33696" anchor="ctr"/>
          <a:lstStyle/>
          <a:p>
            <a:pPr algn="ctr">
              <a:defRPr/>
            </a:pPr>
            <a:endParaRPr lang="zh-CN" altLang="en-US" sz="1200" kern="0">
              <a:solidFill>
                <a:schemeClr val="bg1"/>
              </a:solidFill>
              <a:latin typeface="Times New Roman" panose="02020603050405020304"/>
              <a:ea typeface="幼圆" panose="02010509060101010101" charset="-122"/>
            </a:endParaRPr>
          </a:p>
        </p:txBody>
      </p:sp>
      <p:sp>
        <p:nvSpPr>
          <p:cNvPr id="47" name="MH_Other_13"/>
          <p:cNvSpPr/>
          <p:nvPr/>
        </p:nvSpPr>
        <p:spPr>
          <a:xfrm flipH="1">
            <a:off x="3566998" y="2055656"/>
            <a:ext cx="535613" cy="329020"/>
          </a:xfrm>
          <a:custGeom>
            <a:avLst/>
            <a:gdLst>
              <a:gd name="connsiteX0" fmla="*/ 0 w 1089212"/>
              <a:gd name="connsiteY0" fmla="*/ 524436 h 524436"/>
              <a:gd name="connsiteX1" fmla="*/ 403412 w 1089212"/>
              <a:gd name="connsiteY1" fmla="*/ 0 h 524436"/>
              <a:gd name="connsiteX2" fmla="*/ 1089212 w 1089212"/>
              <a:gd name="connsiteY2" fmla="*/ 0 h 524436"/>
              <a:gd name="connsiteX3" fmla="*/ 1089212 w 1089212"/>
              <a:gd name="connsiteY3" fmla="*/ 13447 h 524436"/>
              <a:gd name="connsiteX0-1" fmla="*/ 0 w 1075765"/>
              <a:gd name="connsiteY0-2" fmla="*/ 820271 h 820271"/>
              <a:gd name="connsiteX1-3" fmla="*/ 389965 w 1075765"/>
              <a:gd name="connsiteY1-4" fmla="*/ 0 h 820271"/>
              <a:gd name="connsiteX2-5" fmla="*/ 1075765 w 1075765"/>
              <a:gd name="connsiteY2-6" fmla="*/ 0 h 820271"/>
              <a:gd name="connsiteX3-7" fmla="*/ 1075765 w 1075765"/>
              <a:gd name="connsiteY3-8" fmla="*/ 13447 h 820271"/>
              <a:gd name="connsiteX0-9" fmla="*/ 0 w 981636"/>
              <a:gd name="connsiteY0-10" fmla="*/ 497542 h 497542"/>
              <a:gd name="connsiteX1-11" fmla="*/ 295836 w 981636"/>
              <a:gd name="connsiteY1-12" fmla="*/ 0 h 497542"/>
              <a:gd name="connsiteX2-13" fmla="*/ 981636 w 981636"/>
              <a:gd name="connsiteY2-14" fmla="*/ 0 h 497542"/>
              <a:gd name="connsiteX3-15" fmla="*/ 981636 w 981636"/>
              <a:gd name="connsiteY3-16" fmla="*/ 13447 h 497542"/>
              <a:gd name="connsiteX0-17" fmla="*/ 0 w 1116106"/>
              <a:gd name="connsiteY0-18" fmla="*/ 578224 h 578224"/>
              <a:gd name="connsiteX1-19" fmla="*/ 430306 w 1116106"/>
              <a:gd name="connsiteY1-20" fmla="*/ 0 h 578224"/>
              <a:gd name="connsiteX2-21" fmla="*/ 1116106 w 1116106"/>
              <a:gd name="connsiteY2-22" fmla="*/ 0 h 578224"/>
              <a:gd name="connsiteX3-23" fmla="*/ 1116106 w 1116106"/>
              <a:gd name="connsiteY3-24" fmla="*/ 13447 h 578224"/>
              <a:gd name="connsiteX0-25" fmla="*/ 0 w 1196788"/>
              <a:gd name="connsiteY0-26" fmla="*/ 430306 h 430306"/>
              <a:gd name="connsiteX1-27" fmla="*/ 510988 w 1196788"/>
              <a:gd name="connsiteY1-28" fmla="*/ 0 h 430306"/>
              <a:gd name="connsiteX2-29" fmla="*/ 1196788 w 1196788"/>
              <a:gd name="connsiteY2-30" fmla="*/ 0 h 430306"/>
              <a:gd name="connsiteX3-31" fmla="*/ 1196788 w 1196788"/>
              <a:gd name="connsiteY3-32" fmla="*/ 13447 h 430306"/>
              <a:gd name="connsiteX0-33" fmla="*/ 0 w 1196788"/>
              <a:gd name="connsiteY0-34" fmla="*/ 497541 h 497541"/>
              <a:gd name="connsiteX1-35" fmla="*/ 510988 w 1196788"/>
              <a:gd name="connsiteY1-36" fmla="*/ 0 h 497541"/>
              <a:gd name="connsiteX2-37" fmla="*/ 1196788 w 1196788"/>
              <a:gd name="connsiteY2-38" fmla="*/ 0 h 497541"/>
              <a:gd name="connsiteX3-39" fmla="*/ 1196788 w 1196788"/>
              <a:gd name="connsiteY3-40" fmla="*/ 13447 h 497541"/>
              <a:gd name="connsiteX0-41" fmla="*/ 0 w 1089211"/>
              <a:gd name="connsiteY0-42" fmla="*/ 0 h 322729"/>
              <a:gd name="connsiteX1-43" fmla="*/ 403411 w 1089211"/>
              <a:gd name="connsiteY1-44" fmla="*/ 309282 h 322729"/>
              <a:gd name="connsiteX2-45" fmla="*/ 1089211 w 1089211"/>
              <a:gd name="connsiteY2-46" fmla="*/ 309282 h 322729"/>
              <a:gd name="connsiteX3-47" fmla="*/ 1089211 w 1089211"/>
              <a:gd name="connsiteY3-48" fmla="*/ 322729 h 322729"/>
              <a:gd name="connsiteX0-49" fmla="*/ 0 w 860611"/>
              <a:gd name="connsiteY0-50" fmla="*/ 0 h 820270"/>
              <a:gd name="connsiteX1-51" fmla="*/ 174811 w 860611"/>
              <a:gd name="connsiteY1-52" fmla="*/ 806823 h 820270"/>
              <a:gd name="connsiteX2-53" fmla="*/ 860611 w 860611"/>
              <a:gd name="connsiteY2-54" fmla="*/ 806823 h 820270"/>
              <a:gd name="connsiteX3-55" fmla="*/ 860611 w 860611"/>
              <a:gd name="connsiteY3-56" fmla="*/ 820270 h 820270"/>
              <a:gd name="connsiteX0-57" fmla="*/ 0 w 1210235"/>
              <a:gd name="connsiteY0-58" fmla="*/ 0 h 524435"/>
              <a:gd name="connsiteX1-59" fmla="*/ 524435 w 1210235"/>
              <a:gd name="connsiteY1-60" fmla="*/ 510988 h 524435"/>
              <a:gd name="connsiteX2-61" fmla="*/ 1210235 w 1210235"/>
              <a:gd name="connsiteY2-62" fmla="*/ 510988 h 524435"/>
              <a:gd name="connsiteX3-63" fmla="*/ 1210235 w 1210235"/>
              <a:gd name="connsiteY3-64" fmla="*/ 524435 h 524435"/>
              <a:gd name="connsiteX0-65" fmla="*/ 0 w 1546411"/>
              <a:gd name="connsiteY0-66" fmla="*/ 443753 h 443753"/>
              <a:gd name="connsiteX1-67" fmla="*/ 860611 w 1546411"/>
              <a:gd name="connsiteY1-68" fmla="*/ 0 h 443753"/>
              <a:gd name="connsiteX2-69" fmla="*/ 1546411 w 1546411"/>
              <a:gd name="connsiteY2-70" fmla="*/ 0 h 443753"/>
              <a:gd name="connsiteX3-71" fmla="*/ 1546411 w 1546411"/>
              <a:gd name="connsiteY3-72" fmla="*/ 13447 h 443753"/>
              <a:gd name="connsiteX0-73" fmla="*/ 0 w 1385047"/>
              <a:gd name="connsiteY0-74" fmla="*/ 860612 h 860612"/>
              <a:gd name="connsiteX1-75" fmla="*/ 699247 w 1385047"/>
              <a:gd name="connsiteY1-76" fmla="*/ 0 h 860612"/>
              <a:gd name="connsiteX2-77" fmla="*/ 1385047 w 1385047"/>
              <a:gd name="connsiteY2-78" fmla="*/ 0 h 860612"/>
              <a:gd name="connsiteX3-79" fmla="*/ 1385047 w 1385047"/>
              <a:gd name="connsiteY3-80" fmla="*/ 13447 h 860612"/>
            </a:gdLst>
            <a:ahLst/>
            <a:cxnLst>
              <a:cxn ang="0">
                <a:pos x="connsiteX0-73" y="connsiteY0-74"/>
              </a:cxn>
              <a:cxn ang="0">
                <a:pos x="connsiteX1-75" y="connsiteY1-76"/>
              </a:cxn>
              <a:cxn ang="0">
                <a:pos x="connsiteX2-77" y="connsiteY2-78"/>
              </a:cxn>
              <a:cxn ang="0">
                <a:pos x="connsiteX3-79" y="connsiteY3-80"/>
              </a:cxn>
            </a:cxnLst>
            <a:rect l="l" t="t" r="r" b="b"/>
            <a:pathLst>
              <a:path w="1385047" h="860612">
                <a:moveTo>
                  <a:pt x="0" y="860612"/>
                </a:moveTo>
                <a:lnTo>
                  <a:pt x="699247" y="0"/>
                </a:lnTo>
                <a:lnTo>
                  <a:pt x="1385047" y="0"/>
                </a:lnTo>
                <a:lnTo>
                  <a:pt x="1385047" y="13447"/>
                </a:lnTo>
              </a:path>
            </a:pathLst>
          </a:custGeom>
          <a:noFill/>
          <a:ln w="12700" cap="flat" cmpd="sng" algn="ctr">
            <a:solidFill>
              <a:schemeClr val="tx1">
                <a:lumMod val="75000"/>
                <a:lumOff val="25000"/>
              </a:schemeClr>
            </a:solidFill>
            <a:prstDash val="dash"/>
            <a:miter lim="800000"/>
            <a:headEnd type="none"/>
            <a:tailEnd type="none"/>
          </a:ln>
          <a:effectLst/>
        </p:spPr>
        <p:txBody>
          <a:bodyPr lIns="67391" tIns="33696" rIns="67391" bIns="33696" anchor="ctr"/>
          <a:lstStyle/>
          <a:p>
            <a:pPr algn="ctr">
              <a:defRPr/>
            </a:pPr>
            <a:endParaRPr lang="zh-CN" altLang="en-US" sz="1200" kern="0">
              <a:solidFill>
                <a:schemeClr val="bg1"/>
              </a:solidFill>
              <a:latin typeface="Times New Roman" panose="02020603050405020304"/>
              <a:ea typeface="幼圆" panose="02010509060101010101" charset="-122"/>
            </a:endParaRPr>
          </a:p>
        </p:txBody>
      </p:sp>
      <p:sp>
        <p:nvSpPr>
          <p:cNvPr id="48" name="椭圆 47"/>
          <p:cNvSpPr/>
          <p:nvPr/>
        </p:nvSpPr>
        <p:spPr>
          <a:xfrm>
            <a:off x="4079170" y="2440680"/>
            <a:ext cx="820415" cy="817884"/>
          </a:xfrm>
          <a:prstGeom prst="ellipse">
            <a:avLst/>
          </a:prstGeom>
          <a:solidFill>
            <a:srgbClr val="DD6572"/>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anchor="ctr"/>
          <a:lstStyle/>
          <a:p>
            <a:pPr algn="ctr"/>
            <a:endParaRPr lang="zh-CN" altLang="en-US" sz="1800" noProof="1">
              <a:solidFill>
                <a:schemeClr val="bg1"/>
              </a:solidFill>
              <a:latin typeface="仿宋_GB2312" panose="02010609030101010101" charset="-122"/>
              <a:ea typeface="仿宋_GB2312" panose="02010609030101010101" charset="-122"/>
            </a:endParaRPr>
          </a:p>
        </p:txBody>
      </p:sp>
      <p:grpSp>
        <p:nvGrpSpPr>
          <p:cNvPr id="49" name="组合 48"/>
          <p:cNvGrpSpPr/>
          <p:nvPr/>
        </p:nvGrpSpPr>
        <p:grpSpPr>
          <a:xfrm>
            <a:off x="4842157" y="1304251"/>
            <a:ext cx="2927324" cy="710279"/>
            <a:chOff x="6915150" y="2150368"/>
            <a:chExt cx="3965053" cy="966427"/>
          </a:xfrm>
        </p:grpSpPr>
        <p:sp>
          <p:nvSpPr>
            <p:cNvPr id="50" name="矩形 57"/>
            <p:cNvSpPr>
              <a:spLocks noChangeArrowheads="1"/>
            </p:cNvSpPr>
            <p:nvPr/>
          </p:nvSpPr>
          <p:spPr bwMode="auto">
            <a:xfrm>
              <a:off x="6915150" y="2150368"/>
              <a:ext cx="1801814" cy="50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a:r>
                <a:rPr lang="zh-CN" altLang="en-US" sz="9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单击添加标题</a:t>
              </a:r>
              <a:endParaRPr lang="en-US" altLang="en-US" sz="9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algn="dist"/>
              <a:endParaRPr lang="en-US" altLang="en-US" sz="9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1" name="文本框 19"/>
            <p:cNvSpPr txBox="1"/>
            <p:nvPr/>
          </p:nvSpPr>
          <p:spPr>
            <a:xfrm>
              <a:off x="6915150" y="2427322"/>
              <a:ext cx="3965053" cy="689473"/>
            </a:xfrm>
            <a:prstGeom prst="rect">
              <a:avLst/>
            </a:prstGeom>
            <a:noFill/>
            <a:ln w="9525">
              <a:noFill/>
            </a:ln>
          </p:spPr>
          <p:txBody>
            <a:bodyPr wrap="square">
              <a:spAutoFit/>
            </a:bodyPr>
            <a:lstStyle/>
            <a:p>
              <a:pPr>
                <a:lnSpc>
                  <a:spcPct val="150000"/>
                </a:lnSpc>
              </a:pP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此处文字通过</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TXT</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文档或者</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QQ</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聊天窗口复制进入，无需调整格式，简单快捷，</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管理资源吧祝愿你成功！</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a:t>
              </a:r>
            </a:p>
          </p:txBody>
        </p:sp>
      </p:grpSp>
      <p:grpSp>
        <p:nvGrpSpPr>
          <p:cNvPr id="52" name="组合 51"/>
          <p:cNvGrpSpPr/>
          <p:nvPr/>
        </p:nvGrpSpPr>
        <p:grpSpPr>
          <a:xfrm>
            <a:off x="5527790" y="2211836"/>
            <a:ext cx="2927324" cy="710279"/>
            <a:chOff x="6915150" y="2150368"/>
            <a:chExt cx="3965053" cy="966427"/>
          </a:xfrm>
        </p:grpSpPr>
        <p:sp>
          <p:nvSpPr>
            <p:cNvPr id="53" name="矩形 57"/>
            <p:cNvSpPr>
              <a:spLocks noChangeArrowheads="1"/>
            </p:cNvSpPr>
            <p:nvPr/>
          </p:nvSpPr>
          <p:spPr bwMode="auto">
            <a:xfrm>
              <a:off x="6915150" y="2150368"/>
              <a:ext cx="1801814" cy="314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a:r>
                <a:rPr lang="zh-CN" altLang="en-US" sz="9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单击添加标题</a:t>
              </a:r>
              <a:endParaRPr lang="en-US" altLang="en-US" sz="9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4" name="文本框 22"/>
            <p:cNvSpPr txBox="1"/>
            <p:nvPr/>
          </p:nvSpPr>
          <p:spPr>
            <a:xfrm>
              <a:off x="6915150" y="2427322"/>
              <a:ext cx="3965053" cy="689473"/>
            </a:xfrm>
            <a:prstGeom prst="rect">
              <a:avLst/>
            </a:prstGeom>
            <a:noFill/>
            <a:ln w="9525">
              <a:noFill/>
            </a:ln>
          </p:spPr>
          <p:txBody>
            <a:bodyPr wrap="square">
              <a:spAutoFit/>
            </a:bodyPr>
            <a:lstStyle/>
            <a:p>
              <a:pPr>
                <a:lnSpc>
                  <a:spcPct val="150000"/>
                </a:lnSpc>
              </a:pP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此处文字通过</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TXT</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文档或者</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QQ</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聊天窗口复制进入，无需调整格式，简单快捷，</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管理资源吧祝愿你成功！</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a:t>
              </a:r>
            </a:p>
          </p:txBody>
        </p:sp>
      </p:grpSp>
      <p:grpSp>
        <p:nvGrpSpPr>
          <p:cNvPr id="55" name="组合 54"/>
          <p:cNvGrpSpPr/>
          <p:nvPr/>
        </p:nvGrpSpPr>
        <p:grpSpPr>
          <a:xfrm>
            <a:off x="5340266" y="3196727"/>
            <a:ext cx="2927324" cy="710279"/>
            <a:chOff x="6915150" y="2150368"/>
            <a:chExt cx="3965053" cy="966427"/>
          </a:xfrm>
        </p:grpSpPr>
        <p:sp>
          <p:nvSpPr>
            <p:cNvPr id="56" name="矩形 57"/>
            <p:cNvSpPr>
              <a:spLocks noChangeArrowheads="1"/>
            </p:cNvSpPr>
            <p:nvPr/>
          </p:nvSpPr>
          <p:spPr bwMode="auto">
            <a:xfrm>
              <a:off x="6915150" y="2150368"/>
              <a:ext cx="1801814" cy="314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a:r>
                <a:rPr lang="zh-CN" altLang="en-US" sz="9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单击添加标题</a:t>
              </a:r>
              <a:endParaRPr lang="en-US" altLang="en-US" sz="9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7" name="文本框 25"/>
            <p:cNvSpPr txBox="1"/>
            <p:nvPr/>
          </p:nvSpPr>
          <p:spPr>
            <a:xfrm>
              <a:off x="6915150" y="2427322"/>
              <a:ext cx="3965053" cy="689473"/>
            </a:xfrm>
            <a:prstGeom prst="rect">
              <a:avLst/>
            </a:prstGeom>
            <a:noFill/>
            <a:ln w="9525">
              <a:noFill/>
            </a:ln>
          </p:spPr>
          <p:txBody>
            <a:bodyPr wrap="square">
              <a:spAutoFit/>
            </a:bodyPr>
            <a:lstStyle/>
            <a:p>
              <a:pPr>
                <a:lnSpc>
                  <a:spcPct val="150000"/>
                </a:lnSpc>
              </a:pP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此处文字通过</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TXT</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文档或者</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QQ</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聊天窗口复制进入，无需调整格式，简单快捷，</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管理资源吧祝愿你成功！</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a:t>
              </a:r>
            </a:p>
          </p:txBody>
        </p:sp>
      </p:grpSp>
      <p:grpSp>
        <p:nvGrpSpPr>
          <p:cNvPr id="58" name="组合 57"/>
          <p:cNvGrpSpPr/>
          <p:nvPr/>
        </p:nvGrpSpPr>
        <p:grpSpPr>
          <a:xfrm>
            <a:off x="1991014" y="3829099"/>
            <a:ext cx="2927324" cy="710279"/>
            <a:chOff x="6915150" y="2150368"/>
            <a:chExt cx="3965053" cy="966427"/>
          </a:xfrm>
        </p:grpSpPr>
        <p:sp>
          <p:nvSpPr>
            <p:cNvPr id="59" name="矩形 57"/>
            <p:cNvSpPr>
              <a:spLocks noChangeArrowheads="1"/>
            </p:cNvSpPr>
            <p:nvPr/>
          </p:nvSpPr>
          <p:spPr bwMode="auto">
            <a:xfrm>
              <a:off x="9078389" y="2150368"/>
              <a:ext cx="1801814" cy="314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a:r>
                <a:rPr lang="zh-CN" altLang="en-US" sz="9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单击添加标题</a:t>
              </a:r>
              <a:endParaRPr lang="en-US" altLang="en-US" sz="9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0" name="文本框 28"/>
            <p:cNvSpPr txBox="1"/>
            <p:nvPr/>
          </p:nvSpPr>
          <p:spPr>
            <a:xfrm>
              <a:off x="6915150" y="2427322"/>
              <a:ext cx="3965053" cy="689473"/>
            </a:xfrm>
            <a:prstGeom prst="rect">
              <a:avLst/>
            </a:prstGeom>
            <a:noFill/>
            <a:ln w="9525">
              <a:noFill/>
            </a:ln>
          </p:spPr>
          <p:txBody>
            <a:bodyPr wrap="square">
              <a:spAutoFit/>
            </a:bodyPr>
            <a:lstStyle/>
            <a:p>
              <a:pPr algn="r">
                <a:lnSpc>
                  <a:spcPct val="150000"/>
                </a:lnSpc>
              </a:pP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此处文字通过</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TXT</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文档或者</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QQ</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聊天窗口复制进入，无需调整格式，简单快捷，</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管理资源吧祝愿你成功！</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a:t>
              </a:r>
            </a:p>
          </p:txBody>
        </p:sp>
      </p:grpSp>
      <p:grpSp>
        <p:nvGrpSpPr>
          <p:cNvPr id="61" name="组合 60"/>
          <p:cNvGrpSpPr/>
          <p:nvPr/>
        </p:nvGrpSpPr>
        <p:grpSpPr>
          <a:xfrm>
            <a:off x="562320" y="3049112"/>
            <a:ext cx="2927324" cy="710279"/>
            <a:chOff x="6915150" y="2150368"/>
            <a:chExt cx="3965053" cy="966427"/>
          </a:xfrm>
        </p:grpSpPr>
        <p:sp>
          <p:nvSpPr>
            <p:cNvPr id="62" name="矩形 57"/>
            <p:cNvSpPr>
              <a:spLocks noChangeArrowheads="1"/>
            </p:cNvSpPr>
            <p:nvPr/>
          </p:nvSpPr>
          <p:spPr bwMode="auto">
            <a:xfrm>
              <a:off x="9078389" y="2150368"/>
              <a:ext cx="1801814" cy="314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a:r>
                <a:rPr lang="zh-CN" altLang="en-US" sz="9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单击添加标题</a:t>
              </a:r>
              <a:endParaRPr lang="en-US" altLang="en-US" sz="9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3" name="文本框 31"/>
            <p:cNvSpPr txBox="1"/>
            <p:nvPr/>
          </p:nvSpPr>
          <p:spPr>
            <a:xfrm>
              <a:off x="6915150" y="2427322"/>
              <a:ext cx="3965053" cy="689473"/>
            </a:xfrm>
            <a:prstGeom prst="rect">
              <a:avLst/>
            </a:prstGeom>
            <a:noFill/>
            <a:ln w="9525">
              <a:noFill/>
            </a:ln>
          </p:spPr>
          <p:txBody>
            <a:bodyPr wrap="square">
              <a:spAutoFit/>
            </a:bodyPr>
            <a:lstStyle/>
            <a:p>
              <a:pPr algn="r">
                <a:lnSpc>
                  <a:spcPct val="150000"/>
                </a:lnSpc>
              </a:pP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此处文字通过</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TXT</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文档或者</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QQ</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聊天窗口复制进入，无需调整格式，简单快捷，</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管理资源吧祝愿你成功！</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a:t>
              </a:r>
            </a:p>
          </p:txBody>
        </p:sp>
      </p:grpSp>
      <p:grpSp>
        <p:nvGrpSpPr>
          <p:cNvPr id="64" name="组合 63"/>
          <p:cNvGrpSpPr/>
          <p:nvPr/>
        </p:nvGrpSpPr>
        <p:grpSpPr>
          <a:xfrm>
            <a:off x="570976" y="1746157"/>
            <a:ext cx="2927324" cy="710279"/>
            <a:chOff x="6915150" y="2150368"/>
            <a:chExt cx="3965053" cy="966427"/>
          </a:xfrm>
        </p:grpSpPr>
        <p:sp>
          <p:nvSpPr>
            <p:cNvPr id="65" name="矩形 57"/>
            <p:cNvSpPr>
              <a:spLocks noChangeArrowheads="1"/>
            </p:cNvSpPr>
            <p:nvPr/>
          </p:nvSpPr>
          <p:spPr bwMode="auto">
            <a:xfrm>
              <a:off x="9078389" y="2150368"/>
              <a:ext cx="1801814" cy="314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a:r>
                <a:rPr lang="zh-CN" altLang="en-US" sz="9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单击添加标题</a:t>
              </a:r>
              <a:endParaRPr lang="en-US" altLang="en-US" sz="9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6" name="文本框 34"/>
            <p:cNvSpPr txBox="1"/>
            <p:nvPr/>
          </p:nvSpPr>
          <p:spPr>
            <a:xfrm>
              <a:off x="6915150" y="2427322"/>
              <a:ext cx="3965053" cy="689473"/>
            </a:xfrm>
            <a:prstGeom prst="rect">
              <a:avLst/>
            </a:prstGeom>
            <a:noFill/>
            <a:ln w="9525">
              <a:noFill/>
            </a:ln>
          </p:spPr>
          <p:txBody>
            <a:bodyPr wrap="square">
              <a:spAutoFit/>
            </a:bodyPr>
            <a:lstStyle/>
            <a:p>
              <a:pPr algn="r">
                <a:lnSpc>
                  <a:spcPct val="150000"/>
                </a:lnSpc>
              </a:pP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此处文字通过</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TXT</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文档或者</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QQ</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聊天窗口复制进入，无需调整格式，简单快捷，</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管理资源吧祝愿你成功！</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a:t>
              </a:r>
            </a:p>
          </p:txBody>
        </p:sp>
      </p:gr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57">
        <p15:prstTrans prst="wind"/>
      </p:transition>
    </mc:Choice>
    <mc:Fallback xmlns="">
      <p:transition spd="slow" advTm="305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ppt_x"/>
                                          </p:val>
                                        </p:tav>
                                        <p:tav tm="100000">
                                          <p:val>
                                            <p:strVal val="#ppt_x"/>
                                          </p:val>
                                        </p:tav>
                                      </p:tavLst>
                                    </p:anim>
                                    <p:anim calcmode="lin" valueType="num">
                                      <p:cBhvr additive="base">
                                        <p:cTn id="18" dur="500" fill="hold"/>
                                        <p:tgtEl>
                                          <p:spTgt spid="3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ppt_x"/>
                                          </p:val>
                                        </p:tav>
                                        <p:tav tm="100000">
                                          <p:val>
                                            <p:strVal val="#ppt_x"/>
                                          </p:val>
                                        </p:tav>
                                      </p:tavLst>
                                    </p:anim>
                                    <p:anim calcmode="lin" valueType="num">
                                      <p:cBhvr additive="base">
                                        <p:cTn id="22" dur="500" fill="hold"/>
                                        <p:tgtEl>
                                          <p:spTgt spid="3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ppt_x"/>
                                          </p:val>
                                        </p:tav>
                                        <p:tav tm="100000">
                                          <p:val>
                                            <p:strVal val="#ppt_x"/>
                                          </p:val>
                                        </p:tav>
                                      </p:tavLst>
                                    </p:anim>
                                    <p:anim calcmode="lin" valueType="num">
                                      <p:cBhvr additive="base">
                                        <p:cTn id="26" dur="500" fill="hold"/>
                                        <p:tgtEl>
                                          <p:spTgt spid="3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ppt_x"/>
                                          </p:val>
                                        </p:tav>
                                        <p:tav tm="100000">
                                          <p:val>
                                            <p:strVal val="#ppt_x"/>
                                          </p:val>
                                        </p:tav>
                                      </p:tavLst>
                                    </p:anim>
                                    <p:anim calcmode="lin" valueType="num">
                                      <p:cBhvr additive="base">
                                        <p:cTn id="34" dur="500" fill="hold"/>
                                        <p:tgtEl>
                                          <p:spTgt spid="4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500" fill="hold"/>
                                        <p:tgtEl>
                                          <p:spTgt spid="41"/>
                                        </p:tgtEl>
                                        <p:attrNameLst>
                                          <p:attrName>ppt_x</p:attrName>
                                        </p:attrNameLst>
                                      </p:cBhvr>
                                      <p:tavLst>
                                        <p:tav tm="0">
                                          <p:val>
                                            <p:strVal val="#ppt_x"/>
                                          </p:val>
                                        </p:tav>
                                        <p:tav tm="100000">
                                          <p:val>
                                            <p:strVal val="#ppt_x"/>
                                          </p:val>
                                        </p:tav>
                                      </p:tavLst>
                                    </p:anim>
                                    <p:anim calcmode="lin" valueType="num">
                                      <p:cBhvr additive="base">
                                        <p:cTn id="38" dur="500" fill="hold"/>
                                        <p:tgtEl>
                                          <p:spTgt spid="4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additive="base">
                                        <p:cTn id="41" dur="500" fill="hold"/>
                                        <p:tgtEl>
                                          <p:spTgt spid="42"/>
                                        </p:tgtEl>
                                        <p:attrNameLst>
                                          <p:attrName>ppt_x</p:attrName>
                                        </p:attrNameLst>
                                      </p:cBhvr>
                                      <p:tavLst>
                                        <p:tav tm="0">
                                          <p:val>
                                            <p:strVal val="#ppt_x"/>
                                          </p:val>
                                        </p:tav>
                                        <p:tav tm="100000">
                                          <p:val>
                                            <p:strVal val="#ppt_x"/>
                                          </p:val>
                                        </p:tav>
                                      </p:tavLst>
                                    </p:anim>
                                    <p:anim calcmode="lin" valueType="num">
                                      <p:cBhvr additive="base">
                                        <p:cTn id="42" dur="500" fill="hold"/>
                                        <p:tgtEl>
                                          <p:spTgt spid="4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500" fill="hold"/>
                                        <p:tgtEl>
                                          <p:spTgt spid="43"/>
                                        </p:tgtEl>
                                        <p:attrNameLst>
                                          <p:attrName>ppt_x</p:attrName>
                                        </p:attrNameLst>
                                      </p:cBhvr>
                                      <p:tavLst>
                                        <p:tav tm="0">
                                          <p:val>
                                            <p:strVal val="#ppt_x"/>
                                          </p:val>
                                        </p:tav>
                                        <p:tav tm="100000">
                                          <p:val>
                                            <p:strVal val="#ppt_x"/>
                                          </p:val>
                                        </p:tav>
                                      </p:tavLst>
                                    </p:anim>
                                    <p:anim calcmode="lin" valueType="num">
                                      <p:cBhvr additive="base">
                                        <p:cTn id="46" dur="500" fill="hold"/>
                                        <p:tgtEl>
                                          <p:spTgt spid="4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additive="base">
                                        <p:cTn id="49" dur="500" fill="hold"/>
                                        <p:tgtEl>
                                          <p:spTgt spid="44"/>
                                        </p:tgtEl>
                                        <p:attrNameLst>
                                          <p:attrName>ppt_x</p:attrName>
                                        </p:attrNameLst>
                                      </p:cBhvr>
                                      <p:tavLst>
                                        <p:tav tm="0">
                                          <p:val>
                                            <p:strVal val="#ppt_x"/>
                                          </p:val>
                                        </p:tav>
                                        <p:tav tm="100000">
                                          <p:val>
                                            <p:strVal val="#ppt_x"/>
                                          </p:val>
                                        </p:tav>
                                      </p:tavLst>
                                    </p:anim>
                                    <p:anim calcmode="lin" valueType="num">
                                      <p:cBhvr additive="base">
                                        <p:cTn id="50" dur="500" fill="hold"/>
                                        <p:tgtEl>
                                          <p:spTgt spid="4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additive="base">
                                        <p:cTn id="57" dur="500" fill="hold"/>
                                        <p:tgtEl>
                                          <p:spTgt spid="46"/>
                                        </p:tgtEl>
                                        <p:attrNameLst>
                                          <p:attrName>ppt_x</p:attrName>
                                        </p:attrNameLst>
                                      </p:cBhvr>
                                      <p:tavLst>
                                        <p:tav tm="0">
                                          <p:val>
                                            <p:strVal val="#ppt_x"/>
                                          </p:val>
                                        </p:tav>
                                        <p:tav tm="100000">
                                          <p:val>
                                            <p:strVal val="#ppt_x"/>
                                          </p:val>
                                        </p:tav>
                                      </p:tavLst>
                                    </p:anim>
                                    <p:anim calcmode="lin" valueType="num">
                                      <p:cBhvr additive="base">
                                        <p:cTn id="58" dur="500" fill="hold"/>
                                        <p:tgtEl>
                                          <p:spTgt spid="4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500" fill="hold"/>
                                        <p:tgtEl>
                                          <p:spTgt spid="47"/>
                                        </p:tgtEl>
                                        <p:attrNameLst>
                                          <p:attrName>ppt_x</p:attrName>
                                        </p:attrNameLst>
                                      </p:cBhvr>
                                      <p:tavLst>
                                        <p:tav tm="0">
                                          <p:val>
                                            <p:strVal val="#ppt_x"/>
                                          </p:val>
                                        </p:tav>
                                        <p:tav tm="100000">
                                          <p:val>
                                            <p:strVal val="#ppt_x"/>
                                          </p:val>
                                        </p:tav>
                                      </p:tavLst>
                                    </p:anim>
                                    <p:anim calcmode="lin" valueType="num">
                                      <p:cBhvr additive="base">
                                        <p:cTn id="62" dur="500" fill="hold"/>
                                        <p:tgtEl>
                                          <p:spTgt spid="47"/>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8"/>
                                        </p:tgtEl>
                                        <p:attrNameLst>
                                          <p:attrName>style.visibility</p:attrName>
                                        </p:attrNameLst>
                                      </p:cBhvr>
                                      <p:to>
                                        <p:strVal val="visible"/>
                                      </p:to>
                                    </p:set>
                                    <p:anim calcmode="lin" valueType="num">
                                      <p:cBhvr additive="base">
                                        <p:cTn id="65" dur="500" fill="hold"/>
                                        <p:tgtEl>
                                          <p:spTgt spid="48"/>
                                        </p:tgtEl>
                                        <p:attrNameLst>
                                          <p:attrName>ppt_x</p:attrName>
                                        </p:attrNameLst>
                                      </p:cBhvr>
                                      <p:tavLst>
                                        <p:tav tm="0">
                                          <p:val>
                                            <p:strVal val="#ppt_x"/>
                                          </p:val>
                                        </p:tav>
                                        <p:tav tm="100000">
                                          <p:val>
                                            <p:strVal val="#ppt_x"/>
                                          </p:val>
                                        </p:tav>
                                      </p:tavLst>
                                    </p:anim>
                                    <p:anim calcmode="lin" valueType="num">
                                      <p:cBhvr additive="base">
                                        <p:cTn id="66" dur="500" fill="hold"/>
                                        <p:tgtEl>
                                          <p:spTgt spid="48"/>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additive="base">
                                        <p:cTn id="69" dur="500" fill="hold"/>
                                        <p:tgtEl>
                                          <p:spTgt spid="49"/>
                                        </p:tgtEl>
                                        <p:attrNameLst>
                                          <p:attrName>ppt_x</p:attrName>
                                        </p:attrNameLst>
                                      </p:cBhvr>
                                      <p:tavLst>
                                        <p:tav tm="0">
                                          <p:val>
                                            <p:strVal val="#ppt_x"/>
                                          </p:val>
                                        </p:tav>
                                        <p:tav tm="100000">
                                          <p:val>
                                            <p:strVal val="#ppt_x"/>
                                          </p:val>
                                        </p:tav>
                                      </p:tavLst>
                                    </p:anim>
                                    <p:anim calcmode="lin" valueType="num">
                                      <p:cBhvr additive="base">
                                        <p:cTn id="70" dur="500" fill="hold"/>
                                        <p:tgtEl>
                                          <p:spTgt spid="49"/>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52"/>
                                        </p:tgtEl>
                                        <p:attrNameLst>
                                          <p:attrName>style.visibility</p:attrName>
                                        </p:attrNameLst>
                                      </p:cBhvr>
                                      <p:to>
                                        <p:strVal val="visible"/>
                                      </p:to>
                                    </p:set>
                                    <p:anim calcmode="lin" valueType="num">
                                      <p:cBhvr additive="base">
                                        <p:cTn id="73" dur="500" fill="hold"/>
                                        <p:tgtEl>
                                          <p:spTgt spid="52"/>
                                        </p:tgtEl>
                                        <p:attrNameLst>
                                          <p:attrName>ppt_x</p:attrName>
                                        </p:attrNameLst>
                                      </p:cBhvr>
                                      <p:tavLst>
                                        <p:tav tm="0">
                                          <p:val>
                                            <p:strVal val="#ppt_x"/>
                                          </p:val>
                                        </p:tav>
                                        <p:tav tm="100000">
                                          <p:val>
                                            <p:strVal val="#ppt_x"/>
                                          </p:val>
                                        </p:tav>
                                      </p:tavLst>
                                    </p:anim>
                                    <p:anim calcmode="lin" valueType="num">
                                      <p:cBhvr additive="base">
                                        <p:cTn id="74" dur="500" fill="hold"/>
                                        <p:tgtEl>
                                          <p:spTgt spid="52"/>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55"/>
                                        </p:tgtEl>
                                        <p:attrNameLst>
                                          <p:attrName>style.visibility</p:attrName>
                                        </p:attrNameLst>
                                      </p:cBhvr>
                                      <p:to>
                                        <p:strVal val="visible"/>
                                      </p:to>
                                    </p:set>
                                    <p:anim calcmode="lin" valueType="num">
                                      <p:cBhvr additive="base">
                                        <p:cTn id="77" dur="500" fill="hold"/>
                                        <p:tgtEl>
                                          <p:spTgt spid="55"/>
                                        </p:tgtEl>
                                        <p:attrNameLst>
                                          <p:attrName>ppt_x</p:attrName>
                                        </p:attrNameLst>
                                      </p:cBhvr>
                                      <p:tavLst>
                                        <p:tav tm="0">
                                          <p:val>
                                            <p:strVal val="#ppt_x"/>
                                          </p:val>
                                        </p:tav>
                                        <p:tav tm="100000">
                                          <p:val>
                                            <p:strVal val="#ppt_x"/>
                                          </p:val>
                                        </p:tav>
                                      </p:tavLst>
                                    </p:anim>
                                    <p:anim calcmode="lin" valueType="num">
                                      <p:cBhvr additive="base">
                                        <p:cTn id="78" dur="500" fill="hold"/>
                                        <p:tgtEl>
                                          <p:spTgt spid="55"/>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additive="base">
                                        <p:cTn id="81" dur="500" fill="hold"/>
                                        <p:tgtEl>
                                          <p:spTgt spid="58"/>
                                        </p:tgtEl>
                                        <p:attrNameLst>
                                          <p:attrName>ppt_x</p:attrName>
                                        </p:attrNameLst>
                                      </p:cBhvr>
                                      <p:tavLst>
                                        <p:tav tm="0">
                                          <p:val>
                                            <p:strVal val="#ppt_x"/>
                                          </p:val>
                                        </p:tav>
                                        <p:tav tm="100000">
                                          <p:val>
                                            <p:strVal val="#ppt_x"/>
                                          </p:val>
                                        </p:tav>
                                      </p:tavLst>
                                    </p:anim>
                                    <p:anim calcmode="lin" valueType="num">
                                      <p:cBhvr additive="base">
                                        <p:cTn id="82" dur="500" fill="hold"/>
                                        <p:tgtEl>
                                          <p:spTgt spid="58"/>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61"/>
                                        </p:tgtEl>
                                        <p:attrNameLst>
                                          <p:attrName>style.visibility</p:attrName>
                                        </p:attrNameLst>
                                      </p:cBhvr>
                                      <p:to>
                                        <p:strVal val="visible"/>
                                      </p:to>
                                    </p:set>
                                    <p:anim calcmode="lin" valueType="num">
                                      <p:cBhvr additive="base">
                                        <p:cTn id="85" dur="500" fill="hold"/>
                                        <p:tgtEl>
                                          <p:spTgt spid="61"/>
                                        </p:tgtEl>
                                        <p:attrNameLst>
                                          <p:attrName>ppt_x</p:attrName>
                                        </p:attrNameLst>
                                      </p:cBhvr>
                                      <p:tavLst>
                                        <p:tav tm="0">
                                          <p:val>
                                            <p:strVal val="#ppt_x"/>
                                          </p:val>
                                        </p:tav>
                                        <p:tav tm="100000">
                                          <p:val>
                                            <p:strVal val="#ppt_x"/>
                                          </p:val>
                                        </p:tav>
                                      </p:tavLst>
                                    </p:anim>
                                    <p:anim calcmode="lin" valueType="num">
                                      <p:cBhvr additive="base">
                                        <p:cTn id="86" dur="500" fill="hold"/>
                                        <p:tgtEl>
                                          <p:spTgt spid="61"/>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additive="base">
                                        <p:cTn id="89" dur="500" fill="hold"/>
                                        <p:tgtEl>
                                          <p:spTgt spid="64"/>
                                        </p:tgtEl>
                                        <p:attrNameLst>
                                          <p:attrName>ppt_x</p:attrName>
                                        </p:attrNameLst>
                                      </p:cBhvr>
                                      <p:tavLst>
                                        <p:tav tm="0">
                                          <p:val>
                                            <p:strVal val="#ppt_x"/>
                                          </p:val>
                                        </p:tav>
                                        <p:tav tm="100000">
                                          <p:val>
                                            <p:strVal val="#ppt_x"/>
                                          </p:val>
                                        </p:tav>
                                      </p:tavLst>
                                    </p:anim>
                                    <p:anim calcmode="lin" valueType="num">
                                      <p:cBhvr additive="base">
                                        <p:cTn id="90"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8998875" cy="5040313"/>
          </a:xfrm>
          <a:prstGeom prst="rect">
            <a:avLst/>
          </a:prstGeom>
        </p:spPr>
      </p:pic>
      <p:sp>
        <p:nvSpPr>
          <p:cNvPr id="10" name="Oval 8"/>
          <p:cNvSpPr/>
          <p:nvPr/>
        </p:nvSpPr>
        <p:spPr>
          <a:xfrm>
            <a:off x="923290" y="1595546"/>
            <a:ext cx="1059917" cy="10551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anchor="ctr"/>
          <a:lstStyle/>
          <a:p>
            <a:pPr algn="ctr">
              <a:buClr>
                <a:srgbClr val="000000"/>
              </a:buClr>
              <a:defRPr/>
            </a:pPr>
            <a:endParaRPr lang="zh-CN" altLang="en-US" sz="1200" kern="0" noProof="1">
              <a:solidFill>
                <a:schemeClr val="bg1"/>
              </a:solidFill>
              <a:latin typeface="微软雅黑" panose="020B0503020204020204" pitchFamily="34" charset="-122"/>
              <a:ea typeface="微软雅黑" panose="020B0503020204020204" pitchFamily="34" charset="-122"/>
            </a:endParaRPr>
          </a:p>
        </p:txBody>
      </p:sp>
      <p:sp>
        <p:nvSpPr>
          <p:cNvPr id="11" name="Pie 7"/>
          <p:cNvSpPr/>
          <p:nvPr/>
        </p:nvSpPr>
        <p:spPr>
          <a:xfrm>
            <a:off x="922429" y="1595545"/>
            <a:ext cx="1061637" cy="1055141"/>
          </a:xfrm>
          <a:prstGeom prst="pie">
            <a:avLst>
              <a:gd name="adj1" fmla="val 21182150"/>
              <a:gd name="adj2" fmla="val 13472392"/>
            </a:avLst>
          </a:prstGeom>
          <a:solidFill>
            <a:srgbClr val="DD65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anchor="ctr"/>
          <a:lstStyle/>
          <a:p>
            <a:pPr algn="ctr">
              <a:defRPr/>
            </a:pPr>
            <a:endParaRPr lang="bg-BG" sz="1200" kern="0">
              <a:solidFill>
                <a:schemeClr val="bg1"/>
              </a:solidFill>
              <a:latin typeface="微软雅黑" panose="020B0503020204020204" pitchFamily="34" charset="-122"/>
              <a:ea typeface="微软雅黑" panose="020B0503020204020204" pitchFamily="34" charset="-122"/>
            </a:endParaRPr>
          </a:p>
        </p:txBody>
      </p:sp>
      <p:sp>
        <p:nvSpPr>
          <p:cNvPr id="12" name="Oval 13"/>
          <p:cNvSpPr/>
          <p:nvPr/>
        </p:nvSpPr>
        <p:spPr>
          <a:xfrm>
            <a:off x="974325" y="1646351"/>
            <a:ext cx="957846" cy="953529"/>
          </a:xfrm>
          <a:prstGeom prst="ellipse">
            <a:avLst/>
          </a:prstGeom>
          <a:solidFill>
            <a:srgbClr val="DD65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anchor="ctr"/>
          <a:lstStyle/>
          <a:p>
            <a:pPr algn="ctr">
              <a:buClr>
                <a:srgbClr val="000000"/>
              </a:buClr>
              <a:defRPr/>
            </a:pPr>
            <a:endParaRPr lang="zh-CN" altLang="en-US" sz="1100" kern="0" noProof="1">
              <a:solidFill>
                <a:schemeClr val="bg1"/>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1104704" y="1815193"/>
            <a:ext cx="697087" cy="620475"/>
            <a:chOff x="1662708" y="2278364"/>
            <a:chExt cx="944202" cy="844237"/>
          </a:xfrm>
        </p:grpSpPr>
        <p:sp>
          <p:nvSpPr>
            <p:cNvPr id="14" name="矩形 57"/>
            <p:cNvSpPr>
              <a:spLocks noChangeArrowheads="1"/>
            </p:cNvSpPr>
            <p:nvPr/>
          </p:nvSpPr>
          <p:spPr bwMode="auto">
            <a:xfrm>
              <a:off x="1662708" y="2808524"/>
              <a:ext cx="944202" cy="314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a:defRPr/>
              </a:pPr>
              <a:r>
                <a:rPr lang="en-US" altLang="en-US" sz="900" kern="0" dirty="0">
                  <a:solidFill>
                    <a:schemeClr val="bg1"/>
                  </a:solidFill>
                  <a:latin typeface="Impact" panose="020B0806030902050204" pitchFamily="34" charset="0"/>
                  <a:ea typeface="微软雅黑" panose="020B0503020204020204" pitchFamily="34" charset="-122"/>
                  <a:sym typeface="Arial" panose="020B0604020202020204" pitchFamily="34" charset="0"/>
                </a:rPr>
                <a:t>percent</a:t>
              </a:r>
            </a:p>
          </p:txBody>
        </p:sp>
        <p:sp>
          <p:nvSpPr>
            <p:cNvPr id="15" name="矩形 57"/>
            <p:cNvSpPr/>
            <p:nvPr/>
          </p:nvSpPr>
          <p:spPr>
            <a:xfrm>
              <a:off x="1771205" y="2278364"/>
              <a:ext cx="727212" cy="628156"/>
            </a:xfrm>
            <a:prstGeom prst="rect">
              <a:avLst/>
            </a:prstGeom>
            <a:noFill/>
            <a:ln w="9525">
              <a:noFill/>
            </a:ln>
          </p:spPr>
          <p:txBody>
            <a:bodyPr>
              <a:spAutoFit/>
            </a:bodyPr>
            <a:lstStyle/>
            <a:p>
              <a:pPr algn="ctr">
                <a:defRPr/>
              </a:pPr>
              <a:r>
                <a:rPr lang="en-US" altLang="en-US" sz="2400" kern="0" noProof="1">
                  <a:solidFill>
                    <a:schemeClr val="bg1"/>
                  </a:solidFill>
                  <a:latin typeface="Impact" panose="020B0806030902050204" pitchFamily="34" charset="0"/>
                  <a:ea typeface="微软雅黑" panose="020B0503020204020204" pitchFamily="34" charset="-122"/>
                  <a:cs typeface="+mn-ea"/>
                  <a:sym typeface="Arial" panose="020B0604020202020204" pitchFamily="34" charset="0"/>
                </a:rPr>
                <a:t>65</a:t>
              </a:r>
              <a:endParaRPr lang="en-US" altLang="en-US" sz="2400" kern="0" noProof="1">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grpSp>
      <p:sp>
        <p:nvSpPr>
          <p:cNvPr id="16" name="矩形 57"/>
          <p:cNvSpPr>
            <a:spLocks noChangeArrowheads="1"/>
          </p:cNvSpPr>
          <p:nvPr/>
        </p:nvSpPr>
        <p:spPr bwMode="auto">
          <a:xfrm>
            <a:off x="788126" y="2819528"/>
            <a:ext cx="1330245" cy="252716"/>
          </a:xfrm>
          <a:prstGeom prst="rect">
            <a:avLst/>
          </a:prstGeom>
          <a:solidFill>
            <a:srgbClr val="DD6572"/>
          </a:solidFill>
          <a:ln>
            <a:noFill/>
          </a:ln>
        </p:spPr>
        <p:txBody>
          <a:bodyPr lIns="67391" tIns="33696" rIns="67391" bIns="33696">
            <a:spAutoFit/>
          </a:bodyPr>
          <a:lstStyle/>
          <a:p>
            <a:pPr algn="dist"/>
            <a:r>
              <a:rPr lang="zh-CN"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单击添加标题</a:t>
            </a:r>
            <a:endParaRPr lang="en-US"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7" name="文本框 40"/>
          <p:cNvSpPr txBox="1"/>
          <p:nvPr/>
        </p:nvSpPr>
        <p:spPr>
          <a:xfrm>
            <a:off x="438332" y="3201592"/>
            <a:ext cx="2029832" cy="897890"/>
          </a:xfrm>
          <a:prstGeom prst="rect">
            <a:avLst/>
          </a:prstGeom>
          <a:noFill/>
          <a:ln w="9525">
            <a:noFill/>
          </a:ln>
        </p:spPr>
        <p:txBody>
          <a:bodyPr wrap="square" lIns="67391" tIns="33696" rIns="67391" bIns="33696">
            <a:spAutoFit/>
          </a:bodyPr>
          <a:lstStyle/>
          <a:p>
            <a:pPr algn="ctr">
              <a:lnSpc>
                <a:spcPct val="200000"/>
              </a:lnSpc>
            </a:pP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此处文字通过</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TXT</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文档或者</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QQ</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聊天窗口复制进入，无需调整格式，简单快捷，</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管理资源吧祝愿你成功！</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a:t>
            </a:r>
          </a:p>
        </p:txBody>
      </p:sp>
      <p:cxnSp>
        <p:nvCxnSpPr>
          <p:cNvPr id="18" name="直接连接符 58"/>
          <p:cNvCxnSpPr>
            <a:cxnSpLocks noChangeShapeType="1"/>
          </p:cNvCxnSpPr>
          <p:nvPr/>
        </p:nvCxnSpPr>
        <p:spPr bwMode="auto">
          <a:xfrm>
            <a:off x="1093626" y="3167708"/>
            <a:ext cx="719244" cy="0"/>
          </a:xfrm>
          <a:prstGeom prst="line">
            <a:avLst/>
          </a:prstGeom>
          <a:noFill/>
          <a:ln w="12700">
            <a:solidFill>
              <a:srgbClr val="DD6572"/>
            </a:solidFill>
            <a:prstDash val="dashDot"/>
            <a:round/>
          </a:ln>
          <a:extLst>
            <a:ext uri="{909E8E84-426E-40DD-AFC4-6F175D3DCCD1}">
              <a14:hiddenFill xmlns:a14="http://schemas.microsoft.com/office/drawing/2010/main">
                <a:noFill/>
              </a14:hiddenFill>
            </a:ext>
          </a:extLst>
        </p:spPr>
      </p:cxnSp>
      <p:sp>
        <p:nvSpPr>
          <p:cNvPr id="19" name="Oval 8"/>
          <p:cNvSpPr/>
          <p:nvPr/>
        </p:nvSpPr>
        <p:spPr>
          <a:xfrm>
            <a:off x="2954833" y="1595546"/>
            <a:ext cx="1059917" cy="10551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anchor="ctr"/>
          <a:lstStyle/>
          <a:p>
            <a:pPr algn="ctr">
              <a:buClr>
                <a:srgbClr val="000000"/>
              </a:buClr>
              <a:defRPr/>
            </a:pPr>
            <a:endParaRPr lang="zh-CN" altLang="en-US" sz="1200" kern="0" noProof="1">
              <a:solidFill>
                <a:schemeClr val="bg1"/>
              </a:solidFill>
              <a:latin typeface="微软雅黑" panose="020B0503020204020204" pitchFamily="34" charset="-122"/>
              <a:ea typeface="微软雅黑" panose="020B0503020204020204" pitchFamily="34" charset="-122"/>
            </a:endParaRPr>
          </a:p>
        </p:txBody>
      </p:sp>
      <p:sp>
        <p:nvSpPr>
          <p:cNvPr id="20" name="Pie 7"/>
          <p:cNvSpPr/>
          <p:nvPr/>
        </p:nvSpPr>
        <p:spPr>
          <a:xfrm>
            <a:off x="2953972" y="1595545"/>
            <a:ext cx="1061637" cy="1055141"/>
          </a:xfrm>
          <a:prstGeom prst="pie">
            <a:avLst>
              <a:gd name="adj1" fmla="val 7669201"/>
              <a:gd name="adj2" fmla="val 13472392"/>
            </a:avLst>
          </a:prstGeom>
          <a:solidFill>
            <a:srgbClr val="DD6572"/>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anchor="ctr"/>
          <a:lstStyle/>
          <a:p>
            <a:pPr algn="ctr">
              <a:defRPr/>
            </a:pPr>
            <a:endParaRPr lang="bg-BG" sz="1200" kern="0">
              <a:solidFill>
                <a:schemeClr val="bg1"/>
              </a:solidFill>
              <a:latin typeface="微软雅黑" panose="020B0503020204020204" pitchFamily="34" charset="-122"/>
              <a:ea typeface="微软雅黑" panose="020B0503020204020204" pitchFamily="34" charset="-122"/>
            </a:endParaRPr>
          </a:p>
        </p:txBody>
      </p:sp>
      <p:sp>
        <p:nvSpPr>
          <p:cNvPr id="21" name="Oval 13"/>
          <p:cNvSpPr/>
          <p:nvPr/>
        </p:nvSpPr>
        <p:spPr>
          <a:xfrm>
            <a:off x="3005868" y="1646351"/>
            <a:ext cx="957846" cy="953529"/>
          </a:xfrm>
          <a:prstGeom prst="ellipse">
            <a:avLst/>
          </a:prstGeom>
          <a:solidFill>
            <a:srgbClr val="DD65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anchor="ctr"/>
          <a:lstStyle/>
          <a:p>
            <a:pPr algn="ctr">
              <a:buClr>
                <a:srgbClr val="000000"/>
              </a:buClr>
              <a:defRPr/>
            </a:pPr>
            <a:endParaRPr lang="zh-CN" altLang="en-US" sz="1100" kern="0" noProof="1">
              <a:solidFill>
                <a:schemeClr val="bg1"/>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3136247" y="1815193"/>
            <a:ext cx="697087" cy="620475"/>
            <a:chOff x="1662708" y="2278364"/>
            <a:chExt cx="944202" cy="844237"/>
          </a:xfrm>
        </p:grpSpPr>
        <p:sp>
          <p:nvSpPr>
            <p:cNvPr id="23" name="矩形 57"/>
            <p:cNvSpPr>
              <a:spLocks noChangeArrowheads="1"/>
            </p:cNvSpPr>
            <p:nvPr/>
          </p:nvSpPr>
          <p:spPr bwMode="auto">
            <a:xfrm>
              <a:off x="1662708" y="2808524"/>
              <a:ext cx="944202" cy="314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a:defRPr/>
              </a:pPr>
              <a:r>
                <a:rPr lang="en-US" altLang="en-US" sz="900" kern="0" dirty="0">
                  <a:solidFill>
                    <a:schemeClr val="bg1"/>
                  </a:solidFill>
                  <a:latin typeface="Impact" panose="020B0806030902050204" pitchFamily="34" charset="0"/>
                  <a:ea typeface="微软雅黑" panose="020B0503020204020204" pitchFamily="34" charset="-122"/>
                  <a:sym typeface="Arial" panose="020B0604020202020204" pitchFamily="34" charset="0"/>
                </a:rPr>
                <a:t>percent</a:t>
              </a:r>
            </a:p>
          </p:txBody>
        </p:sp>
        <p:sp>
          <p:nvSpPr>
            <p:cNvPr id="24" name="矩形 57"/>
            <p:cNvSpPr/>
            <p:nvPr/>
          </p:nvSpPr>
          <p:spPr>
            <a:xfrm>
              <a:off x="1771205" y="2278364"/>
              <a:ext cx="727212" cy="628156"/>
            </a:xfrm>
            <a:prstGeom prst="rect">
              <a:avLst/>
            </a:prstGeom>
            <a:noFill/>
            <a:ln w="9525">
              <a:noFill/>
            </a:ln>
          </p:spPr>
          <p:txBody>
            <a:bodyPr>
              <a:spAutoFit/>
            </a:bodyPr>
            <a:lstStyle/>
            <a:p>
              <a:pPr algn="ctr">
                <a:defRPr/>
              </a:pPr>
              <a:r>
                <a:rPr lang="en-US" altLang="en-US" sz="2400" kern="0" noProof="1">
                  <a:solidFill>
                    <a:schemeClr val="bg1"/>
                  </a:solidFill>
                  <a:latin typeface="Impact" panose="020B0806030902050204" pitchFamily="34" charset="0"/>
                  <a:ea typeface="微软雅黑" panose="020B0503020204020204" pitchFamily="34" charset="-122"/>
                  <a:cs typeface="+mn-ea"/>
                  <a:sym typeface="Arial" panose="020B0604020202020204" pitchFamily="34" charset="0"/>
                </a:rPr>
                <a:t>25</a:t>
              </a:r>
              <a:endParaRPr lang="en-US" altLang="en-US" sz="2400" kern="0" noProof="1">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grpSp>
      <p:sp>
        <p:nvSpPr>
          <p:cNvPr id="25" name="矩形 57"/>
          <p:cNvSpPr>
            <a:spLocks noChangeArrowheads="1"/>
          </p:cNvSpPr>
          <p:nvPr/>
        </p:nvSpPr>
        <p:spPr bwMode="auto">
          <a:xfrm>
            <a:off x="2819669" y="2819528"/>
            <a:ext cx="1330245" cy="252716"/>
          </a:xfrm>
          <a:prstGeom prst="rect">
            <a:avLst/>
          </a:prstGeom>
          <a:solidFill>
            <a:srgbClr val="DD6572"/>
          </a:solidFill>
          <a:ln>
            <a:noFill/>
          </a:ln>
        </p:spPr>
        <p:txBody>
          <a:bodyPr lIns="67391" tIns="33696" rIns="67391" bIns="33696">
            <a:spAutoFit/>
          </a:bodyPr>
          <a:lstStyle/>
          <a:p>
            <a:pPr algn="dist"/>
            <a:r>
              <a:rPr lang="zh-CN"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单击添加标题</a:t>
            </a:r>
            <a:endParaRPr lang="en-US"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6" name="文本框 40"/>
          <p:cNvSpPr txBox="1"/>
          <p:nvPr/>
        </p:nvSpPr>
        <p:spPr>
          <a:xfrm>
            <a:off x="2469875" y="3201592"/>
            <a:ext cx="2029832" cy="897890"/>
          </a:xfrm>
          <a:prstGeom prst="rect">
            <a:avLst/>
          </a:prstGeom>
          <a:noFill/>
          <a:ln w="9525">
            <a:noFill/>
          </a:ln>
        </p:spPr>
        <p:txBody>
          <a:bodyPr wrap="square" lIns="67391" tIns="33696" rIns="67391" bIns="33696">
            <a:spAutoFit/>
          </a:bodyPr>
          <a:lstStyle/>
          <a:p>
            <a:pPr algn="ctr">
              <a:lnSpc>
                <a:spcPct val="200000"/>
              </a:lnSpc>
            </a:pP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此处文字通过</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TXT</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文档或者</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QQ</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聊天窗口复制进入，无需调整格式，简单快捷，</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管理资源吧祝愿你成功！</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a:t>
            </a:r>
          </a:p>
        </p:txBody>
      </p:sp>
      <p:cxnSp>
        <p:nvCxnSpPr>
          <p:cNvPr id="27" name="直接连接符 58"/>
          <p:cNvCxnSpPr>
            <a:cxnSpLocks noChangeShapeType="1"/>
          </p:cNvCxnSpPr>
          <p:nvPr/>
        </p:nvCxnSpPr>
        <p:spPr bwMode="auto">
          <a:xfrm>
            <a:off x="3125169" y="3167708"/>
            <a:ext cx="719244" cy="0"/>
          </a:xfrm>
          <a:prstGeom prst="line">
            <a:avLst/>
          </a:prstGeom>
          <a:noFill/>
          <a:ln w="12700">
            <a:solidFill>
              <a:srgbClr val="DD6572"/>
            </a:solidFill>
            <a:prstDash val="dashDot"/>
            <a:round/>
          </a:ln>
          <a:extLst>
            <a:ext uri="{909E8E84-426E-40DD-AFC4-6F175D3DCCD1}">
              <a14:hiddenFill xmlns:a14="http://schemas.microsoft.com/office/drawing/2010/main">
                <a:noFill/>
              </a14:hiddenFill>
            </a:ext>
          </a:extLst>
        </p:spPr>
      </p:cxnSp>
      <p:sp>
        <p:nvSpPr>
          <p:cNvPr id="28" name="Oval 8"/>
          <p:cNvSpPr/>
          <p:nvPr/>
        </p:nvSpPr>
        <p:spPr>
          <a:xfrm>
            <a:off x="4986376" y="1595546"/>
            <a:ext cx="1059917" cy="10551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anchor="ctr"/>
          <a:lstStyle/>
          <a:p>
            <a:pPr algn="ctr">
              <a:buClr>
                <a:srgbClr val="000000"/>
              </a:buClr>
              <a:defRPr/>
            </a:pPr>
            <a:endParaRPr lang="zh-CN" altLang="en-US" sz="1200" kern="0" noProof="1">
              <a:solidFill>
                <a:schemeClr val="bg1"/>
              </a:solidFill>
              <a:latin typeface="微软雅黑" panose="020B0503020204020204" pitchFamily="34" charset="-122"/>
              <a:ea typeface="微软雅黑" panose="020B0503020204020204" pitchFamily="34" charset="-122"/>
            </a:endParaRPr>
          </a:p>
        </p:txBody>
      </p:sp>
      <p:sp>
        <p:nvSpPr>
          <p:cNvPr id="29" name="Pie 7"/>
          <p:cNvSpPr/>
          <p:nvPr/>
        </p:nvSpPr>
        <p:spPr>
          <a:xfrm>
            <a:off x="4985516" y="1595545"/>
            <a:ext cx="1061637" cy="1055141"/>
          </a:xfrm>
          <a:prstGeom prst="pie">
            <a:avLst>
              <a:gd name="adj1" fmla="val 17889726"/>
              <a:gd name="adj2" fmla="val 13472392"/>
            </a:avLst>
          </a:prstGeom>
          <a:solidFill>
            <a:srgbClr val="DD6572"/>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anchor="ctr"/>
          <a:lstStyle/>
          <a:p>
            <a:pPr algn="ctr">
              <a:defRPr/>
            </a:pPr>
            <a:endParaRPr lang="bg-BG" sz="1200" kern="0">
              <a:solidFill>
                <a:schemeClr val="bg1"/>
              </a:solidFill>
              <a:latin typeface="微软雅黑" panose="020B0503020204020204" pitchFamily="34" charset="-122"/>
              <a:ea typeface="微软雅黑" panose="020B0503020204020204" pitchFamily="34" charset="-122"/>
            </a:endParaRPr>
          </a:p>
        </p:txBody>
      </p:sp>
      <p:sp>
        <p:nvSpPr>
          <p:cNvPr id="30" name="Oval 13"/>
          <p:cNvSpPr/>
          <p:nvPr/>
        </p:nvSpPr>
        <p:spPr>
          <a:xfrm>
            <a:off x="5037411" y="1646351"/>
            <a:ext cx="957846" cy="953529"/>
          </a:xfrm>
          <a:prstGeom prst="ellipse">
            <a:avLst/>
          </a:prstGeom>
          <a:solidFill>
            <a:srgbClr val="DD65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anchor="ctr"/>
          <a:lstStyle/>
          <a:p>
            <a:pPr algn="ctr">
              <a:buClr>
                <a:srgbClr val="000000"/>
              </a:buClr>
              <a:defRPr/>
            </a:pPr>
            <a:endParaRPr lang="zh-CN" altLang="en-US" sz="1000" kern="0" noProof="1">
              <a:solidFill>
                <a:schemeClr val="bg1"/>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5167791" y="1815193"/>
            <a:ext cx="697087" cy="635864"/>
            <a:chOff x="1662708" y="2278364"/>
            <a:chExt cx="944202" cy="865176"/>
          </a:xfrm>
        </p:grpSpPr>
        <p:sp>
          <p:nvSpPr>
            <p:cNvPr id="32" name="矩形 57"/>
            <p:cNvSpPr>
              <a:spLocks noChangeArrowheads="1"/>
            </p:cNvSpPr>
            <p:nvPr/>
          </p:nvSpPr>
          <p:spPr bwMode="auto">
            <a:xfrm>
              <a:off x="1662708" y="2808524"/>
              <a:ext cx="944202" cy="335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a:defRPr/>
              </a:pPr>
              <a:r>
                <a:rPr lang="en-US" altLang="en-US" sz="1000" kern="0" dirty="0">
                  <a:solidFill>
                    <a:schemeClr val="bg1"/>
                  </a:solidFill>
                  <a:latin typeface="Impact" panose="020B0806030902050204" pitchFamily="34" charset="0"/>
                  <a:ea typeface="微软雅黑" panose="020B0503020204020204" pitchFamily="34" charset="-122"/>
                  <a:sym typeface="Arial" panose="020B0604020202020204" pitchFamily="34" charset="0"/>
                </a:rPr>
                <a:t>percent</a:t>
              </a:r>
            </a:p>
          </p:txBody>
        </p:sp>
        <p:sp>
          <p:nvSpPr>
            <p:cNvPr id="33" name="矩形 57"/>
            <p:cNvSpPr/>
            <p:nvPr/>
          </p:nvSpPr>
          <p:spPr>
            <a:xfrm>
              <a:off x="1771205" y="2278364"/>
              <a:ext cx="727212" cy="544402"/>
            </a:xfrm>
            <a:prstGeom prst="rect">
              <a:avLst/>
            </a:prstGeom>
            <a:noFill/>
            <a:ln w="9525">
              <a:noFill/>
            </a:ln>
          </p:spPr>
          <p:txBody>
            <a:bodyPr>
              <a:spAutoFit/>
            </a:bodyPr>
            <a:lstStyle/>
            <a:p>
              <a:pPr algn="ctr">
                <a:defRPr/>
              </a:pPr>
              <a:r>
                <a:rPr lang="en-US" altLang="en-US" sz="2000" kern="0" noProof="1">
                  <a:solidFill>
                    <a:schemeClr val="bg1"/>
                  </a:solidFill>
                  <a:latin typeface="Impact" panose="020B0806030902050204" pitchFamily="34" charset="0"/>
                  <a:ea typeface="微软雅黑" panose="020B0503020204020204" pitchFamily="34" charset="-122"/>
                  <a:cs typeface="+mn-ea"/>
                  <a:sym typeface="Arial" panose="020B0604020202020204" pitchFamily="34" charset="0"/>
                </a:rPr>
                <a:t>85</a:t>
              </a:r>
              <a:endParaRPr lang="en-US" altLang="en-US" sz="2000" kern="0" noProof="1">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grpSp>
      <p:sp>
        <p:nvSpPr>
          <p:cNvPr id="34" name="矩形 57"/>
          <p:cNvSpPr>
            <a:spLocks noChangeArrowheads="1"/>
          </p:cNvSpPr>
          <p:nvPr/>
        </p:nvSpPr>
        <p:spPr bwMode="auto">
          <a:xfrm>
            <a:off x="4851212" y="2819528"/>
            <a:ext cx="1330245" cy="252716"/>
          </a:xfrm>
          <a:prstGeom prst="rect">
            <a:avLst/>
          </a:prstGeom>
          <a:solidFill>
            <a:srgbClr val="DD6572"/>
          </a:solidFill>
          <a:ln>
            <a:noFill/>
          </a:ln>
        </p:spPr>
        <p:txBody>
          <a:bodyPr lIns="67391" tIns="33696" rIns="67391" bIns="33696">
            <a:spAutoFit/>
          </a:bodyPr>
          <a:lstStyle/>
          <a:p>
            <a:pPr algn="dist"/>
            <a:r>
              <a:rPr lang="zh-CN"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单击添加标题</a:t>
            </a:r>
            <a:endParaRPr lang="en-US"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5" name="文本框 40"/>
          <p:cNvSpPr txBox="1"/>
          <p:nvPr/>
        </p:nvSpPr>
        <p:spPr>
          <a:xfrm>
            <a:off x="4501418" y="3201592"/>
            <a:ext cx="2029832" cy="897890"/>
          </a:xfrm>
          <a:prstGeom prst="rect">
            <a:avLst/>
          </a:prstGeom>
          <a:noFill/>
          <a:ln w="9525">
            <a:noFill/>
          </a:ln>
        </p:spPr>
        <p:txBody>
          <a:bodyPr wrap="square" lIns="67391" tIns="33696" rIns="67391" bIns="33696">
            <a:spAutoFit/>
          </a:bodyPr>
          <a:lstStyle/>
          <a:p>
            <a:pPr algn="ctr">
              <a:lnSpc>
                <a:spcPct val="200000"/>
              </a:lnSpc>
            </a:pP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此处文字通过</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TXT</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文档或者</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QQ</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聊天窗口复制进入，无需调整格式，简单快捷，</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管理资源吧祝愿你成功！</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a:t>
            </a:r>
          </a:p>
        </p:txBody>
      </p:sp>
      <p:cxnSp>
        <p:nvCxnSpPr>
          <p:cNvPr id="36" name="直接连接符 58"/>
          <p:cNvCxnSpPr>
            <a:cxnSpLocks noChangeShapeType="1"/>
          </p:cNvCxnSpPr>
          <p:nvPr/>
        </p:nvCxnSpPr>
        <p:spPr bwMode="auto">
          <a:xfrm>
            <a:off x="5156712" y="3167708"/>
            <a:ext cx="719244" cy="0"/>
          </a:xfrm>
          <a:prstGeom prst="line">
            <a:avLst/>
          </a:prstGeom>
          <a:noFill/>
          <a:ln w="12700">
            <a:solidFill>
              <a:srgbClr val="DD6572"/>
            </a:solidFill>
            <a:prstDash val="dashDot"/>
            <a:round/>
          </a:ln>
          <a:extLst>
            <a:ext uri="{909E8E84-426E-40DD-AFC4-6F175D3DCCD1}">
              <a14:hiddenFill xmlns:a14="http://schemas.microsoft.com/office/drawing/2010/main">
                <a:noFill/>
              </a14:hiddenFill>
            </a:ext>
          </a:extLst>
        </p:spPr>
      </p:cxnSp>
      <p:sp>
        <p:nvSpPr>
          <p:cNvPr id="37" name="Oval 8"/>
          <p:cNvSpPr/>
          <p:nvPr/>
        </p:nvSpPr>
        <p:spPr>
          <a:xfrm>
            <a:off x="7017919" y="1595546"/>
            <a:ext cx="1059917" cy="105514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anchor="ctr"/>
          <a:lstStyle/>
          <a:p>
            <a:pPr algn="ctr">
              <a:buClr>
                <a:srgbClr val="000000"/>
              </a:buClr>
              <a:defRPr/>
            </a:pPr>
            <a:endParaRPr lang="zh-CN" altLang="en-US" sz="1200" kern="0" noProof="1">
              <a:solidFill>
                <a:schemeClr val="bg1"/>
              </a:solidFill>
              <a:latin typeface="微软雅黑" panose="020B0503020204020204" pitchFamily="34" charset="-122"/>
              <a:ea typeface="微软雅黑" panose="020B0503020204020204" pitchFamily="34" charset="-122"/>
            </a:endParaRPr>
          </a:p>
        </p:txBody>
      </p:sp>
      <p:sp>
        <p:nvSpPr>
          <p:cNvPr id="38" name="Pie 7"/>
          <p:cNvSpPr/>
          <p:nvPr/>
        </p:nvSpPr>
        <p:spPr>
          <a:xfrm>
            <a:off x="7017058" y="1595545"/>
            <a:ext cx="1061637" cy="1055141"/>
          </a:xfrm>
          <a:prstGeom prst="pie">
            <a:avLst>
              <a:gd name="adj1" fmla="val 2557547"/>
              <a:gd name="adj2" fmla="val 13472392"/>
            </a:avLst>
          </a:prstGeom>
          <a:solidFill>
            <a:srgbClr val="DD6572"/>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anchor="ctr"/>
          <a:lstStyle/>
          <a:p>
            <a:pPr algn="ctr">
              <a:defRPr/>
            </a:pPr>
            <a:endParaRPr lang="bg-BG" sz="1200" kern="0">
              <a:solidFill>
                <a:schemeClr val="bg1"/>
              </a:solidFill>
              <a:latin typeface="微软雅黑" panose="020B0503020204020204" pitchFamily="34" charset="-122"/>
              <a:ea typeface="微软雅黑" panose="020B0503020204020204" pitchFamily="34" charset="-122"/>
            </a:endParaRPr>
          </a:p>
        </p:txBody>
      </p:sp>
      <p:sp>
        <p:nvSpPr>
          <p:cNvPr id="39" name="Oval 13"/>
          <p:cNvSpPr/>
          <p:nvPr/>
        </p:nvSpPr>
        <p:spPr>
          <a:xfrm>
            <a:off x="7068954" y="1646351"/>
            <a:ext cx="957846" cy="953529"/>
          </a:xfrm>
          <a:prstGeom prst="ellipse">
            <a:avLst/>
          </a:prstGeom>
          <a:solidFill>
            <a:srgbClr val="DD65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anchor="ctr"/>
          <a:lstStyle/>
          <a:p>
            <a:pPr algn="ctr">
              <a:buClr>
                <a:srgbClr val="000000"/>
              </a:buClr>
              <a:defRPr/>
            </a:pPr>
            <a:endParaRPr lang="zh-CN" altLang="en-US" sz="1200" kern="0" noProof="1">
              <a:solidFill>
                <a:schemeClr val="bg1"/>
              </a:solidFill>
              <a:latin typeface="微软雅黑" panose="020B0503020204020204" pitchFamily="34" charset="-122"/>
              <a:ea typeface="微软雅黑" panose="020B0503020204020204" pitchFamily="34" charset="-122"/>
            </a:endParaRPr>
          </a:p>
        </p:txBody>
      </p:sp>
      <p:grpSp>
        <p:nvGrpSpPr>
          <p:cNvPr id="40" name="组合 39"/>
          <p:cNvGrpSpPr/>
          <p:nvPr/>
        </p:nvGrpSpPr>
        <p:grpSpPr>
          <a:xfrm>
            <a:off x="7199333" y="1815193"/>
            <a:ext cx="697087" cy="620475"/>
            <a:chOff x="1662708" y="2278364"/>
            <a:chExt cx="944202" cy="844237"/>
          </a:xfrm>
        </p:grpSpPr>
        <p:sp>
          <p:nvSpPr>
            <p:cNvPr id="41" name="矩形 57"/>
            <p:cNvSpPr>
              <a:spLocks noChangeArrowheads="1"/>
            </p:cNvSpPr>
            <p:nvPr/>
          </p:nvSpPr>
          <p:spPr bwMode="auto">
            <a:xfrm>
              <a:off x="1662708" y="2808524"/>
              <a:ext cx="944202" cy="314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a:defRPr/>
              </a:pPr>
              <a:r>
                <a:rPr lang="en-US" altLang="en-US" sz="900" kern="0" dirty="0">
                  <a:solidFill>
                    <a:schemeClr val="bg1"/>
                  </a:solidFill>
                  <a:latin typeface="Impact" panose="020B0806030902050204" pitchFamily="34" charset="0"/>
                  <a:ea typeface="微软雅黑" panose="020B0503020204020204" pitchFamily="34" charset="-122"/>
                  <a:sym typeface="Arial" panose="020B0604020202020204" pitchFamily="34" charset="0"/>
                </a:rPr>
                <a:t>percent</a:t>
              </a:r>
            </a:p>
          </p:txBody>
        </p:sp>
        <p:sp>
          <p:nvSpPr>
            <p:cNvPr id="42" name="矩形 57"/>
            <p:cNvSpPr/>
            <p:nvPr/>
          </p:nvSpPr>
          <p:spPr>
            <a:xfrm>
              <a:off x="1771205" y="2278364"/>
              <a:ext cx="727212" cy="628156"/>
            </a:xfrm>
            <a:prstGeom prst="rect">
              <a:avLst/>
            </a:prstGeom>
            <a:noFill/>
            <a:ln w="9525">
              <a:noFill/>
            </a:ln>
          </p:spPr>
          <p:txBody>
            <a:bodyPr>
              <a:spAutoFit/>
            </a:bodyPr>
            <a:lstStyle/>
            <a:p>
              <a:pPr algn="ctr">
                <a:defRPr/>
              </a:pPr>
              <a:r>
                <a:rPr lang="en-US" altLang="en-US" sz="2400" kern="0" noProof="1">
                  <a:solidFill>
                    <a:schemeClr val="bg1"/>
                  </a:solidFill>
                  <a:latin typeface="Impact" panose="020B0806030902050204" pitchFamily="34" charset="0"/>
                  <a:ea typeface="微软雅黑" panose="020B0503020204020204" pitchFamily="34" charset="-122"/>
                  <a:cs typeface="+mn-ea"/>
                  <a:sym typeface="Arial" panose="020B0604020202020204" pitchFamily="34" charset="0"/>
                </a:rPr>
                <a:t>30</a:t>
              </a:r>
              <a:endParaRPr lang="en-US" altLang="en-US" sz="2400" kern="0" noProof="1">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grpSp>
      <p:sp>
        <p:nvSpPr>
          <p:cNvPr id="43" name="矩形 57"/>
          <p:cNvSpPr>
            <a:spLocks noChangeArrowheads="1"/>
          </p:cNvSpPr>
          <p:nvPr/>
        </p:nvSpPr>
        <p:spPr bwMode="auto">
          <a:xfrm>
            <a:off x="6882755" y="2819528"/>
            <a:ext cx="1330245" cy="237327"/>
          </a:xfrm>
          <a:prstGeom prst="rect">
            <a:avLst/>
          </a:prstGeom>
          <a:solidFill>
            <a:srgbClr val="DD6572"/>
          </a:solidFill>
          <a:ln>
            <a:noFill/>
          </a:ln>
        </p:spPr>
        <p:txBody>
          <a:bodyPr lIns="67391" tIns="33696" rIns="67391" bIns="33696">
            <a:spAutoFit/>
          </a:bodyPr>
          <a:lstStyle/>
          <a:p>
            <a:pPr algn="dist"/>
            <a:r>
              <a:rPr lang="zh-CN" altLang="en-US" sz="11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单击添加标题</a:t>
            </a:r>
            <a:endParaRPr lang="en-US" altLang="en-US" sz="11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4" name="文本框 40"/>
          <p:cNvSpPr txBox="1"/>
          <p:nvPr/>
        </p:nvSpPr>
        <p:spPr>
          <a:xfrm>
            <a:off x="6532961" y="3201592"/>
            <a:ext cx="2029832" cy="897890"/>
          </a:xfrm>
          <a:prstGeom prst="rect">
            <a:avLst/>
          </a:prstGeom>
          <a:noFill/>
          <a:ln w="9525">
            <a:noFill/>
          </a:ln>
        </p:spPr>
        <p:txBody>
          <a:bodyPr wrap="square" lIns="67391" tIns="33696" rIns="67391" bIns="33696">
            <a:spAutoFit/>
          </a:bodyPr>
          <a:lstStyle/>
          <a:p>
            <a:pPr algn="ctr">
              <a:lnSpc>
                <a:spcPct val="200000"/>
              </a:lnSpc>
            </a:pP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此处文字通过</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TXT</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文档或者</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QQ</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聊天窗口复制进入，无需调整格式，简单快捷，</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管理资源吧祝愿你成功！</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a:t>
            </a:r>
          </a:p>
        </p:txBody>
      </p:sp>
      <p:cxnSp>
        <p:nvCxnSpPr>
          <p:cNvPr id="45" name="直接连接符 58"/>
          <p:cNvCxnSpPr>
            <a:cxnSpLocks noChangeShapeType="1"/>
          </p:cNvCxnSpPr>
          <p:nvPr/>
        </p:nvCxnSpPr>
        <p:spPr bwMode="auto">
          <a:xfrm>
            <a:off x="7188255" y="3167708"/>
            <a:ext cx="719244" cy="0"/>
          </a:xfrm>
          <a:prstGeom prst="line">
            <a:avLst/>
          </a:prstGeom>
          <a:noFill/>
          <a:ln w="12700">
            <a:solidFill>
              <a:srgbClr val="DD6572"/>
            </a:solidFill>
            <a:prstDash val="dashDot"/>
            <a:round/>
          </a:ln>
          <a:extLst>
            <a:ext uri="{909E8E84-426E-40DD-AFC4-6F175D3DCCD1}">
              <a14:hiddenFill xmlns:a14="http://schemas.microsoft.com/office/drawing/2010/main">
                <a:noFill/>
              </a14:hiddenFill>
            </a:ext>
          </a:extLst>
        </p:spPr>
      </p:cxnSp>
      <p:sp>
        <p:nvSpPr>
          <p:cNvPr id="46" name="文本框 45"/>
          <p:cNvSpPr txBox="1"/>
          <p:nvPr/>
        </p:nvSpPr>
        <p:spPr>
          <a:xfrm>
            <a:off x="3782469" y="133906"/>
            <a:ext cx="1433936" cy="206550"/>
          </a:xfrm>
          <a:prstGeom prst="rect">
            <a:avLst/>
          </a:prstGeom>
          <a:noFill/>
        </p:spPr>
        <p:txBody>
          <a:bodyPr wrap="square" lIns="67391" tIns="33696" rIns="67391" bIns="33696" rtlCol="0">
            <a:spAutoFit/>
          </a:bodyPr>
          <a:lstStyle/>
          <a:p>
            <a:pPr algn="dist"/>
            <a:r>
              <a:rPr kumimoji="1" lang="zh-CN" altLang="en-US" sz="900" dirty="0">
                <a:solidFill>
                  <a:srgbClr val="FFE0DF"/>
                </a:solidFill>
                <a:latin typeface="仿宋_GB2312" panose="02010609030101010101" charset="-122"/>
                <a:ea typeface="仿宋_GB2312" panose="02010609030101010101" charset="-122"/>
              </a:rPr>
              <a:t>本章节小标题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2397">
        <p:blinds dir="vert"/>
      </p:transition>
    </mc:Choice>
    <mc:Fallback xmlns="">
      <p:transition spd="slow" advTm="239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p:tgtEl>
                                          <p:spTgt spid="46"/>
                                        </p:tgtEl>
                                        <p:attrNameLst>
                                          <p:attrName>ppt_y</p:attrName>
                                        </p:attrNameLst>
                                      </p:cBhvr>
                                      <p:tavLst>
                                        <p:tav tm="0">
                                          <p:val>
                                            <p:strVal val="#ppt_y+#ppt_h*1.125000"/>
                                          </p:val>
                                        </p:tav>
                                        <p:tav tm="100000">
                                          <p:val>
                                            <p:strVal val="#ppt_y"/>
                                          </p:val>
                                        </p:tav>
                                      </p:tavLst>
                                    </p:anim>
                                    <p:animEffect transition="in" filter="wipe(up)">
                                      <p:cBhvr>
                                        <p:cTn id="8" dur="500"/>
                                        <p:tgtEl>
                                          <p:spTgt spid="46"/>
                                        </p:tgtEl>
                                      </p:cBhvr>
                                    </p:animEffect>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par>
                                <p:cTn id="45" presetID="53" presetClass="entr" presetSubtype="16"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fltVal val="0"/>
                                          </p:val>
                                        </p:tav>
                                        <p:tav tm="100000">
                                          <p:val>
                                            <p:strVal val="#ppt_w"/>
                                          </p:val>
                                        </p:tav>
                                      </p:tavLst>
                                    </p:anim>
                                    <p:anim calcmode="lin" valueType="num">
                                      <p:cBhvr>
                                        <p:cTn id="53" dur="500" fill="hold"/>
                                        <p:tgtEl>
                                          <p:spTgt spid="19"/>
                                        </p:tgtEl>
                                        <p:attrNameLst>
                                          <p:attrName>ppt_h</p:attrName>
                                        </p:attrNameLst>
                                      </p:cBhvr>
                                      <p:tavLst>
                                        <p:tav tm="0">
                                          <p:val>
                                            <p:fltVal val="0"/>
                                          </p:val>
                                        </p:tav>
                                        <p:tav tm="100000">
                                          <p:val>
                                            <p:strVal val="#ppt_h"/>
                                          </p:val>
                                        </p:tav>
                                      </p:tavLst>
                                    </p:anim>
                                    <p:animEffect transition="in" filter="fade">
                                      <p:cBhvr>
                                        <p:cTn id="54" dur="500"/>
                                        <p:tgtEl>
                                          <p:spTgt spid="1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par>
                                <p:cTn id="65" presetID="53" presetClass="entr" presetSubtype="16" fill="hold"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Effect transition="in" filter="fade">
                                      <p:cBhvr>
                                        <p:cTn id="74" dur="500"/>
                                        <p:tgtEl>
                                          <p:spTgt spid="25"/>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500" fill="hold"/>
                                        <p:tgtEl>
                                          <p:spTgt spid="26"/>
                                        </p:tgtEl>
                                        <p:attrNameLst>
                                          <p:attrName>ppt_w</p:attrName>
                                        </p:attrNameLst>
                                      </p:cBhvr>
                                      <p:tavLst>
                                        <p:tav tm="0">
                                          <p:val>
                                            <p:fltVal val="0"/>
                                          </p:val>
                                        </p:tav>
                                        <p:tav tm="100000">
                                          <p:val>
                                            <p:strVal val="#ppt_w"/>
                                          </p:val>
                                        </p:tav>
                                      </p:tavLst>
                                    </p:anim>
                                    <p:anim calcmode="lin" valueType="num">
                                      <p:cBhvr>
                                        <p:cTn id="78" dur="500" fill="hold"/>
                                        <p:tgtEl>
                                          <p:spTgt spid="26"/>
                                        </p:tgtEl>
                                        <p:attrNameLst>
                                          <p:attrName>ppt_h</p:attrName>
                                        </p:attrNameLst>
                                      </p:cBhvr>
                                      <p:tavLst>
                                        <p:tav tm="0">
                                          <p:val>
                                            <p:fltVal val="0"/>
                                          </p:val>
                                        </p:tav>
                                        <p:tav tm="100000">
                                          <p:val>
                                            <p:strVal val="#ppt_h"/>
                                          </p:val>
                                        </p:tav>
                                      </p:tavLst>
                                    </p:anim>
                                    <p:animEffect transition="in" filter="fade">
                                      <p:cBhvr>
                                        <p:cTn id="79" dur="500"/>
                                        <p:tgtEl>
                                          <p:spTgt spid="26"/>
                                        </p:tgtEl>
                                      </p:cBhvr>
                                    </p:animEffect>
                                  </p:childTnLst>
                                </p:cTn>
                              </p:par>
                              <p:par>
                                <p:cTn id="80" presetID="53" presetClass="entr" presetSubtype="16" fill="hold" nodeType="with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p:cTn id="82" dur="500" fill="hold"/>
                                        <p:tgtEl>
                                          <p:spTgt spid="27"/>
                                        </p:tgtEl>
                                        <p:attrNameLst>
                                          <p:attrName>ppt_w</p:attrName>
                                        </p:attrNameLst>
                                      </p:cBhvr>
                                      <p:tavLst>
                                        <p:tav tm="0">
                                          <p:val>
                                            <p:fltVal val="0"/>
                                          </p:val>
                                        </p:tav>
                                        <p:tav tm="100000">
                                          <p:val>
                                            <p:strVal val="#ppt_w"/>
                                          </p:val>
                                        </p:tav>
                                      </p:tavLst>
                                    </p:anim>
                                    <p:anim calcmode="lin" valueType="num">
                                      <p:cBhvr>
                                        <p:cTn id="83" dur="500" fill="hold"/>
                                        <p:tgtEl>
                                          <p:spTgt spid="27"/>
                                        </p:tgtEl>
                                        <p:attrNameLst>
                                          <p:attrName>ppt_h</p:attrName>
                                        </p:attrNameLst>
                                      </p:cBhvr>
                                      <p:tavLst>
                                        <p:tav tm="0">
                                          <p:val>
                                            <p:fltVal val="0"/>
                                          </p:val>
                                        </p:tav>
                                        <p:tav tm="100000">
                                          <p:val>
                                            <p:strVal val="#ppt_h"/>
                                          </p:val>
                                        </p:tav>
                                      </p:tavLst>
                                    </p:anim>
                                    <p:animEffect transition="in" filter="fade">
                                      <p:cBhvr>
                                        <p:cTn id="84" dur="500"/>
                                        <p:tgtEl>
                                          <p:spTgt spid="27"/>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p:cTn id="92" dur="500" fill="hold"/>
                                        <p:tgtEl>
                                          <p:spTgt spid="29"/>
                                        </p:tgtEl>
                                        <p:attrNameLst>
                                          <p:attrName>ppt_w</p:attrName>
                                        </p:attrNameLst>
                                      </p:cBhvr>
                                      <p:tavLst>
                                        <p:tav tm="0">
                                          <p:val>
                                            <p:fltVal val="0"/>
                                          </p:val>
                                        </p:tav>
                                        <p:tav tm="100000">
                                          <p:val>
                                            <p:strVal val="#ppt_w"/>
                                          </p:val>
                                        </p:tav>
                                      </p:tavLst>
                                    </p:anim>
                                    <p:anim calcmode="lin" valueType="num">
                                      <p:cBhvr>
                                        <p:cTn id="93" dur="500" fill="hold"/>
                                        <p:tgtEl>
                                          <p:spTgt spid="29"/>
                                        </p:tgtEl>
                                        <p:attrNameLst>
                                          <p:attrName>ppt_h</p:attrName>
                                        </p:attrNameLst>
                                      </p:cBhvr>
                                      <p:tavLst>
                                        <p:tav tm="0">
                                          <p:val>
                                            <p:fltVal val="0"/>
                                          </p:val>
                                        </p:tav>
                                        <p:tav tm="100000">
                                          <p:val>
                                            <p:strVal val="#ppt_h"/>
                                          </p:val>
                                        </p:tav>
                                      </p:tavLst>
                                    </p:anim>
                                    <p:animEffect transition="in" filter="fade">
                                      <p:cBhvr>
                                        <p:cTn id="94" dur="500"/>
                                        <p:tgtEl>
                                          <p:spTgt spid="29"/>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p:cTn id="97" dur="500" fill="hold"/>
                                        <p:tgtEl>
                                          <p:spTgt spid="30"/>
                                        </p:tgtEl>
                                        <p:attrNameLst>
                                          <p:attrName>ppt_w</p:attrName>
                                        </p:attrNameLst>
                                      </p:cBhvr>
                                      <p:tavLst>
                                        <p:tav tm="0">
                                          <p:val>
                                            <p:fltVal val="0"/>
                                          </p:val>
                                        </p:tav>
                                        <p:tav tm="100000">
                                          <p:val>
                                            <p:strVal val="#ppt_w"/>
                                          </p:val>
                                        </p:tav>
                                      </p:tavLst>
                                    </p:anim>
                                    <p:anim calcmode="lin" valueType="num">
                                      <p:cBhvr>
                                        <p:cTn id="98" dur="500" fill="hold"/>
                                        <p:tgtEl>
                                          <p:spTgt spid="30"/>
                                        </p:tgtEl>
                                        <p:attrNameLst>
                                          <p:attrName>ppt_h</p:attrName>
                                        </p:attrNameLst>
                                      </p:cBhvr>
                                      <p:tavLst>
                                        <p:tav tm="0">
                                          <p:val>
                                            <p:fltVal val="0"/>
                                          </p:val>
                                        </p:tav>
                                        <p:tav tm="100000">
                                          <p:val>
                                            <p:strVal val="#ppt_h"/>
                                          </p:val>
                                        </p:tav>
                                      </p:tavLst>
                                    </p:anim>
                                    <p:animEffect transition="in" filter="fade">
                                      <p:cBhvr>
                                        <p:cTn id="99" dur="500"/>
                                        <p:tgtEl>
                                          <p:spTgt spid="30"/>
                                        </p:tgtEl>
                                      </p:cBhvr>
                                    </p:animEffect>
                                  </p:childTnLst>
                                </p:cTn>
                              </p:par>
                              <p:par>
                                <p:cTn id="100" presetID="53" presetClass="entr" presetSubtype="16" fill="hold" nodeType="with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34"/>
                                        </p:tgtEl>
                                        <p:attrNameLst>
                                          <p:attrName>style.visibility</p:attrName>
                                        </p:attrNameLst>
                                      </p:cBhvr>
                                      <p:to>
                                        <p:strVal val="visible"/>
                                      </p:to>
                                    </p:set>
                                    <p:anim calcmode="lin" valueType="num">
                                      <p:cBhvr>
                                        <p:cTn id="107" dur="500" fill="hold"/>
                                        <p:tgtEl>
                                          <p:spTgt spid="34"/>
                                        </p:tgtEl>
                                        <p:attrNameLst>
                                          <p:attrName>ppt_w</p:attrName>
                                        </p:attrNameLst>
                                      </p:cBhvr>
                                      <p:tavLst>
                                        <p:tav tm="0">
                                          <p:val>
                                            <p:fltVal val="0"/>
                                          </p:val>
                                        </p:tav>
                                        <p:tav tm="100000">
                                          <p:val>
                                            <p:strVal val="#ppt_w"/>
                                          </p:val>
                                        </p:tav>
                                      </p:tavLst>
                                    </p:anim>
                                    <p:anim calcmode="lin" valueType="num">
                                      <p:cBhvr>
                                        <p:cTn id="108" dur="500" fill="hold"/>
                                        <p:tgtEl>
                                          <p:spTgt spid="34"/>
                                        </p:tgtEl>
                                        <p:attrNameLst>
                                          <p:attrName>ppt_h</p:attrName>
                                        </p:attrNameLst>
                                      </p:cBhvr>
                                      <p:tavLst>
                                        <p:tav tm="0">
                                          <p:val>
                                            <p:fltVal val="0"/>
                                          </p:val>
                                        </p:tav>
                                        <p:tav tm="100000">
                                          <p:val>
                                            <p:strVal val="#ppt_h"/>
                                          </p:val>
                                        </p:tav>
                                      </p:tavLst>
                                    </p:anim>
                                    <p:animEffect transition="in" filter="fade">
                                      <p:cBhvr>
                                        <p:cTn id="109" dur="500"/>
                                        <p:tgtEl>
                                          <p:spTgt spid="34"/>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par>
                                <p:cTn id="115" presetID="53" presetClass="entr" presetSubtype="16" fill="hold" nodeType="withEffect">
                                  <p:stCondLst>
                                    <p:cond delay="0"/>
                                  </p:stCondLst>
                                  <p:childTnLst>
                                    <p:set>
                                      <p:cBhvr>
                                        <p:cTn id="116" dur="1" fill="hold">
                                          <p:stCondLst>
                                            <p:cond delay="0"/>
                                          </p:stCondLst>
                                        </p:cTn>
                                        <p:tgtEl>
                                          <p:spTgt spid="36"/>
                                        </p:tgtEl>
                                        <p:attrNameLst>
                                          <p:attrName>style.visibility</p:attrName>
                                        </p:attrNameLst>
                                      </p:cBhvr>
                                      <p:to>
                                        <p:strVal val="visible"/>
                                      </p:to>
                                    </p:set>
                                    <p:anim calcmode="lin" valueType="num">
                                      <p:cBhvr>
                                        <p:cTn id="117" dur="500" fill="hold"/>
                                        <p:tgtEl>
                                          <p:spTgt spid="36"/>
                                        </p:tgtEl>
                                        <p:attrNameLst>
                                          <p:attrName>ppt_w</p:attrName>
                                        </p:attrNameLst>
                                      </p:cBhvr>
                                      <p:tavLst>
                                        <p:tav tm="0">
                                          <p:val>
                                            <p:fltVal val="0"/>
                                          </p:val>
                                        </p:tav>
                                        <p:tav tm="100000">
                                          <p:val>
                                            <p:strVal val="#ppt_w"/>
                                          </p:val>
                                        </p:tav>
                                      </p:tavLst>
                                    </p:anim>
                                    <p:anim calcmode="lin" valueType="num">
                                      <p:cBhvr>
                                        <p:cTn id="118" dur="500" fill="hold"/>
                                        <p:tgtEl>
                                          <p:spTgt spid="36"/>
                                        </p:tgtEl>
                                        <p:attrNameLst>
                                          <p:attrName>ppt_h</p:attrName>
                                        </p:attrNameLst>
                                      </p:cBhvr>
                                      <p:tavLst>
                                        <p:tav tm="0">
                                          <p:val>
                                            <p:fltVal val="0"/>
                                          </p:val>
                                        </p:tav>
                                        <p:tav tm="100000">
                                          <p:val>
                                            <p:strVal val="#ppt_h"/>
                                          </p:val>
                                        </p:tav>
                                      </p:tavLst>
                                    </p:anim>
                                    <p:animEffect transition="in" filter="fade">
                                      <p:cBhvr>
                                        <p:cTn id="119" dur="500"/>
                                        <p:tgtEl>
                                          <p:spTgt spid="36"/>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37"/>
                                        </p:tgtEl>
                                        <p:attrNameLst>
                                          <p:attrName>style.visibility</p:attrName>
                                        </p:attrNameLst>
                                      </p:cBhvr>
                                      <p:to>
                                        <p:strVal val="visible"/>
                                      </p:to>
                                    </p:set>
                                    <p:anim calcmode="lin" valueType="num">
                                      <p:cBhvr>
                                        <p:cTn id="122" dur="500" fill="hold"/>
                                        <p:tgtEl>
                                          <p:spTgt spid="37"/>
                                        </p:tgtEl>
                                        <p:attrNameLst>
                                          <p:attrName>ppt_w</p:attrName>
                                        </p:attrNameLst>
                                      </p:cBhvr>
                                      <p:tavLst>
                                        <p:tav tm="0">
                                          <p:val>
                                            <p:fltVal val="0"/>
                                          </p:val>
                                        </p:tav>
                                        <p:tav tm="100000">
                                          <p:val>
                                            <p:strVal val="#ppt_w"/>
                                          </p:val>
                                        </p:tav>
                                      </p:tavLst>
                                    </p:anim>
                                    <p:anim calcmode="lin" valueType="num">
                                      <p:cBhvr>
                                        <p:cTn id="123" dur="500" fill="hold"/>
                                        <p:tgtEl>
                                          <p:spTgt spid="37"/>
                                        </p:tgtEl>
                                        <p:attrNameLst>
                                          <p:attrName>ppt_h</p:attrName>
                                        </p:attrNameLst>
                                      </p:cBhvr>
                                      <p:tavLst>
                                        <p:tav tm="0">
                                          <p:val>
                                            <p:fltVal val="0"/>
                                          </p:val>
                                        </p:tav>
                                        <p:tav tm="100000">
                                          <p:val>
                                            <p:strVal val="#ppt_h"/>
                                          </p:val>
                                        </p:tav>
                                      </p:tavLst>
                                    </p:anim>
                                    <p:animEffect transition="in" filter="fade">
                                      <p:cBhvr>
                                        <p:cTn id="124" dur="500"/>
                                        <p:tgtEl>
                                          <p:spTgt spid="3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38"/>
                                        </p:tgtEl>
                                        <p:attrNameLst>
                                          <p:attrName>style.visibility</p:attrName>
                                        </p:attrNameLst>
                                      </p:cBhvr>
                                      <p:to>
                                        <p:strVal val="visible"/>
                                      </p:to>
                                    </p:set>
                                    <p:anim calcmode="lin" valueType="num">
                                      <p:cBhvr>
                                        <p:cTn id="127" dur="500" fill="hold"/>
                                        <p:tgtEl>
                                          <p:spTgt spid="38"/>
                                        </p:tgtEl>
                                        <p:attrNameLst>
                                          <p:attrName>ppt_w</p:attrName>
                                        </p:attrNameLst>
                                      </p:cBhvr>
                                      <p:tavLst>
                                        <p:tav tm="0">
                                          <p:val>
                                            <p:fltVal val="0"/>
                                          </p:val>
                                        </p:tav>
                                        <p:tav tm="100000">
                                          <p:val>
                                            <p:strVal val="#ppt_w"/>
                                          </p:val>
                                        </p:tav>
                                      </p:tavLst>
                                    </p:anim>
                                    <p:anim calcmode="lin" valueType="num">
                                      <p:cBhvr>
                                        <p:cTn id="128" dur="500" fill="hold"/>
                                        <p:tgtEl>
                                          <p:spTgt spid="38"/>
                                        </p:tgtEl>
                                        <p:attrNameLst>
                                          <p:attrName>ppt_h</p:attrName>
                                        </p:attrNameLst>
                                      </p:cBhvr>
                                      <p:tavLst>
                                        <p:tav tm="0">
                                          <p:val>
                                            <p:fltVal val="0"/>
                                          </p:val>
                                        </p:tav>
                                        <p:tav tm="100000">
                                          <p:val>
                                            <p:strVal val="#ppt_h"/>
                                          </p:val>
                                        </p:tav>
                                      </p:tavLst>
                                    </p:anim>
                                    <p:animEffect transition="in" filter="fade">
                                      <p:cBhvr>
                                        <p:cTn id="129" dur="500"/>
                                        <p:tgtEl>
                                          <p:spTgt spid="38"/>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39"/>
                                        </p:tgtEl>
                                        <p:attrNameLst>
                                          <p:attrName>style.visibility</p:attrName>
                                        </p:attrNameLst>
                                      </p:cBhvr>
                                      <p:to>
                                        <p:strVal val="visible"/>
                                      </p:to>
                                    </p:set>
                                    <p:anim calcmode="lin" valueType="num">
                                      <p:cBhvr>
                                        <p:cTn id="132" dur="500" fill="hold"/>
                                        <p:tgtEl>
                                          <p:spTgt spid="39"/>
                                        </p:tgtEl>
                                        <p:attrNameLst>
                                          <p:attrName>ppt_w</p:attrName>
                                        </p:attrNameLst>
                                      </p:cBhvr>
                                      <p:tavLst>
                                        <p:tav tm="0">
                                          <p:val>
                                            <p:fltVal val="0"/>
                                          </p:val>
                                        </p:tav>
                                        <p:tav tm="100000">
                                          <p:val>
                                            <p:strVal val="#ppt_w"/>
                                          </p:val>
                                        </p:tav>
                                      </p:tavLst>
                                    </p:anim>
                                    <p:anim calcmode="lin" valueType="num">
                                      <p:cBhvr>
                                        <p:cTn id="133" dur="500" fill="hold"/>
                                        <p:tgtEl>
                                          <p:spTgt spid="39"/>
                                        </p:tgtEl>
                                        <p:attrNameLst>
                                          <p:attrName>ppt_h</p:attrName>
                                        </p:attrNameLst>
                                      </p:cBhvr>
                                      <p:tavLst>
                                        <p:tav tm="0">
                                          <p:val>
                                            <p:fltVal val="0"/>
                                          </p:val>
                                        </p:tav>
                                        <p:tav tm="100000">
                                          <p:val>
                                            <p:strVal val="#ppt_h"/>
                                          </p:val>
                                        </p:tav>
                                      </p:tavLst>
                                    </p:anim>
                                    <p:animEffect transition="in" filter="fade">
                                      <p:cBhvr>
                                        <p:cTn id="134" dur="500"/>
                                        <p:tgtEl>
                                          <p:spTgt spid="39"/>
                                        </p:tgtEl>
                                      </p:cBhvr>
                                    </p:animEffect>
                                  </p:childTnLst>
                                </p:cTn>
                              </p:par>
                              <p:par>
                                <p:cTn id="135" presetID="53" presetClass="entr" presetSubtype="16" fill="hold" nodeType="withEffect">
                                  <p:stCondLst>
                                    <p:cond delay="0"/>
                                  </p:stCondLst>
                                  <p:childTnLst>
                                    <p:set>
                                      <p:cBhvr>
                                        <p:cTn id="136" dur="1" fill="hold">
                                          <p:stCondLst>
                                            <p:cond delay="0"/>
                                          </p:stCondLst>
                                        </p:cTn>
                                        <p:tgtEl>
                                          <p:spTgt spid="40"/>
                                        </p:tgtEl>
                                        <p:attrNameLst>
                                          <p:attrName>style.visibility</p:attrName>
                                        </p:attrNameLst>
                                      </p:cBhvr>
                                      <p:to>
                                        <p:strVal val="visible"/>
                                      </p:to>
                                    </p:set>
                                    <p:anim calcmode="lin" valueType="num">
                                      <p:cBhvr>
                                        <p:cTn id="137" dur="500" fill="hold"/>
                                        <p:tgtEl>
                                          <p:spTgt spid="40"/>
                                        </p:tgtEl>
                                        <p:attrNameLst>
                                          <p:attrName>ppt_w</p:attrName>
                                        </p:attrNameLst>
                                      </p:cBhvr>
                                      <p:tavLst>
                                        <p:tav tm="0">
                                          <p:val>
                                            <p:fltVal val="0"/>
                                          </p:val>
                                        </p:tav>
                                        <p:tav tm="100000">
                                          <p:val>
                                            <p:strVal val="#ppt_w"/>
                                          </p:val>
                                        </p:tav>
                                      </p:tavLst>
                                    </p:anim>
                                    <p:anim calcmode="lin" valueType="num">
                                      <p:cBhvr>
                                        <p:cTn id="138" dur="500" fill="hold"/>
                                        <p:tgtEl>
                                          <p:spTgt spid="40"/>
                                        </p:tgtEl>
                                        <p:attrNameLst>
                                          <p:attrName>ppt_h</p:attrName>
                                        </p:attrNameLst>
                                      </p:cBhvr>
                                      <p:tavLst>
                                        <p:tav tm="0">
                                          <p:val>
                                            <p:fltVal val="0"/>
                                          </p:val>
                                        </p:tav>
                                        <p:tav tm="100000">
                                          <p:val>
                                            <p:strVal val="#ppt_h"/>
                                          </p:val>
                                        </p:tav>
                                      </p:tavLst>
                                    </p:anim>
                                    <p:animEffect transition="in" filter="fade">
                                      <p:cBhvr>
                                        <p:cTn id="139" dur="500"/>
                                        <p:tgtEl>
                                          <p:spTgt spid="40"/>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43"/>
                                        </p:tgtEl>
                                        <p:attrNameLst>
                                          <p:attrName>style.visibility</p:attrName>
                                        </p:attrNameLst>
                                      </p:cBhvr>
                                      <p:to>
                                        <p:strVal val="visible"/>
                                      </p:to>
                                    </p:set>
                                    <p:anim calcmode="lin" valueType="num">
                                      <p:cBhvr>
                                        <p:cTn id="142" dur="500" fill="hold"/>
                                        <p:tgtEl>
                                          <p:spTgt spid="43"/>
                                        </p:tgtEl>
                                        <p:attrNameLst>
                                          <p:attrName>ppt_w</p:attrName>
                                        </p:attrNameLst>
                                      </p:cBhvr>
                                      <p:tavLst>
                                        <p:tav tm="0">
                                          <p:val>
                                            <p:fltVal val="0"/>
                                          </p:val>
                                        </p:tav>
                                        <p:tav tm="100000">
                                          <p:val>
                                            <p:strVal val="#ppt_w"/>
                                          </p:val>
                                        </p:tav>
                                      </p:tavLst>
                                    </p:anim>
                                    <p:anim calcmode="lin" valueType="num">
                                      <p:cBhvr>
                                        <p:cTn id="143" dur="500" fill="hold"/>
                                        <p:tgtEl>
                                          <p:spTgt spid="43"/>
                                        </p:tgtEl>
                                        <p:attrNameLst>
                                          <p:attrName>ppt_h</p:attrName>
                                        </p:attrNameLst>
                                      </p:cBhvr>
                                      <p:tavLst>
                                        <p:tav tm="0">
                                          <p:val>
                                            <p:fltVal val="0"/>
                                          </p:val>
                                        </p:tav>
                                        <p:tav tm="100000">
                                          <p:val>
                                            <p:strVal val="#ppt_h"/>
                                          </p:val>
                                        </p:tav>
                                      </p:tavLst>
                                    </p:anim>
                                    <p:animEffect transition="in" filter="fade">
                                      <p:cBhvr>
                                        <p:cTn id="144" dur="500"/>
                                        <p:tgtEl>
                                          <p:spTgt spid="43"/>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44"/>
                                        </p:tgtEl>
                                        <p:attrNameLst>
                                          <p:attrName>style.visibility</p:attrName>
                                        </p:attrNameLst>
                                      </p:cBhvr>
                                      <p:to>
                                        <p:strVal val="visible"/>
                                      </p:to>
                                    </p:set>
                                    <p:anim calcmode="lin" valueType="num">
                                      <p:cBhvr>
                                        <p:cTn id="147" dur="500" fill="hold"/>
                                        <p:tgtEl>
                                          <p:spTgt spid="44"/>
                                        </p:tgtEl>
                                        <p:attrNameLst>
                                          <p:attrName>ppt_w</p:attrName>
                                        </p:attrNameLst>
                                      </p:cBhvr>
                                      <p:tavLst>
                                        <p:tav tm="0">
                                          <p:val>
                                            <p:fltVal val="0"/>
                                          </p:val>
                                        </p:tav>
                                        <p:tav tm="100000">
                                          <p:val>
                                            <p:strVal val="#ppt_w"/>
                                          </p:val>
                                        </p:tav>
                                      </p:tavLst>
                                    </p:anim>
                                    <p:anim calcmode="lin" valueType="num">
                                      <p:cBhvr>
                                        <p:cTn id="148" dur="500" fill="hold"/>
                                        <p:tgtEl>
                                          <p:spTgt spid="44"/>
                                        </p:tgtEl>
                                        <p:attrNameLst>
                                          <p:attrName>ppt_h</p:attrName>
                                        </p:attrNameLst>
                                      </p:cBhvr>
                                      <p:tavLst>
                                        <p:tav tm="0">
                                          <p:val>
                                            <p:fltVal val="0"/>
                                          </p:val>
                                        </p:tav>
                                        <p:tav tm="100000">
                                          <p:val>
                                            <p:strVal val="#ppt_h"/>
                                          </p:val>
                                        </p:tav>
                                      </p:tavLst>
                                    </p:anim>
                                    <p:animEffect transition="in" filter="fade">
                                      <p:cBhvr>
                                        <p:cTn id="149" dur="500"/>
                                        <p:tgtEl>
                                          <p:spTgt spid="44"/>
                                        </p:tgtEl>
                                      </p:cBhvr>
                                    </p:animEffect>
                                  </p:childTnLst>
                                </p:cTn>
                              </p:par>
                              <p:par>
                                <p:cTn id="150" presetID="53" presetClass="entr" presetSubtype="16" fill="hold" nodeType="withEffect">
                                  <p:stCondLst>
                                    <p:cond delay="0"/>
                                  </p:stCondLst>
                                  <p:childTnLst>
                                    <p:set>
                                      <p:cBhvr>
                                        <p:cTn id="151" dur="1" fill="hold">
                                          <p:stCondLst>
                                            <p:cond delay="0"/>
                                          </p:stCondLst>
                                        </p:cTn>
                                        <p:tgtEl>
                                          <p:spTgt spid="45"/>
                                        </p:tgtEl>
                                        <p:attrNameLst>
                                          <p:attrName>style.visibility</p:attrName>
                                        </p:attrNameLst>
                                      </p:cBhvr>
                                      <p:to>
                                        <p:strVal val="visible"/>
                                      </p:to>
                                    </p:set>
                                    <p:anim calcmode="lin" valueType="num">
                                      <p:cBhvr>
                                        <p:cTn id="152" dur="500" fill="hold"/>
                                        <p:tgtEl>
                                          <p:spTgt spid="45"/>
                                        </p:tgtEl>
                                        <p:attrNameLst>
                                          <p:attrName>ppt_w</p:attrName>
                                        </p:attrNameLst>
                                      </p:cBhvr>
                                      <p:tavLst>
                                        <p:tav tm="0">
                                          <p:val>
                                            <p:fltVal val="0"/>
                                          </p:val>
                                        </p:tav>
                                        <p:tav tm="100000">
                                          <p:val>
                                            <p:strVal val="#ppt_w"/>
                                          </p:val>
                                        </p:tav>
                                      </p:tavLst>
                                    </p:anim>
                                    <p:anim calcmode="lin" valueType="num">
                                      <p:cBhvr>
                                        <p:cTn id="153" dur="500" fill="hold"/>
                                        <p:tgtEl>
                                          <p:spTgt spid="45"/>
                                        </p:tgtEl>
                                        <p:attrNameLst>
                                          <p:attrName>ppt_h</p:attrName>
                                        </p:attrNameLst>
                                      </p:cBhvr>
                                      <p:tavLst>
                                        <p:tav tm="0">
                                          <p:val>
                                            <p:fltVal val="0"/>
                                          </p:val>
                                        </p:tav>
                                        <p:tav tm="100000">
                                          <p:val>
                                            <p:strVal val="#ppt_h"/>
                                          </p:val>
                                        </p:tav>
                                      </p:tavLst>
                                    </p:anim>
                                    <p:animEffect transition="in" filter="fade">
                                      <p:cBhvr>
                                        <p:cTn id="15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6" grpId="0" animBg="1"/>
      <p:bldP spid="17" grpId="0"/>
      <p:bldP spid="19" grpId="0" animBg="1"/>
      <p:bldP spid="20" grpId="0" animBg="1"/>
      <p:bldP spid="21" grpId="0" animBg="1"/>
      <p:bldP spid="25" grpId="0" animBg="1"/>
      <p:bldP spid="26" grpId="0"/>
      <p:bldP spid="28" grpId="0" animBg="1"/>
      <p:bldP spid="29" grpId="0" animBg="1"/>
      <p:bldP spid="30" grpId="0" animBg="1"/>
      <p:bldP spid="34" grpId="0" animBg="1"/>
      <p:bldP spid="35" grpId="0"/>
      <p:bldP spid="37" grpId="0" animBg="1"/>
      <p:bldP spid="38" grpId="0" animBg="1"/>
      <p:bldP spid="39" grpId="0" animBg="1"/>
      <p:bldP spid="43" grpId="0" animBg="1"/>
      <p:bldP spid="44"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8998875" cy="5040313"/>
          </a:xfrm>
          <a:prstGeom prst="rect">
            <a:avLst/>
          </a:prstGeom>
        </p:spPr>
      </p:pic>
      <p:sp>
        <p:nvSpPr>
          <p:cNvPr id="8" name="文本框 7"/>
          <p:cNvSpPr txBox="1"/>
          <p:nvPr/>
        </p:nvSpPr>
        <p:spPr>
          <a:xfrm>
            <a:off x="3782469" y="133906"/>
            <a:ext cx="1433936" cy="206550"/>
          </a:xfrm>
          <a:prstGeom prst="rect">
            <a:avLst/>
          </a:prstGeom>
          <a:noFill/>
        </p:spPr>
        <p:txBody>
          <a:bodyPr wrap="square" lIns="67391" tIns="33696" rIns="67391" bIns="33696" rtlCol="0">
            <a:spAutoFit/>
          </a:bodyPr>
          <a:lstStyle/>
          <a:p>
            <a:pPr algn="dist"/>
            <a:r>
              <a:rPr kumimoji="1" lang="zh-CN" altLang="en-US" sz="900" dirty="0">
                <a:solidFill>
                  <a:srgbClr val="FFE0DF"/>
                </a:solidFill>
                <a:latin typeface="仿宋_GB2312" panose="02010609030101010101" charset="-122"/>
                <a:ea typeface="仿宋_GB2312" panose="02010609030101010101" charset="-122"/>
              </a:rPr>
              <a:t>本章节小标题</a:t>
            </a:r>
          </a:p>
        </p:txBody>
      </p:sp>
      <p:sp>
        <p:nvSpPr>
          <p:cNvPr id="33" name="同心圆 5"/>
          <p:cNvSpPr/>
          <p:nvPr/>
        </p:nvSpPr>
        <p:spPr>
          <a:xfrm>
            <a:off x="3962018" y="1633503"/>
            <a:ext cx="1145065" cy="1136404"/>
          </a:xfrm>
          <a:custGeom>
            <a:avLst/>
            <a:gdLst/>
            <a:ahLst/>
            <a:cxnLst>
              <a:cxn ang="0">
                <a:pos x="0" y="1219200"/>
              </a:cxn>
              <a:cxn ang="0">
                <a:pos x="1219200" y="0"/>
              </a:cxn>
              <a:cxn ang="0">
                <a:pos x="2438400" y="1219200"/>
              </a:cxn>
              <a:cxn ang="0">
                <a:pos x="1219200" y="2438400"/>
              </a:cxn>
              <a:cxn ang="0">
                <a:pos x="0" y="1219200"/>
              </a:cxn>
              <a:cxn ang="0">
                <a:pos x="234477" y="1219200"/>
              </a:cxn>
              <a:cxn ang="0">
                <a:pos x="1219200" y="2203923"/>
              </a:cxn>
              <a:cxn ang="0">
                <a:pos x="2203923" y="1219200"/>
              </a:cxn>
              <a:cxn ang="0">
                <a:pos x="1219200" y="234477"/>
              </a:cxn>
              <a:cxn ang="0">
                <a:pos x="234477" y="1219200"/>
              </a:cxn>
            </a:cxnLst>
            <a:rect l="0" t="0" r="0" b="0"/>
            <a:pathLst>
              <a:path w="2438400" h="2438400">
                <a:moveTo>
                  <a:pt x="0" y="1219200"/>
                </a:moveTo>
                <a:cubicBezTo>
                  <a:pt x="0" y="545854"/>
                  <a:pt x="545854" y="0"/>
                  <a:pt x="1219200" y="0"/>
                </a:cubicBezTo>
                <a:cubicBezTo>
                  <a:pt x="1892546" y="0"/>
                  <a:pt x="2438400" y="545854"/>
                  <a:pt x="2438400" y="1219200"/>
                </a:cubicBezTo>
                <a:cubicBezTo>
                  <a:pt x="2438400" y="1892546"/>
                  <a:pt x="1892546" y="2438400"/>
                  <a:pt x="1219200" y="2438400"/>
                </a:cubicBezTo>
                <a:cubicBezTo>
                  <a:pt x="545854" y="2438400"/>
                  <a:pt x="0" y="1892546"/>
                  <a:pt x="0" y="1219200"/>
                </a:cubicBezTo>
                <a:close/>
                <a:moveTo>
                  <a:pt x="234477" y="1219200"/>
                </a:moveTo>
                <a:cubicBezTo>
                  <a:pt x="234477" y="1763047"/>
                  <a:pt x="675353" y="2203923"/>
                  <a:pt x="1219200" y="2203923"/>
                </a:cubicBezTo>
                <a:cubicBezTo>
                  <a:pt x="1763047" y="2203923"/>
                  <a:pt x="2203923" y="1763047"/>
                  <a:pt x="2203923" y="1219200"/>
                </a:cubicBezTo>
                <a:cubicBezTo>
                  <a:pt x="2203923" y="675353"/>
                  <a:pt x="1763047" y="234477"/>
                  <a:pt x="1219200" y="234477"/>
                </a:cubicBezTo>
                <a:cubicBezTo>
                  <a:pt x="675353" y="234477"/>
                  <a:pt x="234477" y="675353"/>
                  <a:pt x="234477" y="1219200"/>
                </a:cubicBezTo>
                <a:close/>
              </a:path>
            </a:pathLst>
          </a:custGeom>
          <a:solidFill>
            <a:srgbClr val="DD6572"/>
          </a:solidFill>
          <a:ln w="9525">
            <a:noFill/>
          </a:ln>
        </p:spPr>
        <p:txBody>
          <a:bodyPr lIns="67391" tIns="33696" rIns="67391" bIns="33696"/>
          <a:lstStyle/>
          <a:p>
            <a:endParaRPr lang="zh-CN" altLang="en-US" sz="700" noProof="1">
              <a:solidFill>
                <a:schemeClr val="bg1"/>
              </a:solidFill>
              <a:latin typeface="Impact" panose="020B0806030902050204" pitchFamily="34" charset="0"/>
              <a:ea typeface="仿宋_GB2312" panose="02010609030101010101" charset="-122"/>
            </a:endParaRPr>
          </a:p>
        </p:txBody>
      </p:sp>
      <p:sp>
        <p:nvSpPr>
          <p:cNvPr id="34" name="同心圆 4"/>
          <p:cNvSpPr/>
          <p:nvPr/>
        </p:nvSpPr>
        <p:spPr>
          <a:xfrm>
            <a:off x="4180014" y="1850516"/>
            <a:ext cx="706729" cy="700043"/>
          </a:xfrm>
          <a:custGeom>
            <a:avLst/>
            <a:gdLst/>
            <a:ahLst/>
            <a:cxnLst>
              <a:cxn ang="0">
                <a:pos x="0" y="749300"/>
              </a:cxn>
              <a:cxn ang="0">
                <a:pos x="749300" y="0"/>
              </a:cxn>
              <a:cxn ang="0">
                <a:pos x="1498600" y="749300"/>
              </a:cxn>
              <a:cxn ang="0">
                <a:pos x="749300" y="1498600"/>
              </a:cxn>
              <a:cxn ang="0">
                <a:pos x="0" y="749300"/>
              </a:cxn>
              <a:cxn ang="0">
                <a:pos x="239057" y="749300"/>
              </a:cxn>
              <a:cxn ang="0">
                <a:pos x="749300" y="1259543"/>
              </a:cxn>
              <a:cxn ang="0">
                <a:pos x="1259543" y="749300"/>
              </a:cxn>
              <a:cxn ang="0">
                <a:pos x="749300" y="239057"/>
              </a:cxn>
              <a:cxn ang="0">
                <a:pos x="239057" y="749300"/>
              </a:cxn>
            </a:cxnLst>
            <a:rect l="0" t="0" r="0" b="0"/>
            <a:pathLst>
              <a:path w="1498600" h="1498600">
                <a:moveTo>
                  <a:pt x="0" y="749300"/>
                </a:moveTo>
                <a:cubicBezTo>
                  <a:pt x="0" y="335473"/>
                  <a:pt x="335473" y="0"/>
                  <a:pt x="749300" y="0"/>
                </a:cubicBezTo>
                <a:cubicBezTo>
                  <a:pt x="1163127" y="0"/>
                  <a:pt x="1498600" y="335473"/>
                  <a:pt x="1498600" y="749300"/>
                </a:cubicBezTo>
                <a:cubicBezTo>
                  <a:pt x="1498600" y="1163127"/>
                  <a:pt x="1163127" y="1498600"/>
                  <a:pt x="749300" y="1498600"/>
                </a:cubicBezTo>
                <a:cubicBezTo>
                  <a:pt x="335473" y="1498600"/>
                  <a:pt x="0" y="1163127"/>
                  <a:pt x="0" y="749300"/>
                </a:cubicBezTo>
                <a:close/>
                <a:moveTo>
                  <a:pt x="239057" y="749300"/>
                </a:moveTo>
                <a:cubicBezTo>
                  <a:pt x="239057" y="1031099"/>
                  <a:pt x="467501" y="1259543"/>
                  <a:pt x="749300" y="1259543"/>
                </a:cubicBezTo>
                <a:cubicBezTo>
                  <a:pt x="1031099" y="1259543"/>
                  <a:pt x="1259543" y="1031099"/>
                  <a:pt x="1259543" y="749300"/>
                </a:cubicBezTo>
                <a:cubicBezTo>
                  <a:pt x="1259543" y="467501"/>
                  <a:pt x="1031099" y="239057"/>
                  <a:pt x="749300" y="239057"/>
                </a:cubicBezTo>
                <a:cubicBezTo>
                  <a:pt x="467501" y="239057"/>
                  <a:pt x="239057" y="467501"/>
                  <a:pt x="239057" y="749300"/>
                </a:cubicBezTo>
                <a:close/>
              </a:path>
            </a:pathLst>
          </a:custGeom>
          <a:solidFill>
            <a:srgbClr val="DD6572"/>
          </a:solidFill>
          <a:ln w="9525">
            <a:noFill/>
          </a:ln>
        </p:spPr>
        <p:txBody>
          <a:bodyPr lIns="67391" tIns="33696" rIns="67391" bIns="33696"/>
          <a:lstStyle/>
          <a:p>
            <a:endParaRPr lang="zh-CN" altLang="en-US" sz="700" noProof="1">
              <a:solidFill>
                <a:schemeClr val="bg1"/>
              </a:solidFill>
              <a:latin typeface="Impact" panose="020B0806030902050204" pitchFamily="34" charset="0"/>
              <a:ea typeface="仿宋_GB2312" panose="02010609030101010101" charset="-122"/>
            </a:endParaRPr>
          </a:p>
        </p:txBody>
      </p:sp>
      <p:sp>
        <p:nvSpPr>
          <p:cNvPr id="35" name="矩形 10"/>
          <p:cNvSpPr/>
          <p:nvPr/>
        </p:nvSpPr>
        <p:spPr>
          <a:xfrm rot="20340000">
            <a:off x="4937139" y="1891352"/>
            <a:ext cx="338715" cy="71171"/>
          </a:xfrm>
          <a:prstGeom prst="rect">
            <a:avLst/>
          </a:prstGeom>
          <a:solidFill>
            <a:srgbClr val="DD6572"/>
          </a:solidFill>
          <a:ln w="9525">
            <a:noFill/>
          </a:ln>
        </p:spPr>
        <p:txBody>
          <a:bodyPr lIns="66791" tIns="33393" rIns="66791" bIns="33393" anchor="ctr"/>
          <a:lstStyle/>
          <a:p>
            <a:pPr algn="ctr"/>
            <a:endParaRPr lang="zh-CN" altLang="en-US" sz="1000" noProof="1">
              <a:solidFill>
                <a:schemeClr val="bg1"/>
              </a:solidFill>
              <a:latin typeface="Impact" panose="020B0806030902050204" pitchFamily="34" charset="0"/>
              <a:ea typeface="微软雅黑" panose="020B0503020204020204" pitchFamily="34" charset="-122"/>
            </a:endParaRPr>
          </a:p>
        </p:txBody>
      </p:sp>
      <p:sp>
        <p:nvSpPr>
          <p:cNvPr id="36" name="同心圆 3"/>
          <p:cNvSpPr/>
          <p:nvPr/>
        </p:nvSpPr>
        <p:spPr>
          <a:xfrm>
            <a:off x="4395665" y="2062863"/>
            <a:ext cx="276597" cy="276517"/>
          </a:xfrm>
          <a:custGeom>
            <a:avLst/>
            <a:gdLst/>
            <a:ahLst/>
            <a:cxnLst>
              <a:cxn ang="0">
                <a:pos x="0" y="292100"/>
              </a:cxn>
              <a:cxn ang="0">
                <a:pos x="292100" y="0"/>
              </a:cxn>
              <a:cxn ang="0">
                <a:pos x="584200" y="292100"/>
              </a:cxn>
              <a:cxn ang="0">
                <a:pos x="292100" y="584200"/>
              </a:cxn>
              <a:cxn ang="0">
                <a:pos x="0" y="292100"/>
              </a:cxn>
              <a:cxn ang="0">
                <a:pos x="172795" y="292100"/>
              </a:cxn>
              <a:cxn ang="0">
                <a:pos x="292100" y="411405"/>
              </a:cxn>
              <a:cxn ang="0">
                <a:pos x="411405" y="292100"/>
              </a:cxn>
              <a:cxn ang="0">
                <a:pos x="292100" y="172795"/>
              </a:cxn>
              <a:cxn ang="0">
                <a:pos x="172795" y="292100"/>
              </a:cxn>
            </a:cxnLst>
            <a:rect l="0" t="0" r="0" b="0"/>
            <a:pathLst>
              <a:path w="584200" h="584200">
                <a:moveTo>
                  <a:pt x="0" y="292100"/>
                </a:moveTo>
                <a:cubicBezTo>
                  <a:pt x="0" y="130778"/>
                  <a:pt x="130778" y="0"/>
                  <a:pt x="292100" y="0"/>
                </a:cubicBezTo>
                <a:cubicBezTo>
                  <a:pt x="453422" y="0"/>
                  <a:pt x="584200" y="130778"/>
                  <a:pt x="584200" y="292100"/>
                </a:cubicBezTo>
                <a:cubicBezTo>
                  <a:pt x="584200" y="453422"/>
                  <a:pt x="453422" y="584200"/>
                  <a:pt x="292100" y="584200"/>
                </a:cubicBezTo>
                <a:cubicBezTo>
                  <a:pt x="130778" y="584200"/>
                  <a:pt x="0" y="453422"/>
                  <a:pt x="0" y="292100"/>
                </a:cubicBezTo>
                <a:close/>
                <a:moveTo>
                  <a:pt x="172795" y="292100"/>
                </a:moveTo>
                <a:cubicBezTo>
                  <a:pt x="172795" y="357990"/>
                  <a:pt x="226210" y="411405"/>
                  <a:pt x="292100" y="411405"/>
                </a:cubicBezTo>
                <a:cubicBezTo>
                  <a:pt x="357990" y="411405"/>
                  <a:pt x="411405" y="357990"/>
                  <a:pt x="411405" y="292100"/>
                </a:cubicBezTo>
                <a:cubicBezTo>
                  <a:pt x="411405" y="226210"/>
                  <a:pt x="357990" y="172795"/>
                  <a:pt x="292100" y="172795"/>
                </a:cubicBezTo>
                <a:cubicBezTo>
                  <a:pt x="226210" y="172795"/>
                  <a:pt x="172795" y="226210"/>
                  <a:pt x="172795" y="292100"/>
                </a:cubicBezTo>
                <a:close/>
              </a:path>
            </a:pathLst>
          </a:custGeom>
          <a:solidFill>
            <a:srgbClr val="DD6572"/>
          </a:solidFill>
          <a:ln w="9525">
            <a:noFill/>
          </a:ln>
        </p:spPr>
        <p:txBody>
          <a:bodyPr lIns="67391" tIns="33696" rIns="67391" bIns="33696"/>
          <a:lstStyle/>
          <a:p>
            <a:endParaRPr lang="zh-CN" altLang="en-US" sz="700" noProof="1">
              <a:solidFill>
                <a:schemeClr val="bg1"/>
              </a:solidFill>
              <a:latin typeface="Impact" panose="020B0806030902050204" pitchFamily="34" charset="0"/>
              <a:ea typeface="仿宋_GB2312" panose="02010609030101010101" charset="-122"/>
            </a:endParaRPr>
          </a:p>
        </p:txBody>
      </p:sp>
      <p:sp>
        <p:nvSpPr>
          <p:cNvPr id="37" name="矩形 8"/>
          <p:cNvSpPr/>
          <p:nvPr/>
        </p:nvSpPr>
        <p:spPr>
          <a:xfrm rot="3420000">
            <a:off x="4559726" y="2577233"/>
            <a:ext cx="507531" cy="71494"/>
          </a:xfrm>
          <a:prstGeom prst="rect">
            <a:avLst/>
          </a:prstGeom>
          <a:solidFill>
            <a:srgbClr val="DD6572"/>
          </a:solidFill>
          <a:ln w="9525">
            <a:noFill/>
          </a:ln>
        </p:spPr>
        <p:txBody>
          <a:bodyPr lIns="66791" tIns="33393" rIns="66791" bIns="33393" anchor="ctr"/>
          <a:lstStyle/>
          <a:p>
            <a:pPr algn="ctr"/>
            <a:endParaRPr lang="zh-CN" altLang="en-US" sz="1000" noProof="1">
              <a:solidFill>
                <a:schemeClr val="bg1"/>
              </a:solidFill>
              <a:latin typeface="Impact" panose="020B0806030902050204" pitchFamily="34" charset="0"/>
              <a:ea typeface="微软雅黑" panose="020B0503020204020204" pitchFamily="34" charset="-122"/>
            </a:endParaRPr>
          </a:p>
        </p:txBody>
      </p:sp>
      <p:sp>
        <p:nvSpPr>
          <p:cNvPr id="38" name="椭圆 9"/>
          <p:cNvSpPr>
            <a:spLocks noChangeArrowheads="1"/>
          </p:cNvSpPr>
          <p:nvPr/>
        </p:nvSpPr>
        <p:spPr bwMode="auto">
          <a:xfrm>
            <a:off x="4839862" y="2717403"/>
            <a:ext cx="239092" cy="238015"/>
          </a:xfrm>
          <a:prstGeom prst="ellipse">
            <a:avLst/>
          </a:prstGeom>
          <a:solidFill>
            <a:srgbClr val="DD6572"/>
          </a:solidFill>
          <a:ln>
            <a:noFill/>
          </a:ln>
        </p:spPr>
        <p:txBody>
          <a:bodyPr lIns="66791" tIns="33393" rIns="66791" bIns="33393" anchor="ctr"/>
          <a:lstStyle/>
          <a:p>
            <a:pPr algn="ctr"/>
            <a:r>
              <a:rPr lang="en-US" altLang="zh-CN" sz="1200">
                <a:solidFill>
                  <a:schemeClr val="bg1"/>
                </a:solidFill>
                <a:latin typeface="Impact" panose="020B0806030902050204" pitchFamily="34" charset="0"/>
                <a:ea typeface="微软雅黑" panose="020B0503020204020204" pitchFamily="34" charset="-122"/>
              </a:rPr>
              <a:t>B</a:t>
            </a:r>
          </a:p>
        </p:txBody>
      </p:sp>
      <p:sp>
        <p:nvSpPr>
          <p:cNvPr id="39" name="椭圆 11"/>
          <p:cNvSpPr>
            <a:spLocks noChangeArrowheads="1"/>
          </p:cNvSpPr>
          <p:nvPr/>
        </p:nvSpPr>
        <p:spPr bwMode="auto">
          <a:xfrm>
            <a:off x="5157480" y="1742009"/>
            <a:ext cx="236748" cy="238015"/>
          </a:xfrm>
          <a:prstGeom prst="ellipse">
            <a:avLst/>
          </a:prstGeom>
          <a:solidFill>
            <a:srgbClr val="DD6572"/>
          </a:solidFill>
          <a:ln>
            <a:noFill/>
          </a:ln>
        </p:spPr>
        <p:txBody>
          <a:bodyPr lIns="66791" tIns="33393" rIns="66791" bIns="33393" anchor="ctr"/>
          <a:lstStyle/>
          <a:p>
            <a:pPr algn="ctr"/>
            <a:r>
              <a:rPr lang="en-US" altLang="zh-CN" sz="1200">
                <a:solidFill>
                  <a:schemeClr val="bg1"/>
                </a:solidFill>
                <a:latin typeface="Impact" panose="020B0806030902050204" pitchFamily="34" charset="0"/>
                <a:ea typeface="微软雅黑" panose="020B0503020204020204" pitchFamily="34" charset="-122"/>
              </a:rPr>
              <a:t>C</a:t>
            </a:r>
          </a:p>
        </p:txBody>
      </p:sp>
      <p:sp>
        <p:nvSpPr>
          <p:cNvPr id="40" name="矩形 6"/>
          <p:cNvSpPr/>
          <p:nvPr/>
        </p:nvSpPr>
        <p:spPr>
          <a:xfrm rot="840000">
            <a:off x="3752226" y="2062863"/>
            <a:ext cx="676256" cy="67671"/>
          </a:xfrm>
          <a:prstGeom prst="rect">
            <a:avLst/>
          </a:prstGeom>
          <a:solidFill>
            <a:srgbClr val="DD6572"/>
          </a:solidFill>
          <a:ln w="9525">
            <a:noFill/>
          </a:ln>
        </p:spPr>
        <p:txBody>
          <a:bodyPr lIns="66791" tIns="33393" rIns="66791" bIns="33393" anchor="ctr"/>
          <a:lstStyle/>
          <a:p>
            <a:pPr algn="ctr"/>
            <a:endParaRPr lang="zh-CN" altLang="en-US" sz="1000" noProof="1">
              <a:solidFill>
                <a:schemeClr val="bg1"/>
              </a:solidFill>
              <a:latin typeface="Impact" panose="020B0806030902050204" pitchFamily="34" charset="0"/>
              <a:ea typeface="微软雅黑" panose="020B0503020204020204" pitchFamily="34" charset="-122"/>
            </a:endParaRPr>
          </a:p>
        </p:txBody>
      </p:sp>
      <p:sp>
        <p:nvSpPr>
          <p:cNvPr id="41" name="椭圆 7"/>
          <p:cNvSpPr>
            <a:spLocks noChangeArrowheads="1"/>
          </p:cNvSpPr>
          <p:nvPr/>
        </p:nvSpPr>
        <p:spPr bwMode="auto">
          <a:xfrm>
            <a:off x="3606896" y="1880852"/>
            <a:ext cx="240264" cy="234514"/>
          </a:xfrm>
          <a:prstGeom prst="ellipse">
            <a:avLst/>
          </a:prstGeom>
          <a:solidFill>
            <a:srgbClr val="DD6572"/>
          </a:solidFill>
          <a:ln>
            <a:noFill/>
          </a:ln>
        </p:spPr>
        <p:txBody>
          <a:bodyPr lIns="66791" tIns="33393" rIns="66791" bIns="33393" anchor="ctr"/>
          <a:lstStyle/>
          <a:p>
            <a:pPr algn="ctr"/>
            <a:r>
              <a:rPr lang="en-US" altLang="zh-CN" sz="1200" dirty="0">
                <a:solidFill>
                  <a:schemeClr val="bg1"/>
                </a:solidFill>
                <a:latin typeface="Impact" panose="020B0806030902050204" pitchFamily="34" charset="0"/>
                <a:ea typeface="微软雅黑" panose="020B0503020204020204" pitchFamily="34" charset="-122"/>
              </a:rPr>
              <a:t>A</a:t>
            </a:r>
          </a:p>
        </p:txBody>
      </p:sp>
      <p:sp>
        <p:nvSpPr>
          <p:cNvPr id="42" name="矩形 57"/>
          <p:cNvSpPr>
            <a:spLocks noChangeArrowheads="1"/>
          </p:cNvSpPr>
          <p:nvPr/>
        </p:nvSpPr>
        <p:spPr bwMode="auto">
          <a:xfrm>
            <a:off x="5444624" y="1731202"/>
            <a:ext cx="1330245" cy="252716"/>
          </a:xfrm>
          <a:prstGeom prst="rect">
            <a:avLst/>
          </a:prstGeom>
          <a:solidFill>
            <a:srgbClr val="DD6572"/>
          </a:solidFill>
          <a:ln>
            <a:noFill/>
          </a:ln>
        </p:spPr>
        <p:txBody>
          <a:bodyPr lIns="67391" tIns="33696" rIns="67391" bIns="33696">
            <a:spAutoFit/>
          </a:bodyPr>
          <a:lstStyle/>
          <a:p>
            <a:pPr algn="dist"/>
            <a:r>
              <a:rPr lang="zh-CN"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单击添加标题</a:t>
            </a:r>
            <a:endParaRPr lang="en-US"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3" name="文本框 40"/>
          <p:cNvSpPr txBox="1"/>
          <p:nvPr/>
        </p:nvSpPr>
        <p:spPr>
          <a:xfrm>
            <a:off x="5444624" y="2062862"/>
            <a:ext cx="3096180" cy="482600"/>
          </a:xfrm>
          <a:prstGeom prst="rect">
            <a:avLst/>
          </a:prstGeom>
          <a:noFill/>
          <a:ln w="9525">
            <a:noFill/>
          </a:ln>
        </p:spPr>
        <p:txBody>
          <a:bodyPr wrap="square" lIns="67391" tIns="33696" rIns="67391" bIns="33696">
            <a:spAutoFit/>
          </a:bodyPr>
          <a:lstStyle/>
          <a:p>
            <a:pPr>
              <a:lnSpc>
                <a:spcPct val="150000"/>
              </a:lnSpc>
            </a:pP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此处文字通过</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TXT</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文档或者</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QQ</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聊天窗口复制进入，无需调整格式，简单快捷，</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管理资源吧祝愿你成功！</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a:t>
            </a:r>
          </a:p>
        </p:txBody>
      </p:sp>
      <p:sp>
        <p:nvSpPr>
          <p:cNvPr id="44" name="矩形 57"/>
          <p:cNvSpPr>
            <a:spLocks noChangeArrowheads="1"/>
          </p:cNvSpPr>
          <p:nvPr/>
        </p:nvSpPr>
        <p:spPr bwMode="auto">
          <a:xfrm>
            <a:off x="4839862" y="3103658"/>
            <a:ext cx="1330245" cy="252716"/>
          </a:xfrm>
          <a:prstGeom prst="rect">
            <a:avLst/>
          </a:prstGeom>
          <a:solidFill>
            <a:srgbClr val="DD6572"/>
          </a:solidFill>
          <a:ln>
            <a:noFill/>
          </a:ln>
        </p:spPr>
        <p:txBody>
          <a:bodyPr lIns="67391" tIns="33696" rIns="67391" bIns="33696">
            <a:spAutoFit/>
          </a:bodyPr>
          <a:lstStyle/>
          <a:p>
            <a:pPr algn="dist"/>
            <a:r>
              <a:rPr lang="zh-CN"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单击添加标题</a:t>
            </a:r>
            <a:endParaRPr lang="en-US"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5" name="文本框 15"/>
          <p:cNvSpPr txBox="1"/>
          <p:nvPr/>
        </p:nvSpPr>
        <p:spPr>
          <a:xfrm>
            <a:off x="4839862" y="3435319"/>
            <a:ext cx="3096180" cy="482600"/>
          </a:xfrm>
          <a:prstGeom prst="rect">
            <a:avLst/>
          </a:prstGeom>
          <a:noFill/>
          <a:ln w="9525">
            <a:noFill/>
          </a:ln>
        </p:spPr>
        <p:txBody>
          <a:bodyPr wrap="square" lIns="67391" tIns="33696" rIns="67391" bIns="33696">
            <a:spAutoFit/>
          </a:bodyPr>
          <a:lstStyle/>
          <a:p>
            <a:pPr>
              <a:lnSpc>
                <a:spcPct val="150000"/>
              </a:lnSpc>
            </a:pP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此处文字通过</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TXT</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文档或者</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QQ</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聊天窗口复制进入，无需调整格式，简单快捷，</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管理资源吧祝愿你成功！</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a:t>
            </a:r>
          </a:p>
        </p:txBody>
      </p:sp>
      <p:sp>
        <p:nvSpPr>
          <p:cNvPr id="46" name="矩形 57"/>
          <p:cNvSpPr>
            <a:spLocks noChangeArrowheads="1"/>
          </p:cNvSpPr>
          <p:nvPr/>
        </p:nvSpPr>
        <p:spPr bwMode="auto">
          <a:xfrm>
            <a:off x="2082473" y="1849651"/>
            <a:ext cx="1330245" cy="252716"/>
          </a:xfrm>
          <a:prstGeom prst="rect">
            <a:avLst/>
          </a:prstGeom>
          <a:solidFill>
            <a:srgbClr val="DD6572"/>
          </a:solidFill>
          <a:ln>
            <a:noFill/>
          </a:ln>
        </p:spPr>
        <p:txBody>
          <a:bodyPr lIns="67391" tIns="33696" rIns="67391" bIns="33696">
            <a:spAutoFit/>
          </a:bodyPr>
          <a:lstStyle/>
          <a:p>
            <a:pPr algn="dist"/>
            <a:r>
              <a:rPr lang="zh-CN"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单击添加标题</a:t>
            </a:r>
            <a:endParaRPr lang="en-US"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7" name="文本框 17"/>
          <p:cNvSpPr txBox="1"/>
          <p:nvPr/>
        </p:nvSpPr>
        <p:spPr>
          <a:xfrm>
            <a:off x="316538" y="2181311"/>
            <a:ext cx="3096180" cy="482600"/>
          </a:xfrm>
          <a:prstGeom prst="rect">
            <a:avLst/>
          </a:prstGeom>
          <a:noFill/>
          <a:ln w="9525">
            <a:noFill/>
          </a:ln>
        </p:spPr>
        <p:txBody>
          <a:bodyPr wrap="square" lIns="67391" tIns="33696" rIns="67391" bIns="33696">
            <a:spAutoFit/>
          </a:bodyPr>
          <a:lstStyle/>
          <a:p>
            <a:pPr algn="r">
              <a:lnSpc>
                <a:spcPct val="150000"/>
              </a:lnSpc>
            </a:pP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此处文字通过</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TXT</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文档或者</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QQ</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聊天窗口复制进入，无需调整格式，简单快捷，</a:t>
            </a:r>
            <a:r>
              <a:rPr lang="en-US" altLang="zh-CN"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管理资源吧祝愿你成功！</a:t>
            </a:r>
            <a:r>
              <a:rPr lang="zh-CN" altLang="en-US" sz="900" noProof="1">
                <a:solidFill>
                  <a:schemeClr val="bg1"/>
                </a:solidFill>
                <a:latin typeface="微软雅黑" panose="020B0503020204020204" pitchFamily="34" charset="-122"/>
                <a:ea typeface="微软雅黑" panose="020B0503020204020204" pitchFamily="34" charset="-122"/>
                <a:cs typeface="仿宋_GB2312" panose="02010609030101010101" charset="-122"/>
                <a:sym typeface="Arial" panose="020B0604020202020204" pitchFamily="34" charset="0"/>
              </a:rPr>
              <a:t>！</a:t>
            </a:r>
          </a:p>
        </p:txBody>
      </p:sp>
      <p:cxnSp>
        <p:nvCxnSpPr>
          <p:cNvPr id="48" name="直接连接符 58"/>
          <p:cNvCxnSpPr>
            <a:cxnSpLocks noChangeShapeType="1"/>
          </p:cNvCxnSpPr>
          <p:nvPr/>
        </p:nvCxnSpPr>
        <p:spPr bwMode="auto">
          <a:xfrm>
            <a:off x="2602608" y="2148968"/>
            <a:ext cx="719244" cy="0"/>
          </a:xfrm>
          <a:prstGeom prst="line">
            <a:avLst/>
          </a:prstGeom>
          <a:noFill/>
          <a:ln w="12700">
            <a:solidFill>
              <a:srgbClr val="DD6572"/>
            </a:solidFill>
            <a:prstDash val="dashDot"/>
            <a:round/>
          </a:ln>
          <a:extLst>
            <a:ext uri="{909E8E84-426E-40DD-AFC4-6F175D3DCCD1}">
              <a14:hiddenFill xmlns:a14="http://schemas.microsoft.com/office/drawing/2010/main">
                <a:noFill/>
              </a14:hiddenFill>
            </a:ext>
          </a:extLst>
        </p:spPr>
      </p:cxnSp>
      <p:cxnSp>
        <p:nvCxnSpPr>
          <p:cNvPr id="49" name="直接连接符 58"/>
          <p:cNvCxnSpPr>
            <a:cxnSpLocks noChangeShapeType="1"/>
          </p:cNvCxnSpPr>
          <p:nvPr/>
        </p:nvCxnSpPr>
        <p:spPr bwMode="auto">
          <a:xfrm>
            <a:off x="5527676" y="2037380"/>
            <a:ext cx="719244" cy="0"/>
          </a:xfrm>
          <a:prstGeom prst="line">
            <a:avLst/>
          </a:prstGeom>
          <a:noFill/>
          <a:ln w="12700">
            <a:solidFill>
              <a:srgbClr val="DD6572"/>
            </a:solidFill>
            <a:prstDash val="dashDot"/>
            <a:round/>
          </a:ln>
          <a:extLst>
            <a:ext uri="{909E8E84-426E-40DD-AFC4-6F175D3DCCD1}">
              <a14:hiddenFill xmlns:a14="http://schemas.microsoft.com/office/drawing/2010/main">
                <a:noFill/>
              </a14:hiddenFill>
            </a:ext>
          </a:extLst>
        </p:spPr>
      </p:cxnSp>
      <p:cxnSp>
        <p:nvCxnSpPr>
          <p:cNvPr id="50" name="直接连接符 58"/>
          <p:cNvCxnSpPr>
            <a:cxnSpLocks noChangeShapeType="1"/>
          </p:cNvCxnSpPr>
          <p:nvPr/>
        </p:nvCxnSpPr>
        <p:spPr bwMode="auto">
          <a:xfrm>
            <a:off x="4917794" y="3404606"/>
            <a:ext cx="719244" cy="0"/>
          </a:xfrm>
          <a:prstGeom prst="line">
            <a:avLst/>
          </a:prstGeom>
          <a:noFill/>
          <a:ln w="12700">
            <a:solidFill>
              <a:srgbClr val="DD6572"/>
            </a:solidFill>
            <a:prstDash val="dashDot"/>
            <a:round/>
          </a:ln>
          <a:extLst>
            <a:ext uri="{909E8E84-426E-40DD-AFC4-6F175D3DCCD1}">
              <a14:hiddenFill xmlns:a14="http://schemas.microsoft.com/office/drawing/2010/main">
                <a:noFill/>
              </a14:hiddenFill>
            </a:ext>
          </a:extLst>
        </p:spPr>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4072">
        <p14:gallery dir="l"/>
      </p:transition>
    </mc:Choice>
    <mc:Fallback xmlns="">
      <p:transition spd="slow" advTm="407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1000"/>
                                        <p:tgtEl>
                                          <p:spTgt spid="33"/>
                                        </p:tgtEl>
                                      </p:cBhvr>
                                    </p:animEffect>
                                    <p:anim calcmode="lin" valueType="num">
                                      <p:cBhvr>
                                        <p:cTn id="14" dur="1000" fill="hold"/>
                                        <p:tgtEl>
                                          <p:spTgt spid="33"/>
                                        </p:tgtEl>
                                        <p:attrNameLst>
                                          <p:attrName>ppt_x</p:attrName>
                                        </p:attrNameLst>
                                      </p:cBhvr>
                                      <p:tavLst>
                                        <p:tav tm="0">
                                          <p:val>
                                            <p:strVal val="#ppt_x"/>
                                          </p:val>
                                        </p:tav>
                                        <p:tav tm="100000">
                                          <p:val>
                                            <p:strVal val="#ppt_x"/>
                                          </p:val>
                                        </p:tav>
                                      </p:tavLst>
                                    </p:anim>
                                    <p:anim calcmode="lin" valueType="num">
                                      <p:cBhvr>
                                        <p:cTn id="15" dur="1000" fill="hold"/>
                                        <p:tgtEl>
                                          <p:spTgt spid="3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1000"/>
                                        <p:tgtEl>
                                          <p:spTgt spid="34"/>
                                        </p:tgtEl>
                                      </p:cBhvr>
                                    </p:animEffect>
                                    <p:anim calcmode="lin" valueType="num">
                                      <p:cBhvr>
                                        <p:cTn id="19" dur="1000" fill="hold"/>
                                        <p:tgtEl>
                                          <p:spTgt spid="34"/>
                                        </p:tgtEl>
                                        <p:attrNameLst>
                                          <p:attrName>ppt_x</p:attrName>
                                        </p:attrNameLst>
                                      </p:cBhvr>
                                      <p:tavLst>
                                        <p:tav tm="0">
                                          <p:val>
                                            <p:strVal val="#ppt_x"/>
                                          </p:val>
                                        </p:tav>
                                        <p:tav tm="100000">
                                          <p:val>
                                            <p:strVal val="#ppt_x"/>
                                          </p:val>
                                        </p:tav>
                                      </p:tavLst>
                                    </p:anim>
                                    <p:anim calcmode="lin" valueType="num">
                                      <p:cBhvr>
                                        <p:cTn id="20" dur="1000" fill="hold"/>
                                        <p:tgtEl>
                                          <p:spTgt spid="3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1000"/>
                                        <p:tgtEl>
                                          <p:spTgt spid="36"/>
                                        </p:tgtEl>
                                      </p:cBhvr>
                                    </p:animEffect>
                                    <p:anim calcmode="lin" valueType="num">
                                      <p:cBhvr>
                                        <p:cTn id="29" dur="1000" fill="hold"/>
                                        <p:tgtEl>
                                          <p:spTgt spid="36"/>
                                        </p:tgtEl>
                                        <p:attrNameLst>
                                          <p:attrName>ppt_x</p:attrName>
                                        </p:attrNameLst>
                                      </p:cBhvr>
                                      <p:tavLst>
                                        <p:tav tm="0">
                                          <p:val>
                                            <p:strVal val="#ppt_x"/>
                                          </p:val>
                                        </p:tav>
                                        <p:tav tm="100000">
                                          <p:val>
                                            <p:strVal val="#ppt_x"/>
                                          </p:val>
                                        </p:tav>
                                      </p:tavLst>
                                    </p:anim>
                                    <p:anim calcmode="lin" valueType="num">
                                      <p:cBhvr>
                                        <p:cTn id="30" dur="1000" fill="hold"/>
                                        <p:tgtEl>
                                          <p:spTgt spid="3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1000"/>
                                        <p:tgtEl>
                                          <p:spTgt spid="37"/>
                                        </p:tgtEl>
                                      </p:cBhvr>
                                    </p:animEffect>
                                    <p:anim calcmode="lin" valueType="num">
                                      <p:cBhvr>
                                        <p:cTn id="34" dur="1000" fill="hold"/>
                                        <p:tgtEl>
                                          <p:spTgt spid="37"/>
                                        </p:tgtEl>
                                        <p:attrNameLst>
                                          <p:attrName>ppt_x</p:attrName>
                                        </p:attrNameLst>
                                      </p:cBhvr>
                                      <p:tavLst>
                                        <p:tav tm="0">
                                          <p:val>
                                            <p:strVal val="#ppt_x"/>
                                          </p:val>
                                        </p:tav>
                                        <p:tav tm="100000">
                                          <p:val>
                                            <p:strVal val="#ppt_x"/>
                                          </p:val>
                                        </p:tav>
                                      </p:tavLst>
                                    </p:anim>
                                    <p:anim calcmode="lin" valueType="num">
                                      <p:cBhvr>
                                        <p:cTn id="35" dur="1000" fill="hold"/>
                                        <p:tgtEl>
                                          <p:spTgt spid="3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1000"/>
                                        <p:tgtEl>
                                          <p:spTgt spid="38"/>
                                        </p:tgtEl>
                                      </p:cBhvr>
                                    </p:animEffect>
                                    <p:anim calcmode="lin" valueType="num">
                                      <p:cBhvr>
                                        <p:cTn id="39" dur="1000" fill="hold"/>
                                        <p:tgtEl>
                                          <p:spTgt spid="38"/>
                                        </p:tgtEl>
                                        <p:attrNameLst>
                                          <p:attrName>ppt_x</p:attrName>
                                        </p:attrNameLst>
                                      </p:cBhvr>
                                      <p:tavLst>
                                        <p:tav tm="0">
                                          <p:val>
                                            <p:strVal val="#ppt_x"/>
                                          </p:val>
                                        </p:tav>
                                        <p:tav tm="100000">
                                          <p:val>
                                            <p:strVal val="#ppt_x"/>
                                          </p:val>
                                        </p:tav>
                                      </p:tavLst>
                                    </p:anim>
                                    <p:anim calcmode="lin" valueType="num">
                                      <p:cBhvr>
                                        <p:cTn id="40" dur="1000" fill="hold"/>
                                        <p:tgtEl>
                                          <p:spTgt spid="3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1000"/>
                                        <p:tgtEl>
                                          <p:spTgt spid="39"/>
                                        </p:tgtEl>
                                      </p:cBhvr>
                                    </p:animEffect>
                                    <p:anim calcmode="lin" valueType="num">
                                      <p:cBhvr>
                                        <p:cTn id="44" dur="1000" fill="hold"/>
                                        <p:tgtEl>
                                          <p:spTgt spid="39"/>
                                        </p:tgtEl>
                                        <p:attrNameLst>
                                          <p:attrName>ppt_x</p:attrName>
                                        </p:attrNameLst>
                                      </p:cBhvr>
                                      <p:tavLst>
                                        <p:tav tm="0">
                                          <p:val>
                                            <p:strVal val="#ppt_x"/>
                                          </p:val>
                                        </p:tav>
                                        <p:tav tm="100000">
                                          <p:val>
                                            <p:strVal val="#ppt_x"/>
                                          </p:val>
                                        </p:tav>
                                      </p:tavLst>
                                    </p:anim>
                                    <p:anim calcmode="lin" valueType="num">
                                      <p:cBhvr>
                                        <p:cTn id="45" dur="1000" fill="hold"/>
                                        <p:tgtEl>
                                          <p:spTgt spid="39"/>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1000"/>
                                        <p:tgtEl>
                                          <p:spTgt spid="41"/>
                                        </p:tgtEl>
                                      </p:cBhvr>
                                    </p:animEffect>
                                    <p:anim calcmode="lin" valueType="num">
                                      <p:cBhvr>
                                        <p:cTn id="54" dur="1000" fill="hold"/>
                                        <p:tgtEl>
                                          <p:spTgt spid="41"/>
                                        </p:tgtEl>
                                        <p:attrNameLst>
                                          <p:attrName>ppt_x</p:attrName>
                                        </p:attrNameLst>
                                      </p:cBhvr>
                                      <p:tavLst>
                                        <p:tav tm="0">
                                          <p:val>
                                            <p:strVal val="#ppt_x"/>
                                          </p:val>
                                        </p:tav>
                                        <p:tav tm="100000">
                                          <p:val>
                                            <p:strVal val="#ppt_x"/>
                                          </p:val>
                                        </p:tav>
                                      </p:tavLst>
                                    </p:anim>
                                    <p:anim calcmode="lin" valueType="num">
                                      <p:cBhvr>
                                        <p:cTn id="55" dur="1000" fill="hold"/>
                                        <p:tgtEl>
                                          <p:spTgt spid="41"/>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1000"/>
                                        <p:tgtEl>
                                          <p:spTgt spid="42"/>
                                        </p:tgtEl>
                                      </p:cBhvr>
                                    </p:animEffect>
                                    <p:anim calcmode="lin" valueType="num">
                                      <p:cBhvr>
                                        <p:cTn id="59" dur="1000" fill="hold"/>
                                        <p:tgtEl>
                                          <p:spTgt spid="42"/>
                                        </p:tgtEl>
                                        <p:attrNameLst>
                                          <p:attrName>ppt_x</p:attrName>
                                        </p:attrNameLst>
                                      </p:cBhvr>
                                      <p:tavLst>
                                        <p:tav tm="0">
                                          <p:val>
                                            <p:strVal val="#ppt_x"/>
                                          </p:val>
                                        </p:tav>
                                        <p:tav tm="100000">
                                          <p:val>
                                            <p:strVal val="#ppt_x"/>
                                          </p:val>
                                        </p:tav>
                                      </p:tavLst>
                                    </p:anim>
                                    <p:anim calcmode="lin" valueType="num">
                                      <p:cBhvr>
                                        <p:cTn id="60" dur="1000" fill="hold"/>
                                        <p:tgtEl>
                                          <p:spTgt spid="4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1000"/>
                                        <p:tgtEl>
                                          <p:spTgt spid="43"/>
                                        </p:tgtEl>
                                      </p:cBhvr>
                                    </p:animEffect>
                                    <p:anim calcmode="lin" valueType="num">
                                      <p:cBhvr>
                                        <p:cTn id="64" dur="1000" fill="hold"/>
                                        <p:tgtEl>
                                          <p:spTgt spid="43"/>
                                        </p:tgtEl>
                                        <p:attrNameLst>
                                          <p:attrName>ppt_x</p:attrName>
                                        </p:attrNameLst>
                                      </p:cBhvr>
                                      <p:tavLst>
                                        <p:tav tm="0">
                                          <p:val>
                                            <p:strVal val="#ppt_x"/>
                                          </p:val>
                                        </p:tav>
                                        <p:tav tm="100000">
                                          <p:val>
                                            <p:strVal val="#ppt_x"/>
                                          </p:val>
                                        </p:tav>
                                      </p:tavLst>
                                    </p:anim>
                                    <p:anim calcmode="lin" valueType="num">
                                      <p:cBhvr>
                                        <p:cTn id="65" dur="1000" fill="hold"/>
                                        <p:tgtEl>
                                          <p:spTgt spid="43"/>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fade">
                                      <p:cBhvr>
                                        <p:cTn id="68" dur="1000"/>
                                        <p:tgtEl>
                                          <p:spTgt spid="44"/>
                                        </p:tgtEl>
                                      </p:cBhvr>
                                    </p:animEffect>
                                    <p:anim calcmode="lin" valueType="num">
                                      <p:cBhvr>
                                        <p:cTn id="69" dur="1000" fill="hold"/>
                                        <p:tgtEl>
                                          <p:spTgt spid="44"/>
                                        </p:tgtEl>
                                        <p:attrNameLst>
                                          <p:attrName>ppt_x</p:attrName>
                                        </p:attrNameLst>
                                      </p:cBhvr>
                                      <p:tavLst>
                                        <p:tav tm="0">
                                          <p:val>
                                            <p:strVal val="#ppt_x"/>
                                          </p:val>
                                        </p:tav>
                                        <p:tav tm="100000">
                                          <p:val>
                                            <p:strVal val="#ppt_x"/>
                                          </p:val>
                                        </p:tav>
                                      </p:tavLst>
                                    </p:anim>
                                    <p:anim calcmode="lin" valueType="num">
                                      <p:cBhvr>
                                        <p:cTn id="70" dur="1000" fill="hold"/>
                                        <p:tgtEl>
                                          <p:spTgt spid="44"/>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fade">
                                      <p:cBhvr>
                                        <p:cTn id="78" dur="1000"/>
                                        <p:tgtEl>
                                          <p:spTgt spid="46"/>
                                        </p:tgtEl>
                                      </p:cBhvr>
                                    </p:animEffect>
                                    <p:anim calcmode="lin" valueType="num">
                                      <p:cBhvr>
                                        <p:cTn id="79" dur="1000" fill="hold"/>
                                        <p:tgtEl>
                                          <p:spTgt spid="46"/>
                                        </p:tgtEl>
                                        <p:attrNameLst>
                                          <p:attrName>ppt_x</p:attrName>
                                        </p:attrNameLst>
                                      </p:cBhvr>
                                      <p:tavLst>
                                        <p:tav tm="0">
                                          <p:val>
                                            <p:strVal val="#ppt_x"/>
                                          </p:val>
                                        </p:tav>
                                        <p:tav tm="100000">
                                          <p:val>
                                            <p:strVal val="#ppt_x"/>
                                          </p:val>
                                        </p:tav>
                                      </p:tavLst>
                                    </p:anim>
                                    <p:anim calcmode="lin" valueType="num">
                                      <p:cBhvr>
                                        <p:cTn id="80" dur="1000" fill="hold"/>
                                        <p:tgtEl>
                                          <p:spTgt spid="46"/>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fade">
                                      <p:cBhvr>
                                        <p:cTn id="83" dur="1000"/>
                                        <p:tgtEl>
                                          <p:spTgt spid="47"/>
                                        </p:tgtEl>
                                      </p:cBhvr>
                                    </p:animEffect>
                                    <p:anim calcmode="lin" valueType="num">
                                      <p:cBhvr>
                                        <p:cTn id="84" dur="1000" fill="hold"/>
                                        <p:tgtEl>
                                          <p:spTgt spid="47"/>
                                        </p:tgtEl>
                                        <p:attrNameLst>
                                          <p:attrName>ppt_x</p:attrName>
                                        </p:attrNameLst>
                                      </p:cBhvr>
                                      <p:tavLst>
                                        <p:tav tm="0">
                                          <p:val>
                                            <p:strVal val="#ppt_x"/>
                                          </p:val>
                                        </p:tav>
                                        <p:tav tm="100000">
                                          <p:val>
                                            <p:strVal val="#ppt_x"/>
                                          </p:val>
                                        </p:tav>
                                      </p:tavLst>
                                    </p:anim>
                                    <p:anim calcmode="lin" valueType="num">
                                      <p:cBhvr>
                                        <p:cTn id="85" dur="1000" fill="hold"/>
                                        <p:tgtEl>
                                          <p:spTgt spid="47"/>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fade">
                                      <p:cBhvr>
                                        <p:cTn id="88" dur="1000"/>
                                        <p:tgtEl>
                                          <p:spTgt spid="48"/>
                                        </p:tgtEl>
                                      </p:cBhvr>
                                    </p:animEffect>
                                    <p:anim calcmode="lin" valueType="num">
                                      <p:cBhvr>
                                        <p:cTn id="89" dur="1000" fill="hold"/>
                                        <p:tgtEl>
                                          <p:spTgt spid="48"/>
                                        </p:tgtEl>
                                        <p:attrNameLst>
                                          <p:attrName>ppt_x</p:attrName>
                                        </p:attrNameLst>
                                      </p:cBhvr>
                                      <p:tavLst>
                                        <p:tav tm="0">
                                          <p:val>
                                            <p:strVal val="#ppt_x"/>
                                          </p:val>
                                        </p:tav>
                                        <p:tav tm="100000">
                                          <p:val>
                                            <p:strVal val="#ppt_x"/>
                                          </p:val>
                                        </p:tav>
                                      </p:tavLst>
                                    </p:anim>
                                    <p:anim calcmode="lin" valueType="num">
                                      <p:cBhvr>
                                        <p:cTn id="90" dur="1000" fill="hold"/>
                                        <p:tgtEl>
                                          <p:spTgt spid="48"/>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fade">
                                      <p:cBhvr>
                                        <p:cTn id="98" dur="1000"/>
                                        <p:tgtEl>
                                          <p:spTgt spid="50"/>
                                        </p:tgtEl>
                                      </p:cBhvr>
                                    </p:animEffect>
                                    <p:anim calcmode="lin" valueType="num">
                                      <p:cBhvr>
                                        <p:cTn id="99" dur="1000" fill="hold"/>
                                        <p:tgtEl>
                                          <p:spTgt spid="50"/>
                                        </p:tgtEl>
                                        <p:attrNameLst>
                                          <p:attrName>ppt_x</p:attrName>
                                        </p:attrNameLst>
                                      </p:cBhvr>
                                      <p:tavLst>
                                        <p:tav tm="0">
                                          <p:val>
                                            <p:strVal val="#ppt_x"/>
                                          </p:val>
                                        </p:tav>
                                        <p:tav tm="100000">
                                          <p:val>
                                            <p:strVal val="#ppt_x"/>
                                          </p:val>
                                        </p:tav>
                                      </p:tavLst>
                                    </p:anim>
                                    <p:anim calcmode="lin" valueType="num">
                                      <p:cBhvr>
                                        <p:cTn id="10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p:bldP spid="44" grpId="0" animBg="1"/>
      <p:bldP spid="45" grpId="0"/>
      <p:bldP spid="46" grpId="0" animBg="1"/>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8998875" cy="5040313"/>
          </a:xfrm>
          <a:prstGeom prst="rect">
            <a:avLst/>
          </a:prstGeom>
        </p:spPr>
      </p:pic>
      <p:grpSp>
        <p:nvGrpSpPr>
          <p:cNvPr id="15" name="组 14"/>
          <p:cNvGrpSpPr/>
          <p:nvPr/>
        </p:nvGrpSpPr>
        <p:grpSpPr>
          <a:xfrm>
            <a:off x="3208869" y="1999893"/>
            <a:ext cx="3457590" cy="1071020"/>
            <a:chOff x="6046312" y="443305"/>
            <a:chExt cx="4683296" cy="1457261"/>
          </a:xfrm>
          <a:effectLst>
            <a:outerShdw blurRad="50800" dist="50800" dir="5400000" algn="ctr" rotWithShape="0">
              <a:srgbClr val="B86175"/>
            </a:outerShdw>
          </a:effectLst>
        </p:grpSpPr>
        <p:sp>
          <p:nvSpPr>
            <p:cNvPr id="16" name="文本框 15"/>
            <p:cNvSpPr txBox="1"/>
            <p:nvPr/>
          </p:nvSpPr>
          <p:spPr>
            <a:xfrm>
              <a:off x="6046312" y="443305"/>
              <a:ext cx="4683296" cy="963171"/>
            </a:xfrm>
            <a:prstGeom prst="rect">
              <a:avLst/>
            </a:prstGeom>
            <a:noFill/>
          </p:spPr>
          <p:txBody>
            <a:bodyPr wrap="square" rtlCol="0">
              <a:spAutoFit/>
            </a:bodyPr>
            <a:lstStyle/>
            <a:p>
              <a:pPr algn="dist"/>
              <a:r>
                <a:rPr kumimoji="1" lang="zh-CN" altLang="en-US" sz="4000" dirty="0">
                  <a:solidFill>
                    <a:schemeClr val="bg1"/>
                  </a:solidFill>
                  <a:latin typeface="仿宋_GB2312" panose="02010609030101010101" charset="-122"/>
                  <a:ea typeface="仿宋_GB2312" panose="02010609030101010101" charset="-122"/>
                </a:rPr>
                <a:t>第二章节标题</a:t>
              </a:r>
            </a:p>
          </p:txBody>
        </p:sp>
        <p:sp>
          <p:nvSpPr>
            <p:cNvPr id="17" name="文本框 16"/>
            <p:cNvSpPr txBox="1"/>
            <p:nvPr/>
          </p:nvSpPr>
          <p:spPr>
            <a:xfrm>
              <a:off x="6329058" y="1366635"/>
              <a:ext cx="4257675" cy="533931"/>
            </a:xfrm>
            <a:prstGeom prst="rect">
              <a:avLst/>
            </a:prstGeom>
            <a:noFill/>
          </p:spPr>
          <p:txBody>
            <a:bodyPr wrap="square" rtlCol="0" anchor="t">
              <a:spAutoFit/>
            </a:bodyPr>
            <a:lstStyle/>
            <a:p>
              <a:pPr algn="dist">
                <a:lnSpc>
                  <a:spcPct val="130000"/>
                </a:lnSpc>
                <a:defRPr/>
              </a:pPr>
              <a:r>
                <a:rPr lang="en-US" altLang="zh-CN" sz="1500" b="1" dirty="0">
                  <a:solidFill>
                    <a:schemeClr val="bg1"/>
                  </a:solidFill>
                  <a:latin typeface="仿宋_GB2312" panose="02010609030101010101" charset="-122"/>
                  <a:ea typeface="仿宋_GB2312" panose="02010609030101010101" charset="-122"/>
                  <a:sym typeface="+mn-ea"/>
                </a:rPr>
                <a:t>CLICK TO ADD YOUR TITLE HERE.</a:t>
              </a:r>
            </a:p>
          </p:txBody>
        </p:sp>
      </p:grpSp>
      <p:sp>
        <p:nvSpPr>
          <p:cNvPr id="3" name="心形 2"/>
          <p:cNvSpPr/>
          <p:nvPr/>
        </p:nvSpPr>
        <p:spPr>
          <a:xfrm>
            <a:off x="1999737" y="2208333"/>
            <a:ext cx="793533" cy="713549"/>
          </a:xfrm>
          <a:prstGeom prst="heart">
            <a:avLst/>
          </a:prstGeom>
          <a:solidFill>
            <a:schemeClr val="bg1"/>
          </a:solidFill>
          <a:ln>
            <a:noFill/>
          </a:ln>
          <a:effectLst>
            <a:outerShdw blurRad="50800" dist="50800" dir="5400000" algn="ctr" rotWithShape="0">
              <a:srgbClr val="B86175"/>
            </a:outerShdw>
          </a:effectLst>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kumimoji="1" lang="zh-CN" altLang="en-US">
              <a:solidFill>
                <a:schemeClr val="bg1"/>
              </a:solidFill>
              <a:latin typeface="仿宋_GB2312" panose="02010609030101010101" charset="-122"/>
              <a:ea typeface="仿宋_GB2312" panose="02010609030101010101"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Tm="4057">
        <p14:flip dir="r"/>
      </p:transition>
    </mc:Choice>
    <mc:Fallback xmlns="">
      <p:transition spd="slow" advTm="405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par>
                          <p:cTn id="13" fill="hold">
                            <p:stCondLst>
                              <p:cond delay="500"/>
                            </p:stCondLst>
                            <p:childTnLst>
                              <p:par>
                                <p:cTn id="14" presetID="5" presetClass="entr" presetSubtype="1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heckerboard(across)">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7"/>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13.xml><?xml version="1.0" encoding="utf-8"?>
<p:tagLst xmlns:a="http://schemas.openxmlformats.org/drawingml/2006/main" xmlns:r="http://schemas.openxmlformats.org/officeDocument/2006/relationships" xmlns:p="http://schemas.openxmlformats.org/presentationml/2006/main">
  <p:tag name="PA" val="v3.0.0"/>
</p:tagLst>
</file>

<file path=ppt/tags/tag14.xml><?xml version="1.0" encoding="utf-8"?>
<p:tagLst xmlns:a="http://schemas.openxmlformats.org/drawingml/2006/main" xmlns:r="http://schemas.openxmlformats.org/officeDocument/2006/relationships" xmlns:p="http://schemas.openxmlformats.org/presentationml/2006/main">
  <p:tag name="PA" val="v3.0.0"/>
</p:tagLst>
</file>

<file path=ppt/tags/tag15.xml><?xml version="1.0" encoding="utf-8"?>
<p:tagLst xmlns:a="http://schemas.openxmlformats.org/drawingml/2006/main" xmlns:r="http://schemas.openxmlformats.org/officeDocument/2006/relationships" xmlns:p="http://schemas.openxmlformats.org/presentationml/2006/main">
  <p:tag name="PA" val="v3.0.0"/>
</p:tagLst>
</file>

<file path=ppt/tags/tag16.xml><?xml version="1.0" encoding="utf-8"?>
<p:tagLst xmlns:a="http://schemas.openxmlformats.org/drawingml/2006/main" xmlns:r="http://schemas.openxmlformats.org/officeDocument/2006/relationships" xmlns:p="http://schemas.openxmlformats.org/presentationml/2006/main">
  <p:tag name="PA" val="v3.0.0"/>
</p:tagLst>
</file>

<file path=ppt/tags/tag17.xml><?xml version="1.0" encoding="utf-8"?>
<p:tagLst xmlns:a="http://schemas.openxmlformats.org/drawingml/2006/main" xmlns:r="http://schemas.openxmlformats.org/officeDocument/2006/relationships" xmlns:p="http://schemas.openxmlformats.org/presentationml/2006/main">
  <p:tag name="PA" val="v3.0.0"/>
</p:tagLst>
</file>

<file path=ppt/tags/tag18.xml><?xml version="1.0" encoding="utf-8"?>
<p:tagLst xmlns:a="http://schemas.openxmlformats.org/drawingml/2006/main" xmlns:r="http://schemas.openxmlformats.org/officeDocument/2006/relationships" xmlns:p="http://schemas.openxmlformats.org/presentationml/2006/main">
  <p:tag name="PA" val="v3.0.0"/>
</p:tagLst>
</file>

<file path=ppt/tags/tag19.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TIMING" val="|1.5"/>
</p:tagLst>
</file>

<file path=ppt/tags/tag20.xml><?xml version="1.0" encoding="utf-8"?>
<p:tagLst xmlns:a="http://schemas.openxmlformats.org/drawingml/2006/main" xmlns:r="http://schemas.openxmlformats.org/officeDocument/2006/relationships" xmlns:p="http://schemas.openxmlformats.org/presentationml/2006/main">
  <p:tag name="TIMING" val="|2.2"/>
</p:tagLst>
</file>

<file path=ppt/tags/tag21.xml><?xml version="1.0" encoding="utf-8"?>
<p:tagLst xmlns:a="http://schemas.openxmlformats.org/drawingml/2006/main" xmlns:r="http://schemas.openxmlformats.org/officeDocument/2006/relationships" xmlns:p="http://schemas.openxmlformats.org/presentationml/2006/main">
  <p:tag name="TIMING" val="|3|0.5|0.3"/>
</p:tagLst>
</file>

<file path=ppt/tags/tag22.xml><?xml version="1.0" encoding="utf-8"?>
<p:tagLst xmlns:a="http://schemas.openxmlformats.org/drawingml/2006/main" xmlns:r="http://schemas.openxmlformats.org/officeDocument/2006/relationships" xmlns:p="http://schemas.openxmlformats.org/presentationml/2006/main">
  <p:tag name="PA" val="v3.0.0"/>
</p:tagLst>
</file>

<file path=ppt/tags/tag23.xml><?xml version="1.0" encoding="utf-8"?>
<p:tagLst xmlns:a="http://schemas.openxmlformats.org/drawingml/2006/main" xmlns:r="http://schemas.openxmlformats.org/officeDocument/2006/relationships" xmlns:p="http://schemas.openxmlformats.org/presentationml/2006/main">
  <p:tag name="PA" val="v3.0.0"/>
</p:tagLst>
</file>

<file path=ppt/tags/tag24.xml><?xml version="1.0" encoding="utf-8"?>
<p:tagLst xmlns:a="http://schemas.openxmlformats.org/drawingml/2006/main" xmlns:r="http://schemas.openxmlformats.org/officeDocument/2006/relationships" xmlns:p="http://schemas.openxmlformats.org/presentationml/2006/main">
  <p:tag name="PA" val="v3.0.0"/>
</p:tagLst>
</file>

<file path=ppt/tags/tag25.xml><?xml version="1.0" encoding="utf-8"?>
<p:tagLst xmlns:a="http://schemas.openxmlformats.org/drawingml/2006/main" xmlns:r="http://schemas.openxmlformats.org/officeDocument/2006/relationships" xmlns:p="http://schemas.openxmlformats.org/presentationml/2006/main">
  <p:tag name="PA" val="v3.0.0"/>
</p:tagLst>
</file>

<file path=ppt/tags/tag26.xml><?xml version="1.0" encoding="utf-8"?>
<p:tagLst xmlns:a="http://schemas.openxmlformats.org/drawingml/2006/main" xmlns:r="http://schemas.openxmlformats.org/officeDocument/2006/relationships" xmlns:p="http://schemas.openxmlformats.org/presentationml/2006/main">
  <p:tag name="PA" val="v3.0.0"/>
</p:tagLst>
</file>

<file path=ppt/tags/tag27.xml><?xml version="1.0" encoding="utf-8"?>
<p:tagLst xmlns:a="http://schemas.openxmlformats.org/drawingml/2006/main" xmlns:r="http://schemas.openxmlformats.org/officeDocument/2006/relationships" xmlns:p="http://schemas.openxmlformats.org/presentationml/2006/main">
  <p:tag name="PA" val="v3.0.0"/>
</p:tagLst>
</file>

<file path=ppt/tags/tag28.xml><?xml version="1.0" encoding="utf-8"?>
<p:tagLst xmlns:a="http://schemas.openxmlformats.org/drawingml/2006/main" xmlns:r="http://schemas.openxmlformats.org/officeDocument/2006/relationships" xmlns:p="http://schemas.openxmlformats.org/presentationml/2006/main">
  <p:tag name="PA" val="v3.0.0"/>
</p:tagLst>
</file>

<file path=ppt/tags/tag29.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TIMING" val="|0.4"/>
</p:tagLst>
</file>

<file path=ppt/tags/tag30.xml><?xml version="1.0" encoding="utf-8"?>
<p:tagLst xmlns:a="http://schemas.openxmlformats.org/drawingml/2006/main" xmlns:r="http://schemas.openxmlformats.org/officeDocument/2006/relationships" xmlns:p="http://schemas.openxmlformats.org/presentationml/2006/main">
  <p:tag name="PA" val="v3.0.0"/>
</p:tagLst>
</file>

<file path=ppt/tags/tag31.xml><?xml version="1.0" encoding="utf-8"?>
<p:tagLst xmlns:a="http://schemas.openxmlformats.org/drawingml/2006/main" xmlns:r="http://schemas.openxmlformats.org/officeDocument/2006/relationships" xmlns:p="http://schemas.openxmlformats.org/presentationml/2006/main">
  <p:tag name="PA" val="v3.0.0"/>
</p:tagLst>
</file>

<file path=ppt/tags/tag32.xml><?xml version="1.0" encoding="utf-8"?>
<p:tagLst xmlns:a="http://schemas.openxmlformats.org/drawingml/2006/main" xmlns:r="http://schemas.openxmlformats.org/officeDocument/2006/relationships" xmlns:p="http://schemas.openxmlformats.org/presentationml/2006/main">
  <p:tag name="PA" val="v3.0.0"/>
</p:tagLst>
</file>

<file path=ppt/tags/tag33.xml><?xml version="1.0" encoding="utf-8"?>
<p:tagLst xmlns:a="http://schemas.openxmlformats.org/drawingml/2006/main" xmlns:r="http://schemas.openxmlformats.org/officeDocument/2006/relationships" xmlns:p="http://schemas.openxmlformats.org/presentationml/2006/main">
  <p:tag name="PA" val="v3.0.0"/>
</p:tagLst>
</file>

<file path=ppt/tags/tag34.xml><?xml version="1.0" encoding="utf-8"?>
<p:tagLst xmlns:a="http://schemas.openxmlformats.org/drawingml/2006/main" xmlns:r="http://schemas.openxmlformats.org/officeDocument/2006/relationships" xmlns:p="http://schemas.openxmlformats.org/presentationml/2006/main">
  <p:tag name="PA" val="v3.0.0"/>
</p:tagLst>
</file>

<file path=ppt/tags/tag35.xml><?xml version="1.0" encoding="utf-8"?>
<p:tagLst xmlns:a="http://schemas.openxmlformats.org/drawingml/2006/main" xmlns:r="http://schemas.openxmlformats.org/officeDocument/2006/relationships" xmlns:p="http://schemas.openxmlformats.org/presentationml/2006/main">
  <p:tag name="PA" val="v3.0.0"/>
</p:tagLst>
</file>

<file path=ppt/tags/tag36.xml><?xml version="1.0" encoding="utf-8"?>
<p:tagLst xmlns:a="http://schemas.openxmlformats.org/drawingml/2006/main" xmlns:r="http://schemas.openxmlformats.org/officeDocument/2006/relationships" xmlns:p="http://schemas.openxmlformats.org/presentationml/2006/main">
  <p:tag name="PA" val="v3.0.0"/>
</p:tagLst>
</file>

<file path=ppt/tags/tag37.xml><?xml version="1.0" encoding="utf-8"?>
<p:tagLst xmlns:a="http://schemas.openxmlformats.org/drawingml/2006/main" xmlns:r="http://schemas.openxmlformats.org/officeDocument/2006/relationships" xmlns:p="http://schemas.openxmlformats.org/presentationml/2006/main">
  <p:tag name="PA" val="v3.0.0"/>
</p:tagLst>
</file>

<file path=ppt/tags/tag38.xml><?xml version="1.0" encoding="utf-8"?>
<p:tagLst xmlns:a="http://schemas.openxmlformats.org/drawingml/2006/main" xmlns:r="http://schemas.openxmlformats.org/officeDocument/2006/relationships" xmlns:p="http://schemas.openxmlformats.org/presentationml/2006/main">
  <p:tag name="PA" val="v3.0.0"/>
</p:tagLst>
</file>

<file path=ppt/tags/tag39.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TIMING" val="|2.3"/>
</p:tagLst>
</file>

<file path=ppt/tags/tag40.xml><?xml version="1.0" encoding="utf-8"?>
<p:tagLst xmlns:a="http://schemas.openxmlformats.org/drawingml/2006/main" xmlns:r="http://schemas.openxmlformats.org/officeDocument/2006/relationships" xmlns:p="http://schemas.openxmlformats.org/presentationml/2006/main">
  <p:tag name="TIMING" val="|1.4"/>
</p:tagLst>
</file>

<file path=ppt/tags/tag41.xml><?xml version="1.0" encoding="utf-8"?>
<p:tagLst xmlns:a="http://schemas.openxmlformats.org/drawingml/2006/main" xmlns:r="http://schemas.openxmlformats.org/officeDocument/2006/relationships" xmlns:p="http://schemas.openxmlformats.org/presentationml/2006/main">
  <p:tag name="TIMING" val="|1.1"/>
</p:tagLst>
</file>

<file path=ppt/tags/tag42.xml><?xml version="1.0" encoding="utf-8"?>
<p:tagLst xmlns:a="http://schemas.openxmlformats.org/drawingml/2006/main" xmlns:r="http://schemas.openxmlformats.org/officeDocument/2006/relationships" xmlns:p="http://schemas.openxmlformats.org/presentationml/2006/main">
  <p:tag name="TIMING" val="|1.3"/>
</p:tagLst>
</file>

<file path=ppt/tags/tag43.xml><?xml version="1.0" encoding="utf-8"?>
<p:tagLst xmlns:a="http://schemas.openxmlformats.org/drawingml/2006/main" xmlns:r="http://schemas.openxmlformats.org/officeDocument/2006/relationships" xmlns:p="http://schemas.openxmlformats.org/presentationml/2006/main">
  <p:tag name="TIMING" val="|1.5"/>
</p:tagLst>
</file>

<file path=ppt/tags/tag5.xml><?xml version="1.0" encoding="utf-8"?>
<p:tagLst xmlns:a="http://schemas.openxmlformats.org/drawingml/2006/main" xmlns:r="http://schemas.openxmlformats.org/officeDocument/2006/relationships" xmlns:p="http://schemas.openxmlformats.org/presentationml/2006/main">
  <p:tag name="TIMING" val="|2.4"/>
</p:tagLst>
</file>

<file path=ppt/tags/tag6.xml><?xml version="1.0" encoding="utf-8"?>
<p:tagLst xmlns:a="http://schemas.openxmlformats.org/drawingml/2006/main" xmlns:r="http://schemas.openxmlformats.org/officeDocument/2006/relationships" xmlns:p="http://schemas.openxmlformats.org/presentationml/2006/main">
  <p:tag name="TIMING" val="|2|2.4|1.3"/>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2214</Words>
  <Application>Microsoft Office PowerPoint</Application>
  <PresentationFormat>自定义</PresentationFormat>
  <Paragraphs>229</Paragraphs>
  <Slides>24</Slides>
  <Notes>24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24</vt:i4>
      </vt:variant>
    </vt:vector>
  </HeadingPairs>
  <TitlesOfParts>
    <vt:vector size="37" baseType="lpstr">
      <vt:lpstr>方正颜宋简体_中</vt:lpstr>
      <vt:lpstr>仿宋</vt:lpstr>
      <vt:lpstr>仿宋_GB2312</vt:lpstr>
      <vt:lpstr>微软雅黑</vt:lpstr>
      <vt:lpstr>微软雅黑 Light</vt:lpstr>
      <vt:lpstr>造字工房尚雅体演示版常规体</vt:lpstr>
      <vt:lpstr>Arial</vt:lpstr>
      <vt:lpstr>Calibri</vt:lpstr>
      <vt:lpstr>Franklin Gothic Medium</vt:lpstr>
      <vt:lpstr>Impact</vt:lpstr>
      <vt:lpstr>Segoe UI</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5912ac2c851dd.pptx214553</dc:title>
  <dc:creator/>
  <cp:lastModifiedBy/>
  <cp:revision>2</cp:revision>
  <dcterms:created xsi:type="dcterms:W3CDTF">2017-05-17T13:24:00Z</dcterms:created>
  <dcterms:modified xsi:type="dcterms:W3CDTF">2021-01-06T08:52:11Z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