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handoutMasterIdLst>
    <p:handoutMasterId r:id="rId28"/>
  </p:handoutMasterIdLst>
  <p:sldIdLst>
    <p:sldId id="3052" r:id="rId2"/>
    <p:sldId id="3053" r:id="rId3"/>
    <p:sldId id="3054" r:id="rId4"/>
    <p:sldId id="3077" r:id="rId5"/>
    <p:sldId id="3078" r:id="rId6"/>
    <p:sldId id="3079" r:id="rId7"/>
    <p:sldId id="3080" r:id="rId8"/>
    <p:sldId id="3081" r:id="rId9"/>
    <p:sldId id="3059" r:id="rId10"/>
    <p:sldId id="3082" r:id="rId11"/>
    <p:sldId id="3084" r:id="rId12"/>
    <p:sldId id="3085" r:id="rId13"/>
    <p:sldId id="3086" r:id="rId14"/>
    <p:sldId id="3065" r:id="rId15"/>
    <p:sldId id="3087" r:id="rId16"/>
    <p:sldId id="3088" r:id="rId17"/>
    <p:sldId id="3089" r:id="rId18"/>
    <p:sldId id="3090" r:id="rId19"/>
    <p:sldId id="3071" r:id="rId20"/>
    <p:sldId id="3091" r:id="rId21"/>
    <p:sldId id="3092" r:id="rId22"/>
    <p:sldId id="3093" r:id="rId23"/>
    <p:sldId id="3094" r:id="rId24"/>
    <p:sldId id="3095" r:id="rId25"/>
    <p:sldId id="3076" r:id="rId26"/>
  </p:sldIdLst>
  <p:sldSz cx="12192000" cy="6858000"/>
  <p:notesSz cx="6858000" cy="9144000"/>
  <p:embeddedFontLst>
    <p:embeddedFont>
      <p:font typeface="等线" panose="02010600030101010101" pitchFamily="2" charset="-122"/>
      <p:regular r:id="rId29"/>
      <p:bold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5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68" qsCatId="simple" csTypeId="urn:microsoft.com/office/officeart/2005/8/colors/accent1_2#56"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5665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7DB2329B-81D6-4581-B0F5-1E1006FEF8FB}" type="presOf" srcId="{B3E39A80-D6B7-4E26-B22E-327D37299CB1}" destId="{BDA71D6A-C3D1-411E-9EAC-6386FFEE52C2}" srcOrd="0" destOrd="0" presId="urn:microsoft.com/office/officeart/2008/layout/BendingPictureSemiTransparentText"/>
    <dgm:cxn modelId="{C6E211CD-29CC-40B9-ADE7-5FACE0EB1F02}" type="presOf" srcId="{F4DCAFF9-3CD8-4192-92EC-2050EBC96D81}" destId="{7AC81859-B11C-4EE9-8379-B9AF70890D88}" srcOrd="0" destOrd="0" presId="urn:microsoft.com/office/officeart/2008/layout/BendingPictureSemiTransparentText"/>
    <dgm:cxn modelId="{E3FC62E1-97D9-4CB0-9111-352582DDECEE}" type="presParOf" srcId="{BDA71D6A-C3D1-411E-9EAC-6386FFEE52C2}" destId="{0B2273E3-B9E3-4A02-93CF-275511BE0699}" srcOrd="0" destOrd="0" presId="urn:microsoft.com/office/officeart/2008/layout/BendingPictureSemiTransparentText"/>
    <dgm:cxn modelId="{16CA1A5F-F6AF-41CF-91EB-CEB0AC34384E}" type="presParOf" srcId="{0B2273E3-B9E3-4A02-93CF-275511BE0699}" destId="{367DAC4B-08E7-4BA7-A970-D0115453FB5A}" srcOrd="0" destOrd="0" presId="urn:microsoft.com/office/officeart/2008/layout/BendingPictureSemiTransparentText"/>
    <dgm:cxn modelId="{F637074C-A5FF-4055-90EF-7C2AFD7CD618}"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69" qsCatId="simple" csTypeId="urn:microsoft.com/office/officeart/2005/8/colors/accent1_2#57"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56895" custScaleY="207497" custLinFactNeighborX="-2250" custLinFactNeighborY="121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AEAF85BA-7FB5-4A1D-A16E-454737E17077}" type="presOf" srcId="{B3E39A80-D6B7-4E26-B22E-327D37299CB1}" destId="{BDA71D6A-C3D1-411E-9EAC-6386FFEE52C2}" srcOrd="0" destOrd="0" presId="urn:microsoft.com/office/officeart/2008/layout/BendingPictureSemiTransparentText"/>
    <dgm:cxn modelId="{EA8354E0-2692-4ED6-B68F-6BE38B255E1F}" type="presOf" srcId="{F4DCAFF9-3CD8-4192-92EC-2050EBC96D81}" destId="{7AC81859-B11C-4EE9-8379-B9AF70890D88}" srcOrd="0" destOrd="0" presId="urn:microsoft.com/office/officeart/2008/layout/BendingPictureSemiTransparentText"/>
    <dgm:cxn modelId="{33A0F77D-879B-4374-9FBC-D9065F4E22B1}" type="presParOf" srcId="{BDA71D6A-C3D1-411E-9EAC-6386FFEE52C2}" destId="{0B2273E3-B9E3-4A02-93CF-275511BE0699}" srcOrd="0" destOrd="0" presId="urn:microsoft.com/office/officeart/2008/layout/BendingPictureSemiTransparentText"/>
    <dgm:cxn modelId="{7033AFA3-1AF0-4003-B955-45818AD0E174}" type="presParOf" srcId="{0B2273E3-B9E3-4A02-93CF-275511BE0699}" destId="{367DAC4B-08E7-4BA7-A970-D0115453FB5A}" srcOrd="0" destOrd="0" presId="urn:microsoft.com/office/officeart/2008/layout/BendingPictureSemiTransparentText"/>
    <dgm:cxn modelId="{3648263A-41D9-4375-8E6A-3EBCDAD2F735}"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70" qsCatId="simple" csTypeId="urn:microsoft.com/office/officeart/2005/8/colors/accent1_2#58"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785" custLinFactNeighborY="-1719"/>
      <dgm:spPr>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5400000" algn="t" rotWithShape="0">
            <a:prstClr val="black">
              <a:alpha val="40000"/>
            </a:prstClr>
          </a:outerShdw>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60A18B18-72E7-41DE-9098-A13EABC74CC8}" type="presOf" srcId="{B3E39A80-D6B7-4E26-B22E-327D37299CB1}" destId="{BDA71D6A-C3D1-411E-9EAC-6386FFEE52C2}"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B39B0DA3-82AA-4028-AEE6-288E0B952C1F}" type="presOf" srcId="{F4DCAFF9-3CD8-4192-92EC-2050EBC96D81}" destId="{7AC81859-B11C-4EE9-8379-B9AF70890D88}" srcOrd="0" destOrd="0" presId="urn:microsoft.com/office/officeart/2008/layout/BendingPictureSemiTransparentText"/>
    <dgm:cxn modelId="{5B467E75-8DB8-43D8-9DE6-3D60586B9C48}" type="presParOf" srcId="{BDA71D6A-C3D1-411E-9EAC-6386FFEE52C2}" destId="{0B2273E3-B9E3-4A02-93CF-275511BE0699}" srcOrd="0" destOrd="0" presId="urn:microsoft.com/office/officeart/2008/layout/BendingPictureSemiTransparentText"/>
    <dgm:cxn modelId="{FD1530D4-9A44-490E-B2FD-5F28BB89376E}" type="presParOf" srcId="{0B2273E3-B9E3-4A02-93CF-275511BE0699}" destId="{367DAC4B-08E7-4BA7-A970-D0115453FB5A}" srcOrd="0" destOrd="0" presId="urn:microsoft.com/office/officeart/2008/layout/BendingPictureSemiTransparentText"/>
    <dgm:cxn modelId="{026787F6-3E10-4C39-AAED-DC9FD9F5545B}"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71" qsCatId="simple" csTypeId="urn:microsoft.com/office/officeart/2005/8/colors/accent1_2#59"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09816" custScaleY="125865" custLinFactNeighborX="32419" custLinFactNeighborY="-1148"/>
      <dgm:spPr>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5400000" algn="t" rotWithShape="0">
            <a:prstClr val="black">
              <a:alpha val="40000"/>
            </a:prstClr>
          </a:outerShdw>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9DEA775A-B605-4193-B9CF-8B47A51B8CF8}" type="presOf" srcId="{F4DCAFF9-3CD8-4192-92EC-2050EBC96D81}" destId="{7AC81859-B11C-4EE9-8379-B9AF70890D88}" srcOrd="0" destOrd="0" presId="urn:microsoft.com/office/officeart/2008/layout/BendingPictureSemiTransparentText"/>
    <dgm:cxn modelId="{DC2B618C-EE4B-4EA6-AF9A-45403FF501D2}" type="presOf" srcId="{B3E39A80-D6B7-4E26-B22E-327D37299CB1}" destId="{BDA71D6A-C3D1-411E-9EAC-6386FFEE52C2}" srcOrd="0" destOrd="0" presId="urn:microsoft.com/office/officeart/2008/layout/BendingPictureSemiTransparentText"/>
    <dgm:cxn modelId="{837A10EB-D8AF-496C-9A3B-AAA010CF969B}" type="presParOf" srcId="{BDA71D6A-C3D1-411E-9EAC-6386FFEE52C2}" destId="{0B2273E3-B9E3-4A02-93CF-275511BE0699}" srcOrd="0" destOrd="0" presId="urn:microsoft.com/office/officeart/2008/layout/BendingPictureSemiTransparentText"/>
    <dgm:cxn modelId="{1ABAD431-24AF-47D8-B7ED-E65B4D007B63}" type="presParOf" srcId="{0B2273E3-B9E3-4A02-93CF-275511BE0699}" destId="{367DAC4B-08E7-4BA7-A970-D0115453FB5A}" srcOrd="0" destOrd="0" presId="urn:microsoft.com/office/officeart/2008/layout/BendingPictureSemiTransparentText"/>
    <dgm:cxn modelId="{D6CD49B0-05F3-4A51-9862-846963C238DD}"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66" y="0"/>
          <a:ext cx="5916052" cy="323693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069926" y="2265855"/>
          <a:ext cx="3776533" cy="77686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endParaRPr lang="en-US" sz="3000" kern="1200">
            <a:latin typeface="+mn-lt"/>
            <a:ea typeface="+mn-ea"/>
            <a:cs typeface="+mn-ea"/>
            <a:sym typeface="+mn-lt"/>
          </a:endParaRPr>
        </a:p>
      </dsp:txBody>
      <dsp:txXfrm>
        <a:off x="1069926" y="2265855"/>
        <a:ext cx="3776533" cy="776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14"/>
          <a:ext cx="5624718" cy="6375941"/>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020005" y="3802535"/>
          <a:ext cx="3585021" cy="73746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endParaRPr lang="en-US" sz="2900" kern="1200">
            <a:latin typeface="+mn-lt"/>
            <a:ea typeface="+mn-ea"/>
            <a:cs typeface="+mn-ea"/>
            <a:sym typeface="+mn-lt"/>
          </a:endParaRPr>
        </a:p>
      </dsp:txBody>
      <dsp:txXfrm>
        <a:off x="1020005" y="3802535"/>
        <a:ext cx="3585021" cy="737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578" y="146467"/>
          <a:ext cx="2183086" cy="214462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57" y="1588851"/>
          <a:ext cx="1987949" cy="40893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a typeface="+mn-ea"/>
            <a:cs typeface="+mn-ea"/>
            <a:sym typeface="+mn-lt"/>
          </a:endParaRPr>
        </a:p>
      </dsp:txBody>
      <dsp:txXfrm>
        <a:off x="98357" y="1588851"/>
        <a:ext cx="1987949" cy="408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1578" y="156197"/>
          <a:ext cx="2183086" cy="214462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98357" y="1588851"/>
          <a:ext cx="1987949" cy="40893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n-lt"/>
            <a:ea typeface="+mn-ea"/>
            <a:cs typeface="+mn-ea"/>
            <a:sym typeface="+mn-lt"/>
          </a:endParaRPr>
        </a:p>
      </dsp:txBody>
      <dsp:txXfrm>
        <a:off x="98357" y="1588851"/>
        <a:ext cx="1987949" cy="40893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21520-01F6-4257-A2B7-6E27FEBAB98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F81C8-32B2-4A08-904E-F28FA61CF832}"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9FB9C1-29A6-4A1F-AC7D-980D95B0B1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9FB9C1-29A6-4A1F-AC7D-980D95B0B1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9FB9C1-29A6-4A1F-AC7D-980D95B0B1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59FB9C1-29A6-4A1F-AC7D-980D95B0B17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B3F7AD9-2950-4315-8A30-0DCFC13C6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B3F7AD9-2950-4315-8A30-0DCFC13C6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B3F7AD9-2950-4315-8A30-0DCFC13C6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B3F7AD9-2950-4315-8A30-0DCFC13C6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B3F7AD9-2950-4315-8A30-0DCFC13C63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F151851-9AD4-4CDA-B7A2-4D9D40F9F2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t>‹#›</a:t>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139" y="0"/>
            <a:ext cx="12189859" cy="68592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4.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slideLayout" Target="../slideLayouts/slideLayout1.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15.jpe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notesSlide" Target="../notesSlides/notesSlide18.xml"/><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notesSlide" Target="../notesSlides/notesSlide20.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21.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3.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sp>
        <p:nvSpPr>
          <p:cNvPr id="5" name="标题 3"/>
          <p:cNvSpPr>
            <a:spLocks noGrp="1" noChangeArrowheads="1"/>
          </p:cNvSpPr>
          <p:nvPr/>
        </p:nvSpPr>
        <p:spPr bwMode="auto">
          <a:xfrm>
            <a:off x="4867064" y="1537693"/>
            <a:ext cx="5790016" cy="19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defTabSz="1219200"/>
            <a:r>
              <a:rPr lang="en-US" altLang="zh-CN" sz="10715" b="1" dirty="0">
                <a:solidFill>
                  <a:srgbClr val="408FD3"/>
                </a:solidFill>
                <a:latin typeface="微软雅黑" panose="020B0503020204020204" charset="-122"/>
                <a:ea typeface="微软雅黑" panose="020B0503020204020204" charset="-122"/>
                <a:cs typeface="+mn-ea"/>
                <a:sym typeface="+mn-lt"/>
              </a:rPr>
              <a:t>20XX</a:t>
            </a:r>
            <a:endParaRPr lang="zh-CN" altLang="en-US" sz="10715" b="1" dirty="0">
              <a:solidFill>
                <a:srgbClr val="408FD3"/>
              </a:solidFill>
              <a:latin typeface="微软雅黑" panose="020B0503020204020204" charset="-122"/>
              <a:ea typeface="微软雅黑" panose="020B0503020204020204" charset="-122"/>
              <a:cs typeface="+mn-ea"/>
              <a:sym typeface="+mn-lt"/>
            </a:endParaRPr>
          </a:p>
        </p:txBody>
      </p:sp>
      <p:sp>
        <p:nvSpPr>
          <p:cNvPr id="6" name="TextBox 11"/>
          <p:cNvSpPr txBox="1"/>
          <p:nvPr/>
        </p:nvSpPr>
        <p:spPr>
          <a:xfrm>
            <a:off x="4867064" y="3207500"/>
            <a:ext cx="5521063" cy="912879"/>
          </a:xfrm>
          <a:prstGeom prst="rect">
            <a:avLst/>
          </a:prstGeom>
          <a:noFill/>
        </p:spPr>
        <p:txBody>
          <a:bodyPr wrap="none" rtlCol="0">
            <a:spAutoFit/>
          </a:bodyPr>
          <a:lstStyle/>
          <a:p>
            <a:pPr defTabSz="866775"/>
            <a:r>
              <a:rPr lang="zh-CN" altLang="en-US" sz="5330" dirty="0">
                <a:solidFill>
                  <a:prstClr val="black"/>
                </a:solidFill>
                <a:latin typeface="微软雅黑" panose="020B0503020204020204" charset="-122"/>
                <a:ea typeface="微软雅黑" panose="020B0503020204020204" charset="-122"/>
                <a:cs typeface="+mn-ea"/>
                <a:sym typeface="+mn-lt"/>
              </a:rPr>
              <a:t>婚礼策划</a:t>
            </a:r>
            <a:r>
              <a:rPr lang="en-US" altLang="zh-CN" sz="5330" dirty="0">
                <a:solidFill>
                  <a:prstClr val="black"/>
                </a:solidFill>
                <a:latin typeface="微软雅黑" panose="020B0503020204020204" charset="-122"/>
                <a:ea typeface="微软雅黑" panose="020B0503020204020204" charset="-122"/>
                <a:cs typeface="+mn-ea"/>
                <a:sym typeface="+mn-lt"/>
              </a:rPr>
              <a:t>PPT</a:t>
            </a:r>
            <a:r>
              <a:rPr lang="zh-CN" altLang="en-US" sz="5330" dirty="0">
                <a:solidFill>
                  <a:prstClr val="black"/>
                </a:solidFill>
                <a:latin typeface="微软雅黑" panose="020B0503020204020204" charset="-122"/>
                <a:ea typeface="微软雅黑" panose="020B0503020204020204" charset="-122"/>
                <a:cs typeface="+mn-ea"/>
                <a:sym typeface="+mn-lt"/>
              </a:rPr>
              <a:t>模板</a:t>
            </a:r>
          </a:p>
        </p:txBody>
      </p:sp>
      <p:sp>
        <p:nvSpPr>
          <p:cNvPr id="7" name="Rectangle 8"/>
          <p:cNvSpPr>
            <a:spLocks noChangeArrowheads="1"/>
          </p:cNvSpPr>
          <p:nvPr/>
        </p:nvSpPr>
        <p:spPr bwMode="auto">
          <a:xfrm>
            <a:off x="5079974" y="4316421"/>
            <a:ext cx="4021935" cy="2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6775"/>
            <a:r>
              <a:rPr lang="zh-CN" altLang="en-US" sz="1895" b="1" dirty="0">
                <a:solidFill>
                  <a:prstClr val="black"/>
                </a:solidFill>
                <a:latin typeface="微软雅黑" panose="020B0503020204020204" charset="-122"/>
                <a:ea typeface="微软雅黑" panose="020B0503020204020204" charset="-122"/>
                <a:cs typeface="+mn-ea"/>
                <a:sym typeface="+mn-lt"/>
              </a:rPr>
              <a:t>产品介绍 </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工作计划 </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计划书</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策划案</a:t>
            </a:r>
            <a:endParaRPr lang="zh-CN" altLang="zh-CN" sz="1895" b="1" dirty="0">
              <a:solidFill>
                <a:prstClr val="black"/>
              </a:solidFill>
              <a:latin typeface="微软雅黑" panose="020B0503020204020204" charset="-122"/>
              <a:ea typeface="微软雅黑" panose="020B0503020204020204" charset="-122"/>
              <a:cs typeface="+mn-ea"/>
              <a:sym typeface="+mn-lt"/>
            </a:endParaRPr>
          </a:p>
        </p:txBody>
      </p:sp>
      <p:sp>
        <p:nvSpPr>
          <p:cNvPr id="8" name="TextBox 14"/>
          <p:cNvSpPr txBox="1"/>
          <p:nvPr/>
        </p:nvSpPr>
        <p:spPr>
          <a:xfrm>
            <a:off x="5003612" y="4746583"/>
            <a:ext cx="2183867" cy="324485"/>
          </a:xfrm>
          <a:prstGeom prst="rect">
            <a:avLst/>
          </a:prstGeom>
          <a:noFill/>
        </p:spPr>
        <p:txBody>
          <a:bodyPr wrap="square" rtlCol="0">
            <a:spAutoFit/>
          </a:bodyPr>
          <a:lstStyle/>
          <a:p>
            <a:pPr defTabSz="866775"/>
            <a:r>
              <a:rPr lang="zh-CN" altLang="en-US" sz="1515">
                <a:solidFill>
                  <a:prstClr val="black"/>
                </a:solidFill>
                <a:latin typeface="微软雅黑" panose="020B0503020204020204" charset="-122"/>
                <a:ea typeface="微软雅黑" panose="020B0503020204020204" charset="-122"/>
                <a:cs typeface="+mn-ea"/>
                <a:sym typeface="+mn-lt"/>
              </a:rPr>
              <a:t>演讲人：</a:t>
            </a:r>
            <a:r>
              <a:rPr lang="en-US" altLang="zh-CN" sz="1515">
                <a:solidFill>
                  <a:prstClr val="black"/>
                </a:solidFill>
                <a:latin typeface="微软雅黑" panose="020B0503020204020204" charset="-122"/>
                <a:ea typeface="微软雅黑" panose="020B0503020204020204" charset="-122"/>
                <a:cs typeface="+mn-ea"/>
                <a:sym typeface="+mn-lt"/>
              </a:rPr>
              <a:t>xiazaii</a:t>
            </a:r>
            <a:endParaRPr lang="zh-CN" altLang="en-US" sz="1515" dirty="0">
              <a:solidFill>
                <a:prstClr val="black"/>
              </a:solidFill>
              <a:latin typeface="微软雅黑" panose="020B0503020204020204" charset="-122"/>
              <a:ea typeface="微软雅黑" panose="020B050302020402020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9767" y="1138556"/>
            <a:ext cx="4862195" cy="20414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6" name="矩形 5"/>
          <p:cNvSpPr/>
          <p:nvPr/>
        </p:nvSpPr>
        <p:spPr>
          <a:xfrm>
            <a:off x="679767" y="3486022"/>
            <a:ext cx="2771302" cy="277971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7" name="矩形 6"/>
          <p:cNvSpPr/>
          <p:nvPr/>
        </p:nvSpPr>
        <p:spPr>
          <a:xfrm>
            <a:off x="3775041" y="3486022"/>
            <a:ext cx="4532783" cy="277971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8" name="矩形 7"/>
          <p:cNvSpPr/>
          <p:nvPr/>
        </p:nvSpPr>
        <p:spPr>
          <a:xfrm>
            <a:off x="8640779" y="3486022"/>
            <a:ext cx="2771302" cy="277971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16" name="文本框 1"/>
          <p:cNvSpPr txBox="1">
            <a:spLocks noChangeArrowheads="1"/>
          </p:cNvSpPr>
          <p:nvPr/>
        </p:nvSpPr>
        <p:spPr bwMode="auto">
          <a:xfrm>
            <a:off x="5912292" y="1123355"/>
            <a:ext cx="3230357"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defTabSz="866775" fontAlgn="base">
              <a:spcBef>
                <a:spcPct val="0"/>
              </a:spcBef>
              <a:spcAft>
                <a:spcPct val="0"/>
              </a:spcAft>
            </a:pPr>
            <a:r>
              <a:rPr lang="zh-CN" altLang="en-US" sz="2370" b="1" dirty="0">
                <a:solidFill>
                  <a:prstClr val="black"/>
                </a:solidFill>
                <a:latin typeface="微软雅黑" panose="020B0503020204020204" charset="-122"/>
                <a:ea typeface="微软雅黑" panose="020B0503020204020204" charset="-122"/>
                <a:cs typeface="+mn-ea"/>
                <a:sym typeface="+mn-lt"/>
              </a:rPr>
              <a:t>单击此处输入标题文本</a:t>
            </a:r>
          </a:p>
        </p:txBody>
      </p:sp>
      <p:sp>
        <p:nvSpPr>
          <p:cNvPr id="17" name="正文"/>
          <p:cNvSpPr/>
          <p:nvPr/>
        </p:nvSpPr>
        <p:spPr>
          <a:xfrm>
            <a:off x="5822904" y="1781157"/>
            <a:ext cx="5755275" cy="1101768"/>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1500"/>
                            </p:stCondLst>
                            <p:childTnLst>
                              <p:par>
                                <p:cTn id="21" presetID="1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500"/>
                                        <p:tgtEl>
                                          <p:spTgt spid="8"/>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2"/>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p:cNvSpPr txBox="1"/>
          <p:nvPr/>
        </p:nvSpPr>
        <p:spPr>
          <a:xfrm>
            <a:off x="2296186" y="1139486"/>
            <a:ext cx="6325961" cy="364715"/>
          </a:xfrm>
          <a:prstGeom prst="rect">
            <a:avLst/>
          </a:prstGeom>
          <a:noFill/>
        </p:spPr>
        <p:txBody>
          <a:bodyPr wrap="square" lIns="0" tIns="0" rIns="0" bIns="0" rtlCol="0" anchor="ctr" anchorCtr="0">
            <a:spAutoFit/>
          </a:bodyPr>
          <a:lstStyle/>
          <a:p>
            <a:pPr defTabSz="866775" fontAlgn="base">
              <a:spcBef>
                <a:spcPct val="0"/>
              </a:spcBef>
              <a:spcAft>
                <a:spcPct val="0"/>
              </a:spcAft>
            </a:pPr>
            <a:r>
              <a:rPr lang="zh-CN" altLang="en-US" sz="2370" b="1" dirty="0">
                <a:solidFill>
                  <a:prstClr val="black"/>
                </a:solidFill>
                <a:latin typeface="微软雅黑" panose="020B0503020204020204" charset="-122"/>
                <a:ea typeface="微软雅黑" panose="020B0503020204020204" charset="-122"/>
                <a:cs typeface="+mn-ea"/>
                <a:sym typeface="+mn-lt"/>
              </a:rPr>
              <a:t>单击此处输入标题文本</a:t>
            </a:r>
          </a:p>
        </p:txBody>
      </p:sp>
      <p:sp>
        <p:nvSpPr>
          <p:cNvPr id="2" name="矩形 1"/>
          <p:cNvSpPr/>
          <p:nvPr/>
        </p:nvSpPr>
        <p:spPr>
          <a:xfrm>
            <a:off x="1438711" y="1849431"/>
            <a:ext cx="6096000" cy="1101768"/>
          </a:xfrm>
          <a:prstGeom prst="rect">
            <a:avLst/>
          </a:prstGeom>
        </p:spPr>
        <p:txBody>
          <a:bodyPr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34" y="3655717"/>
            <a:ext cx="4847771" cy="323831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897" y="3295505"/>
            <a:ext cx="5699816" cy="356808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575" y="87975"/>
            <a:ext cx="4035425" cy="2678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文"/>
          <p:cNvSpPr/>
          <p:nvPr/>
        </p:nvSpPr>
        <p:spPr>
          <a:xfrm>
            <a:off x="1263015" y="4353561"/>
            <a:ext cx="3485965" cy="1112219"/>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17" name="分点上正文"/>
          <p:cNvSpPr/>
          <p:nvPr/>
        </p:nvSpPr>
        <p:spPr>
          <a:xfrm>
            <a:off x="5441950" y="4349065"/>
            <a:ext cx="2087809" cy="1900320"/>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19" name="分点上标题"/>
          <p:cNvSpPr/>
          <p:nvPr/>
        </p:nvSpPr>
        <p:spPr>
          <a:xfrm>
            <a:off x="1263015" y="3953481"/>
            <a:ext cx="3486150" cy="396218"/>
          </a:xfrm>
          <a:prstGeom prst="rect">
            <a:avLst/>
          </a:prstGeom>
          <a:noFill/>
        </p:spPr>
        <p:txBody>
          <a:bodyPr wrap="square" lIns="91433" tIns="45716" rIns="91433" bIns="45716">
            <a:spAutoFit/>
          </a:bodyPr>
          <a:lstStyle/>
          <a:p>
            <a:pPr algn="ctr" defTabSz="866775" fontAlgn="base">
              <a:spcBef>
                <a:spcPct val="0"/>
              </a:spcBef>
              <a:spcAft>
                <a:spcPct val="0"/>
              </a:spcAft>
            </a:pPr>
            <a:r>
              <a:rPr lang="zh-CN" altLang="en-US" sz="1990" b="1" dirty="0">
                <a:solidFill>
                  <a:prstClr val="black"/>
                </a:solidFill>
                <a:latin typeface="微软雅黑" panose="020B0503020204020204" charset="-122"/>
                <a:ea typeface="微软雅黑" panose="020B0503020204020204" charset="-122"/>
                <a:cs typeface="+mn-ea"/>
                <a:sym typeface="+mn-lt"/>
              </a:rPr>
              <a:t>单击此处输入标题文本</a:t>
            </a:r>
          </a:p>
        </p:txBody>
      </p:sp>
      <p:sp>
        <p:nvSpPr>
          <p:cNvPr id="30" name="分点上正文"/>
          <p:cNvSpPr/>
          <p:nvPr/>
        </p:nvSpPr>
        <p:spPr>
          <a:xfrm>
            <a:off x="5441950" y="1426321"/>
            <a:ext cx="1935383" cy="1900320"/>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31" name="分点上标题"/>
          <p:cNvSpPr/>
          <p:nvPr/>
        </p:nvSpPr>
        <p:spPr>
          <a:xfrm>
            <a:off x="5231942" y="1026481"/>
            <a:ext cx="2145393" cy="398691"/>
          </a:xfrm>
          <a:prstGeom prst="rect">
            <a:avLst/>
          </a:prstGeom>
          <a:noFill/>
        </p:spPr>
        <p:txBody>
          <a:bodyPr wrap="square" lIns="91433" tIns="45716" rIns="91433" bIns="45716">
            <a:spAutoFit/>
          </a:bodyPr>
          <a:lstStyle/>
          <a:p>
            <a:pPr algn="ctr" defTabSz="866775" fontAlgn="base">
              <a:spcBef>
                <a:spcPct val="0"/>
              </a:spcBef>
              <a:spcAft>
                <a:spcPct val="0"/>
              </a:spcAft>
            </a:pPr>
            <a:r>
              <a:rPr lang="zh-CN" altLang="en-US" sz="1990" b="1" dirty="0">
                <a:solidFill>
                  <a:prstClr val="black"/>
                </a:solidFill>
                <a:latin typeface="微软雅黑" panose="020B0503020204020204" charset="-122"/>
                <a:ea typeface="微软雅黑" panose="020B0503020204020204" charset="-122"/>
                <a:cs typeface="+mn-ea"/>
                <a:sym typeface="+mn-lt"/>
              </a:rPr>
              <a:t>输入标题文本</a:t>
            </a:r>
          </a:p>
        </p:txBody>
      </p:sp>
      <p:sp>
        <p:nvSpPr>
          <p:cNvPr id="32" name="分点上标题"/>
          <p:cNvSpPr/>
          <p:nvPr/>
        </p:nvSpPr>
        <p:spPr>
          <a:xfrm>
            <a:off x="5231941" y="3949111"/>
            <a:ext cx="2145393" cy="398691"/>
          </a:xfrm>
          <a:prstGeom prst="rect">
            <a:avLst/>
          </a:prstGeom>
          <a:noFill/>
        </p:spPr>
        <p:txBody>
          <a:bodyPr wrap="square" lIns="91433" tIns="45716" rIns="91433" bIns="45716">
            <a:spAutoFit/>
          </a:bodyPr>
          <a:lstStyle/>
          <a:p>
            <a:pPr algn="ctr" defTabSz="866775" fontAlgn="base">
              <a:spcBef>
                <a:spcPct val="0"/>
              </a:spcBef>
              <a:spcAft>
                <a:spcPct val="0"/>
              </a:spcAft>
            </a:pPr>
            <a:r>
              <a:rPr lang="zh-CN" altLang="en-US" sz="1990" b="1" dirty="0">
                <a:solidFill>
                  <a:prstClr val="black"/>
                </a:solidFill>
                <a:latin typeface="微软雅黑" panose="020B0503020204020204" charset="-122"/>
                <a:ea typeface="微软雅黑" panose="020B0503020204020204" charset="-122"/>
                <a:cs typeface="+mn-ea"/>
                <a:sym typeface="+mn-lt"/>
              </a:rPr>
              <a:t>输入标题文本</a:t>
            </a:r>
          </a:p>
        </p:txBody>
      </p:sp>
      <p:sp>
        <p:nvSpPr>
          <p:cNvPr id="33" name="矩形 32"/>
          <p:cNvSpPr/>
          <p:nvPr/>
        </p:nvSpPr>
        <p:spPr>
          <a:xfrm>
            <a:off x="670560" y="1107568"/>
            <a:ext cx="4077970" cy="244207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34" name="矩形 33"/>
          <p:cNvSpPr/>
          <p:nvPr/>
        </p:nvSpPr>
        <p:spPr>
          <a:xfrm>
            <a:off x="7680960" y="1106934"/>
            <a:ext cx="3840480" cy="244271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35" name="矩形 34"/>
          <p:cNvSpPr/>
          <p:nvPr/>
        </p:nvSpPr>
        <p:spPr>
          <a:xfrm>
            <a:off x="7680960" y="3949037"/>
            <a:ext cx="3840480" cy="244271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plus(in)">
                                      <p:cBhvr>
                                        <p:cTn id="7" dur="500"/>
                                        <p:tgtEl>
                                          <p:spTgt spid="3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2"/>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 dur="500"/>
                                        <p:tgtEl>
                                          <p:spTgt spid="19"/>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2"/>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8" dur="500"/>
                                        <p:tgtEl>
                                          <p:spTgt spid="15"/>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p:tgtEl>
                                          <p:spTgt spid="31"/>
                                        </p:tgtEl>
                                        <p:attrNameLst>
                                          <p:attrName>ppt_y</p:attrName>
                                        </p:attrNameLst>
                                      </p:cBhvr>
                                      <p:tavLst>
                                        <p:tav tm="0">
                                          <p:val>
                                            <p:strVal val="#ppt_y+#ppt_h*1.125000"/>
                                          </p:val>
                                        </p:tav>
                                        <p:tav tm="100000">
                                          <p:val>
                                            <p:strVal val="#ppt_y"/>
                                          </p:val>
                                        </p:tav>
                                      </p:tavLst>
                                    </p:anim>
                                    <p:animEffect transition="in" filter="wipe(up)">
                                      <p:cBhvr>
                                        <p:cTn id="23" dur="500"/>
                                        <p:tgtEl>
                                          <p:spTgt spid="3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ppt_y</p:attrName>
                                        </p:attrNameLst>
                                      </p:cBhvr>
                                      <p:tavLst>
                                        <p:tav tm="0">
                                          <p:val>
                                            <p:strVal val="#ppt_y+#ppt_h*1.125000"/>
                                          </p:val>
                                        </p:tav>
                                        <p:tav tm="100000">
                                          <p:val>
                                            <p:strVal val="#ppt_y"/>
                                          </p:val>
                                        </p:tav>
                                      </p:tavLst>
                                    </p:anim>
                                    <p:animEffect transition="in" filter="wipe(up)">
                                      <p:cBhvr>
                                        <p:cTn id="27" dur="500"/>
                                        <p:tgtEl>
                                          <p:spTgt spid="30"/>
                                        </p:tgtEl>
                                      </p:cBhvr>
                                    </p:animEffect>
                                  </p:childTnLst>
                                </p:cTn>
                              </p:par>
                            </p:childTnLst>
                          </p:cTn>
                        </p:par>
                        <p:par>
                          <p:cTn id="28" fill="hold">
                            <p:stCondLst>
                              <p:cond delay="1500"/>
                            </p:stCondLst>
                            <p:childTnLst>
                              <p:par>
                                <p:cTn id="29" presetID="42" presetClass="entr" presetSubtype="0" fill="hold" grpId="1"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grpId="1"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par>
                          <p:cTn id="43" fill="hold">
                            <p:stCondLst>
                              <p:cond delay="2500"/>
                            </p:stCondLst>
                            <p:childTnLst>
                              <p:par>
                                <p:cTn id="44" presetID="14" presetClass="entr" presetSubtype="1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9" grpId="0"/>
      <p:bldP spid="30" grpId="0"/>
      <p:bldP spid="31" grpId="0"/>
      <p:bldP spid="32" grpId="0"/>
      <p:bldP spid="32" grpId="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6122" y="3572245"/>
            <a:ext cx="3309937" cy="2196860"/>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4445900" y="3708400"/>
            <a:ext cx="3299564" cy="2065527"/>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5462" y="3576957"/>
            <a:ext cx="3309937" cy="2187436"/>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35" y="1096190"/>
            <a:ext cx="3420110" cy="1909248"/>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5946" y="982030"/>
            <a:ext cx="3420110" cy="2137568"/>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0098" y="907396"/>
            <a:ext cx="3360666" cy="2244925"/>
          </a:xfrm>
          <a:prstGeom prst="snip2DiagRect">
            <a:avLst/>
          </a:prstGeom>
          <a:noFill/>
          <a:ln w="88900" cap="sq">
            <a:noFill/>
            <a:miter lim="800000"/>
            <a:headEnd/>
            <a:tailEnd/>
          </a:ln>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grpSp>
        <p:nvGrpSpPr>
          <p:cNvPr id="11" name="组合 10"/>
          <p:cNvGrpSpPr/>
          <p:nvPr/>
        </p:nvGrpSpPr>
        <p:grpSpPr>
          <a:xfrm>
            <a:off x="4137638" y="2200064"/>
            <a:ext cx="6327915" cy="1989006"/>
            <a:chOff x="2396927" y="1955492"/>
            <a:chExt cx="6673973" cy="2097780"/>
          </a:xfrm>
        </p:grpSpPr>
        <p:sp>
          <p:nvSpPr>
            <p:cNvPr id="12" name="文本框 19"/>
            <p:cNvSpPr txBox="1"/>
            <p:nvPr/>
          </p:nvSpPr>
          <p:spPr>
            <a:xfrm flipH="1">
              <a:off x="5261552" y="2332519"/>
              <a:ext cx="3809348" cy="1178193"/>
            </a:xfrm>
            <a:prstGeom prst="rect">
              <a:avLst/>
            </a:prstGeom>
            <a:noFill/>
          </p:spPr>
          <p:txBody>
            <a:bodyPr wrap="square" rtlCol="0">
              <a:spAutoFit/>
            </a:bodyPr>
            <a:lstStyle/>
            <a:p>
              <a:pPr defTabSz="866775" fontAlgn="base">
                <a:lnSpc>
                  <a:spcPct val="150000"/>
                </a:lnSpc>
                <a:spcBef>
                  <a:spcPts val="570"/>
                </a:spcBef>
                <a:spcAft>
                  <a:spcPct val="0"/>
                </a:spcAft>
              </a:pPr>
              <a:r>
                <a:rPr lang="zh-CN" altLang="en-US" sz="2655" dirty="0">
                  <a:solidFill>
                    <a:srgbClr val="408FD3"/>
                  </a:solidFill>
                  <a:latin typeface="微软雅黑" panose="020B0503020204020204" charset="-122"/>
                  <a:ea typeface="微软雅黑" panose="020B0503020204020204" charset="-122"/>
                  <a:cs typeface="+mn-ea"/>
                  <a:sym typeface="+mn-lt"/>
                </a:rPr>
                <a:t>输入您的标题</a:t>
              </a:r>
              <a:endParaRPr lang="en-US" altLang="zh-CN" sz="2655" dirty="0">
                <a:solidFill>
                  <a:srgbClr val="408FD3"/>
                </a:solidFill>
                <a:latin typeface="微软雅黑" panose="020B0503020204020204" charset="-122"/>
                <a:ea typeface="微软雅黑" panose="020B0503020204020204" charset="-122"/>
                <a:cs typeface="+mn-ea"/>
                <a:sym typeface="+mn-lt"/>
              </a:endParaRPr>
            </a:p>
            <a:p>
              <a:pPr defTabSz="866775" fontAlgn="base">
                <a:lnSpc>
                  <a:spcPct val="150000"/>
                </a:lnSpc>
                <a:spcBef>
                  <a:spcPct val="0"/>
                </a:spcBef>
                <a:spcAft>
                  <a:spcPct val="0"/>
                </a:spcAft>
              </a:pPr>
              <a:r>
                <a:rPr lang="zh-CN" altLang="en-US" sz="950" dirty="0">
                  <a:solidFill>
                    <a:srgbClr val="408FD3"/>
                  </a:solidFill>
                  <a:latin typeface="微软雅黑" panose="020B0503020204020204" charset="-122"/>
                  <a:ea typeface="微软雅黑" panose="020B0503020204020204" charset="-122"/>
                  <a:cs typeface="+mn-ea"/>
                  <a:sym typeface="+mn-lt"/>
                </a:rPr>
                <a:t>此处添加详细文本描述，建议与标题相关并符合整体语言风格，语言描述尽量简洁生动。尽量将每页幻灯片的字数控制在 。</a:t>
              </a:r>
              <a:endParaRPr lang="en-US" altLang="zh-CN" sz="950" dirty="0">
                <a:solidFill>
                  <a:srgbClr val="408FD3"/>
                </a:solidFill>
                <a:latin typeface="微软雅黑" panose="020B0503020204020204" charset="-122"/>
                <a:ea typeface="微软雅黑" panose="020B0503020204020204" charset="-122"/>
                <a:cs typeface="+mn-ea"/>
                <a:sym typeface="+mn-lt"/>
              </a:endParaRPr>
            </a:p>
          </p:txBody>
        </p:sp>
        <p:sp>
          <p:nvSpPr>
            <p:cNvPr id="13" name="文本框 6"/>
            <p:cNvSpPr txBox="1"/>
            <p:nvPr/>
          </p:nvSpPr>
          <p:spPr>
            <a:xfrm>
              <a:off x="2396927" y="1955492"/>
              <a:ext cx="2743200" cy="2097780"/>
            </a:xfrm>
            <a:prstGeom prst="rect">
              <a:avLst/>
            </a:prstGeom>
            <a:noFill/>
          </p:spPr>
          <p:txBody>
            <a:bodyPr wrap="square" rtlCol="0">
              <a:spAutoFit/>
            </a:bodyPr>
            <a:lstStyle/>
            <a:p>
              <a:pPr algn="ctr" defTabSz="866775" fontAlgn="base">
                <a:spcBef>
                  <a:spcPct val="0"/>
                </a:spcBef>
                <a:spcAft>
                  <a:spcPct val="0"/>
                </a:spcAft>
              </a:pPr>
              <a:r>
                <a:rPr lang="en-US" altLang="zh-CN" sz="12325" dirty="0">
                  <a:solidFill>
                    <a:srgbClr val="408FD3"/>
                  </a:solidFill>
                  <a:latin typeface="微软雅黑" panose="020B0503020204020204" charset="-122"/>
                  <a:ea typeface="微软雅黑" panose="020B0503020204020204" charset="-122"/>
                  <a:cs typeface="+mn-ea"/>
                  <a:sym typeface="+mn-lt"/>
                </a:rPr>
                <a:t>03</a:t>
              </a:r>
              <a:endParaRPr lang="zh-CN" altLang="en-US" sz="12325" dirty="0">
                <a:solidFill>
                  <a:srgbClr val="408FD3"/>
                </a:solidFill>
                <a:latin typeface="微软雅黑" panose="020B0503020204020204" charset="-122"/>
                <a:ea typeface="微软雅黑" panose="020B0503020204020204" charset="-122"/>
                <a:cs typeface="+mn-ea"/>
                <a:sym typeface="+mn-lt"/>
              </a:endParaRPr>
            </a:p>
          </p:txBody>
        </p:sp>
        <p:sp>
          <p:nvSpPr>
            <p:cNvPr id="14" name="等腰三角形 13"/>
            <p:cNvSpPr/>
            <p:nvPr/>
          </p:nvSpPr>
          <p:spPr>
            <a:xfrm rot="5400000">
              <a:off x="4925235" y="2483251"/>
              <a:ext cx="249378" cy="214980"/>
            </a:xfrm>
            <a:prstGeom prst="triangle">
              <a:avLst/>
            </a:prstGeom>
            <a:solidFill>
              <a:srgbClr val="408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srgbClr val="408FD3"/>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5"/>
          <p:cNvGraphicFramePr/>
          <p:nvPr/>
        </p:nvGraphicFramePr>
        <p:xfrm>
          <a:off x="179615" y="187958"/>
          <a:ext cx="5916386" cy="3236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
          <p:cNvSpPr/>
          <p:nvPr/>
        </p:nvSpPr>
        <p:spPr>
          <a:xfrm>
            <a:off x="1783803" y="4833605"/>
            <a:ext cx="3338439" cy="1112219"/>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graphicFrame>
        <p:nvGraphicFramePr>
          <p:cNvPr id="25" name="Diagram 6"/>
          <p:cNvGraphicFramePr/>
          <p:nvPr/>
        </p:nvGraphicFramePr>
        <p:xfrm>
          <a:off x="6275614" y="187958"/>
          <a:ext cx="5625033" cy="63759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PA_文本框 8"/>
          <p:cNvSpPr txBox="1"/>
          <p:nvPr>
            <p:custDataLst>
              <p:tags r:id="rId1"/>
            </p:custDataLst>
          </p:nvPr>
        </p:nvSpPr>
        <p:spPr>
          <a:xfrm>
            <a:off x="511340" y="3702098"/>
            <a:ext cx="5243289" cy="763406"/>
          </a:xfrm>
          <a:prstGeom prst="rect">
            <a:avLst/>
          </a:prstGeom>
          <a:noFill/>
        </p:spPr>
        <p:txBody>
          <a:bodyPr wrap="square" lIns="91433" tIns="45716" rIns="91433" bIns="45716" rtlCol="0">
            <a:spAutoFit/>
          </a:bodyPr>
          <a:lstStyle/>
          <a:p>
            <a:pPr algn="ctr" defTabSz="866775" fontAlgn="base">
              <a:spcBef>
                <a:spcPct val="0"/>
              </a:spcBef>
              <a:spcAft>
                <a:spcPct val="0"/>
              </a:spcAft>
            </a:pPr>
            <a:r>
              <a:rPr lang="zh-CN" altLang="en-US" sz="4360" b="1" dirty="0">
                <a:solidFill>
                  <a:srgbClr val="CA8F45">
                    <a:lumMod val="50000"/>
                  </a:srgbClr>
                </a:solidFill>
                <a:latin typeface="微软雅黑" panose="020B0503020204020204" charset="-122"/>
                <a:ea typeface="微软雅黑" panose="020B0503020204020204" charset="-122"/>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250" fill="hold"/>
                                        <p:tgtEl>
                                          <p:spTgt spid="22"/>
                                        </p:tgtEl>
                                        <p:attrNameLst>
                                          <p:attrName>ppt_x</p:attrName>
                                        </p:attrNameLst>
                                      </p:cBhvr>
                                      <p:tavLst>
                                        <p:tav tm="0">
                                          <p:val>
                                            <p:strVal val="#ppt_x"/>
                                          </p:val>
                                        </p:tav>
                                        <p:tav tm="100000">
                                          <p:val>
                                            <p:strVal val="#ppt_x"/>
                                          </p:val>
                                        </p:tav>
                                      </p:tavLst>
                                    </p:anim>
                                    <p:anim calcmode="lin" valueType="num">
                                      <p:cBhvr additive="base">
                                        <p:cTn id="12" dur="125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p:bldGraphic spid="25" grpId="0">
        <p:bldAsOne/>
      </p:bldGraphic>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269" y="5267"/>
            <a:ext cx="4607039" cy="3093892"/>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3599" y="3265090"/>
            <a:ext cx="5413042" cy="3592728"/>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708" y="368960"/>
            <a:ext cx="6082711" cy="3395623"/>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8" name="PA_文本框 8"/>
          <p:cNvSpPr txBox="1"/>
          <p:nvPr>
            <p:custDataLst>
              <p:tags r:id="rId1"/>
            </p:custDataLst>
          </p:nvPr>
        </p:nvSpPr>
        <p:spPr>
          <a:xfrm>
            <a:off x="579615" y="4043469"/>
            <a:ext cx="5243289" cy="457040"/>
          </a:xfrm>
          <a:prstGeom prst="rect">
            <a:avLst/>
          </a:prstGeom>
          <a:noFill/>
        </p:spPr>
        <p:txBody>
          <a:bodyPr wrap="square" lIns="91433" tIns="45716" rIns="91433" bIns="45716" rtlCol="0">
            <a:spAutoFit/>
          </a:bodyPr>
          <a:lstStyle/>
          <a:p>
            <a:pPr algn="ctr" defTabSz="866775" fontAlgn="base">
              <a:spcBef>
                <a:spcPct val="0"/>
              </a:spcBef>
              <a:spcAft>
                <a:spcPct val="0"/>
              </a:spcAft>
            </a:pPr>
            <a:r>
              <a:rPr lang="zh-CN" altLang="en-US" sz="2370" b="1" dirty="0">
                <a:solidFill>
                  <a:srgbClr val="CA8F45">
                    <a:lumMod val="50000"/>
                  </a:srgbClr>
                </a:solidFill>
                <a:latin typeface="微软雅黑" panose="020B0503020204020204" charset="-122"/>
                <a:ea typeface="微软雅黑" panose="020B0503020204020204" charset="-122"/>
                <a:cs typeface="+mn-ea"/>
                <a:sym typeface="+mn-lt"/>
              </a:rPr>
              <a:t>添加标题</a:t>
            </a:r>
          </a:p>
        </p:txBody>
      </p:sp>
      <p:sp>
        <p:nvSpPr>
          <p:cNvPr id="9" name="PA_矩形 9"/>
          <p:cNvSpPr/>
          <p:nvPr>
            <p:custDataLst>
              <p:tags r:id="rId2"/>
            </p:custDataLst>
          </p:nvPr>
        </p:nvSpPr>
        <p:spPr>
          <a:xfrm>
            <a:off x="1313844" y="4651512"/>
            <a:ext cx="3827111" cy="1112219"/>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0000" decel="4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accel="20000" decel="4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accel="20000" decel="4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2807" y="3838646"/>
            <a:ext cx="11727051" cy="1762299"/>
            <a:chOff x="1028700" y="340009"/>
            <a:chExt cx="10737581" cy="2155541"/>
          </a:xfrm>
          <a:noFill/>
        </p:grpSpPr>
        <p:sp>
          <p:nvSpPr>
            <p:cNvPr id="8" name="矩形 7"/>
            <p:cNvSpPr/>
            <p:nvPr/>
          </p:nvSpPr>
          <p:spPr>
            <a:xfrm>
              <a:off x="1028700" y="971550"/>
              <a:ext cx="10737581"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srgbClr val="CA8F45">
                    <a:lumMod val="50000"/>
                  </a:srgbClr>
                </a:solidFill>
                <a:latin typeface="微软雅黑" panose="020B0503020204020204" charset="-122"/>
                <a:ea typeface="微软雅黑" panose="020B0503020204020204" charset="-122"/>
                <a:cs typeface="+mn-ea"/>
                <a:sym typeface="+mn-lt"/>
              </a:endParaRPr>
            </a:p>
          </p:txBody>
        </p:sp>
        <p:sp>
          <p:nvSpPr>
            <p:cNvPr id="9" name="文本框 8"/>
            <p:cNvSpPr txBox="1"/>
            <p:nvPr/>
          </p:nvSpPr>
          <p:spPr>
            <a:xfrm>
              <a:off x="1631928" y="340009"/>
              <a:ext cx="4200524" cy="933763"/>
            </a:xfrm>
            <a:prstGeom prst="rect">
              <a:avLst/>
            </a:prstGeom>
            <a:grpFill/>
          </p:spPr>
          <p:txBody>
            <a:bodyPr wrap="square" rtlCol="0">
              <a:spAutoFit/>
            </a:bodyPr>
            <a:lstStyle/>
            <a:p>
              <a:pPr algn="ctr" defTabSz="866775" fontAlgn="base">
                <a:spcBef>
                  <a:spcPct val="0"/>
                </a:spcBef>
                <a:spcAft>
                  <a:spcPct val="0"/>
                </a:spcAft>
              </a:pPr>
              <a:r>
                <a:rPr lang="zh-CN" altLang="en-US" sz="4360" b="1" dirty="0">
                  <a:solidFill>
                    <a:srgbClr val="CA8F45">
                      <a:lumMod val="50000"/>
                    </a:srgbClr>
                  </a:solidFill>
                  <a:latin typeface="微软雅黑" panose="020B0503020204020204" charset="-122"/>
                  <a:ea typeface="微软雅黑" panose="020B0503020204020204" charset="-122"/>
                  <a:cs typeface="+mn-ea"/>
                  <a:sym typeface="+mn-lt"/>
                </a:rPr>
                <a:t>点击添加标题</a:t>
              </a: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059" y="885621"/>
            <a:ext cx="3925847" cy="5405589"/>
          </a:xfrm>
          <a:prstGeom prst="rect">
            <a:avLst/>
          </a:prstGeom>
          <a:effectLst>
            <a:innerShdw blurRad="114300">
              <a:prstClr val="black"/>
            </a:innerShdw>
          </a:effectLst>
        </p:spPr>
      </p:pic>
      <p:sp>
        <p:nvSpPr>
          <p:cNvPr id="6" name="矩形 5"/>
          <p:cNvSpPr/>
          <p:nvPr/>
        </p:nvSpPr>
        <p:spPr>
          <a:xfrm>
            <a:off x="4716135" y="717055"/>
            <a:ext cx="2976707" cy="3637918"/>
          </a:xfrm>
          <a:prstGeom prst="rect">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10" name="PA_矩形 9"/>
          <p:cNvSpPr/>
          <p:nvPr>
            <p:custDataLst>
              <p:tags r:id="rId1"/>
            </p:custDataLst>
          </p:nvPr>
        </p:nvSpPr>
        <p:spPr>
          <a:xfrm>
            <a:off x="945355" y="1484089"/>
            <a:ext cx="3648612" cy="1802217"/>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4624" y="1589087"/>
            <a:ext cx="2819728" cy="1871501"/>
          </a:xfrm>
          <a:prstGeom prst="rect">
            <a:avLst/>
          </a:prstGeom>
          <a:effectLst>
            <a:innerShdw blurRad="114300">
              <a:prstClr val="black"/>
            </a:innerShdw>
          </a:effectLst>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341" y="4766866"/>
            <a:ext cx="2534295" cy="1692909"/>
          </a:xfrm>
          <a:prstGeom prst="rect">
            <a:avLst/>
          </a:prstGeom>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3000"/>
                            </p:stCondLst>
                            <p:childTnLst>
                              <p:par>
                                <p:cTn id="27" presetID="14"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9336"/>
            <a:ext cx="12192000" cy="364787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graphicFrame>
        <p:nvGraphicFramePr>
          <p:cNvPr id="8" name="Diagram 1"/>
          <p:cNvGraphicFramePr/>
          <p:nvPr/>
        </p:nvGraphicFramePr>
        <p:xfrm>
          <a:off x="890514" y="3997825"/>
          <a:ext cx="2184665" cy="2496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4"/>
          <p:cNvGraphicFramePr/>
          <p:nvPr/>
        </p:nvGraphicFramePr>
        <p:xfrm>
          <a:off x="3628131" y="3997825"/>
          <a:ext cx="2184665" cy="24961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PA_文本框 8"/>
          <p:cNvSpPr txBox="1"/>
          <p:nvPr>
            <p:custDataLst>
              <p:tags r:id="rId1"/>
            </p:custDataLst>
          </p:nvPr>
        </p:nvSpPr>
        <p:spPr>
          <a:xfrm>
            <a:off x="5822903" y="3996983"/>
            <a:ext cx="5243289" cy="457040"/>
          </a:xfrm>
          <a:prstGeom prst="rect">
            <a:avLst/>
          </a:prstGeom>
          <a:noFill/>
        </p:spPr>
        <p:txBody>
          <a:bodyPr wrap="square" lIns="91433" tIns="45716" rIns="91433" bIns="45716" rtlCol="0">
            <a:spAutoFit/>
          </a:bodyPr>
          <a:lstStyle/>
          <a:p>
            <a:pPr algn="ctr" defTabSz="866775" fontAlgn="base">
              <a:spcBef>
                <a:spcPct val="0"/>
              </a:spcBef>
              <a:spcAft>
                <a:spcPct val="0"/>
              </a:spcAft>
            </a:pPr>
            <a:r>
              <a:rPr lang="zh-CN" altLang="en-US" sz="2370" b="1" dirty="0">
                <a:solidFill>
                  <a:srgbClr val="CA8F45">
                    <a:lumMod val="50000"/>
                  </a:srgbClr>
                </a:solidFill>
                <a:latin typeface="微软雅黑" panose="020B0503020204020204" charset="-122"/>
                <a:ea typeface="微软雅黑" panose="020B0503020204020204" charset="-122"/>
                <a:cs typeface="+mn-ea"/>
                <a:sym typeface="+mn-lt"/>
              </a:rPr>
              <a:t>添加标题</a:t>
            </a:r>
          </a:p>
        </p:txBody>
      </p:sp>
      <p:sp>
        <p:nvSpPr>
          <p:cNvPr id="11" name="PA_矩形 9"/>
          <p:cNvSpPr/>
          <p:nvPr>
            <p:custDataLst>
              <p:tags r:id="rId2"/>
            </p:custDataLst>
          </p:nvPr>
        </p:nvSpPr>
        <p:spPr>
          <a:xfrm>
            <a:off x="6557133" y="4605026"/>
            <a:ext cx="3827111" cy="1281753"/>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32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Graphic spid="10" grpId="0">
        <p:bldAsOne/>
      </p:bldGraphic>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grpSp>
        <p:nvGrpSpPr>
          <p:cNvPr id="8" name="组合 7"/>
          <p:cNvGrpSpPr/>
          <p:nvPr/>
        </p:nvGrpSpPr>
        <p:grpSpPr>
          <a:xfrm>
            <a:off x="4137638" y="2200064"/>
            <a:ext cx="6327915" cy="1989006"/>
            <a:chOff x="2396927" y="1955492"/>
            <a:chExt cx="6673973" cy="2097780"/>
          </a:xfrm>
        </p:grpSpPr>
        <p:sp>
          <p:nvSpPr>
            <p:cNvPr id="11" name="文本框 19"/>
            <p:cNvSpPr txBox="1"/>
            <p:nvPr/>
          </p:nvSpPr>
          <p:spPr>
            <a:xfrm flipH="1">
              <a:off x="5261552" y="2332519"/>
              <a:ext cx="3809348" cy="1178193"/>
            </a:xfrm>
            <a:prstGeom prst="rect">
              <a:avLst/>
            </a:prstGeom>
            <a:noFill/>
          </p:spPr>
          <p:txBody>
            <a:bodyPr wrap="square" rtlCol="0">
              <a:spAutoFit/>
            </a:bodyPr>
            <a:lstStyle/>
            <a:p>
              <a:pPr defTabSz="866775" fontAlgn="base">
                <a:lnSpc>
                  <a:spcPct val="150000"/>
                </a:lnSpc>
                <a:spcBef>
                  <a:spcPts val="570"/>
                </a:spcBef>
                <a:spcAft>
                  <a:spcPct val="0"/>
                </a:spcAft>
              </a:pPr>
              <a:r>
                <a:rPr lang="zh-CN" altLang="en-US" sz="2655" dirty="0">
                  <a:solidFill>
                    <a:srgbClr val="408FD3"/>
                  </a:solidFill>
                  <a:latin typeface="微软雅黑" panose="020B0503020204020204" charset="-122"/>
                  <a:ea typeface="微软雅黑" panose="020B0503020204020204" charset="-122"/>
                  <a:cs typeface="+mn-ea"/>
                  <a:sym typeface="+mn-lt"/>
                </a:rPr>
                <a:t>输入您的标题</a:t>
              </a:r>
              <a:endParaRPr lang="en-US" altLang="zh-CN" sz="2655" dirty="0">
                <a:solidFill>
                  <a:srgbClr val="408FD3"/>
                </a:solidFill>
                <a:latin typeface="微软雅黑" panose="020B0503020204020204" charset="-122"/>
                <a:ea typeface="微软雅黑" panose="020B0503020204020204" charset="-122"/>
                <a:cs typeface="+mn-ea"/>
                <a:sym typeface="+mn-lt"/>
              </a:endParaRPr>
            </a:p>
            <a:p>
              <a:pPr defTabSz="866775" fontAlgn="base">
                <a:lnSpc>
                  <a:spcPct val="150000"/>
                </a:lnSpc>
                <a:spcBef>
                  <a:spcPct val="0"/>
                </a:spcBef>
                <a:spcAft>
                  <a:spcPct val="0"/>
                </a:spcAft>
              </a:pPr>
              <a:r>
                <a:rPr lang="zh-CN" altLang="en-US" sz="950" dirty="0">
                  <a:solidFill>
                    <a:srgbClr val="408FD3"/>
                  </a:solidFill>
                  <a:latin typeface="微软雅黑" panose="020B0503020204020204" charset="-122"/>
                  <a:ea typeface="微软雅黑" panose="020B0503020204020204" charset="-122"/>
                  <a:cs typeface="+mn-ea"/>
                  <a:sym typeface="+mn-lt"/>
                </a:rPr>
                <a:t>此处添加详细文本描述，建议与标题相关并符合整体语言风格，语言描述尽量简洁生动。尽量将每页幻灯片的字数控制在 。</a:t>
              </a:r>
              <a:endParaRPr lang="en-US" altLang="zh-CN" sz="950" dirty="0">
                <a:solidFill>
                  <a:srgbClr val="408FD3"/>
                </a:solidFill>
                <a:latin typeface="微软雅黑" panose="020B0503020204020204" charset="-122"/>
                <a:ea typeface="微软雅黑" panose="020B0503020204020204" charset="-122"/>
                <a:cs typeface="+mn-ea"/>
                <a:sym typeface="+mn-lt"/>
              </a:endParaRPr>
            </a:p>
          </p:txBody>
        </p:sp>
        <p:sp>
          <p:nvSpPr>
            <p:cNvPr id="12" name="文本框 6"/>
            <p:cNvSpPr txBox="1"/>
            <p:nvPr/>
          </p:nvSpPr>
          <p:spPr>
            <a:xfrm>
              <a:off x="2396927" y="1955492"/>
              <a:ext cx="2743200" cy="2097780"/>
            </a:xfrm>
            <a:prstGeom prst="rect">
              <a:avLst/>
            </a:prstGeom>
            <a:noFill/>
          </p:spPr>
          <p:txBody>
            <a:bodyPr wrap="square" rtlCol="0">
              <a:spAutoFit/>
            </a:bodyPr>
            <a:lstStyle/>
            <a:p>
              <a:pPr algn="ctr" defTabSz="866775" fontAlgn="base">
                <a:spcBef>
                  <a:spcPct val="0"/>
                </a:spcBef>
                <a:spcAft>
                  <a:spcPct val="0"/>
                </a:spcAft>
              </a:pPr>
              <a:r>
                <a:rPr lang="en-US" altLang="zh-CN" sz="12325" dirty="0">
                  <a:solidFill>
                    <a:srgbClr val="408FD3"/>
                  </a:solidFill>
                  <a:latin typeface="微软雅黑" panose="020B0503020204020204" charset="-122"/>
                  <a:ea typeface="微软雅黑" panose="020B0503020204020204" charset="-122"/>
                  <a:cs typeface="+mn-ea"/>
                  <a:sym typeface="+mn-lt"/>
                </a:rPr>
                <a:t>04</a:t>
              </a:r>
              <a:endParaRPr lang="zh-CN" altLang="en-US" sz="12325" dirty="0">
                <a:solidFill>
                  <a:srgbClr val="408FD3"/>
                </a:solidFill>
                <a:latin typeface="微软雅黑" panose="020B0503020204020204" charset="-122"/>
                <a:ea typeface="微软雅黑" panose="020B0503020204020204" charset="-122"/>
                <a:cs typeface="+mn-ea"/>
                <a:sym typeface="+mn-lt"/>
              </a:endParaRPr>
            </a:p>
          </p:txBody>
        </p:sp>
        <p:sp>
          <p:nvSpPr>
            <p:cNvPr id="13" name="等腰三角形 12"/>
            <p:cNvSpPr/>
            <p:nvPr/>
          </p:nvSpPr>
          <p:spPr>
            <a:xfrm rot="5400000">
              <a:off x="4925235" y="2483251"/>
              <a:ext cx="249378" cy="214980"/>
            </a:xfrm>
            <a:prstGeom prst="triangle">
              <a:avLst/>
            </a:prstGeom>
            <a:solidFill>
              <a:srgbClr val="408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srgbClr val="408FD3"/>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sp>
        <p:nvSpPr>
          <p:cNvPr id="27" name="文本框 21"/>
          <p:cNvSpPr txBox="1"/>
          <p:nvPr/>
        </p:nvSpPr>
        <p:spPr>
          <a:xfrm>
            <a:off x="4606855" y="1722144"/>
            <a:ext cx="1147558" cy="1937390"/>
          </a:xfrm>
          <a:prstGeom prst="rect">
            <a:avLst/>
          </a:prstGeom>
          <a:noFill/>
        </p:spPr>
        <p:txBody>
          <a:bodyPr vert="eaVert" wrap="none" rtlCol="0">
            <a:spAutoFit/>
          </a:bodyPr>
          <a:lstStyle/>
          <a:p>
            <a:pPr defTabSz="866775"/>
            <a:r>
              <a:rPr lang="zh-CN" altLang="en-US" sz="6255" b="1" dirty="0">
                <a:solidFill>
                  <a:srgbClr val="408FD3"/>
                </a:solidFill>
                <a:latin typeface="微软雅黑" panose="020B0503020204020204" charset="-122"/>
                <a:ea typeface="微软雅黑" panose="020B0503020204020204" charset="-122"/>
                <a:cs typeface="+mn-ea"/>
                <a:sym typeface="+mn-lt"/>
              </a:rPr>
              <a:t>目 录</a:t>
            </a:r>
          </a:p>
        </p:txBody>
      </p:sp>
      <p:grpSp>
        <p:nvGrpSpPr>
          <p:cNvPr id="3" name="组合 2"/>
          <p:cNvGrpSpPr/>
          <p:nvPr/>
        </p:nvGrpSpPr>
        <p:grpSpPr>
          <a:xfrm>
            <a:off x="6207705" y="1585596"/>
            <a:ext cx="4257848" cy="3731745"/>
            <a:chOff x="2563169" y="1486332"/>
            <a:chExt cx="4490699" cy="3935825"/>
          </a:xfrm>
        </p:grpSpPr>
        <p:sp>
          <p:nvSpPr>
            <p:cNvPr id="28" name="矩形 27"/>
            <p:cNvSpPr/>
            <p:nvPr/>
          </p:nvSpPr>
          <p:spPr>
            <a:xfrm>
              <a:off x="3558089" y="1486332"/>
              <a:ext cx="3495779" cy="793667"/>
            </a:xfrm>
            <a:prstGeom prst="rect">
              <a:avLst/>
            </a:prstGeom>
          </p:spPr>
          <p:txBody>
            <a:bodyPr wrap="square" lIns="0">
              <a:spAutoFit/>
            </a:bodyPr>
            <a:lstStyle/>
            <a:p>
              <a:pPr defTabSz="866775"/>
              <a:r>
                <a:rPr lang="zh-CN" altLang="en-US" sz="3035" dirty="0">
                  <a:solidFill>
                    <a:prstClr val="black">
                      <a:lumMod val="75000"/>
                      <a:lumOff val="25000"/>
                    </a:prstClr>
                  </a:solidFill>
                  <a:latin typeface="微软雅黑" panose="020B0503020204020204" charset="-122"/>
                  <a:ea typeface="微软雅黑" panose="020B0503020204020204" charset="-122"/>
                  <a:cs typeface="+mn-ea"/>
                  <a:sym typeface="+mn-lt"/>
                </a:rPr>
                <a:t>输入您的标题</a:t>
              </a:r>
            </a:p>
            <a:p>
              <a:pPr defTabSz="866775"/>
              <a:r>
                <a:rPr lang="en-US" altLang="zh-CN" sz="1255" dirty="0">
                  <a:solidFill>
                    <a:prstClr val="white">
                      <a:lumMod val="65000"/>
                    </a:prstClr>
                  </a:solidFill>
                  <a:latin typeface="微软雅黑" panose="020B0503020204020204" charset="-122"/>
                  <a:ea typeface="微软雅黑" panose="020B0503020204020204" charset="-122"/>
                  <a:cs typeface="+mn-ea"/>
                  <a:sym typeface="+mn-lt"/>
                </a:rPr>
                <a:t>ADD YOUR TITLE HERE</a:t>
              </a:r>
              <a:endParaRPr lang="zh-CN" altLang="en-US" sz="1255" dirty="0">
                <a:solidFill>
                  <a:prstClr val="white">
                    <a:lumMod val="65000"/>
                  </a:prstClr>
                </a:solidFill>
                <a:latin typeface="微软雅黑" panose="020B0503020204020204" charset="-122"/>
                <a:ea typeface="微软雅黑" panose="020B0503020204020204" charset="-122"/>
                <a:cs typeface="+mn-ea"/>
                <a:sym typeface="+mn-lt"/>
              </a:endParaRPr>
            </a:p>
          </p:txBody>
        </p:sp>
        <p:sp>
          <p:nvSpPr>
            <p:cNvPr id="29" name="椭圆 28"/>
            <p:cNvSpPr/>
            <p:nvPr/>
          </p:nvSpPr>
          <p:spPr>
            <a:xfrm>
              <a:off x="2563169" y="2565732"/>
              <a:ext cx="754021" cy="754021"/>
            </a:xfrm>
            <a:prstGeom prst="ellipse">
              <a:avLst/>
            </a:prstGeom>
            <a:solidFill>
              <a:srgbClr val="408FD3"/>
            </a:solidFill>
            <a:ln w="25400" cap="flat" cmpd="sng" algn="ctr">
              <a:noFill/>
              <a:prstDash val="solid"/>
              <a:miter lim="800000"/>
            </a:ln>
            <a:effectLst/>
          </p:spPr>
          <p:txBody>
            <a:bodyPr lIns="0" tIns="0" rIns="0" bIns="0" rtlCol="0" anchor="ctr"/>
            <a:lstStyle/>
            <a:p>
              <a:pPr algn="ctr" defTabSz="866775">
                <a:defRPr/>
              </a:pPr>
              <a:r>
                <a:rPr lang="en-US" altLang="zh-CN" sz="3035" kern="0" dirty="0">
                  <a:solidFill>
                    <a:prstClr val="white"/>
                  </a:solidFill>
                  <a:latin typeface="微软雅黑" panose="020B0503020204020204" charset="-122"/>
                  <a:ea typeface="微软雅黑" panose="020B0503020204020204" charset="-122"/>
                  <a:cs typeface="+mn-ea"/>
                  <a:sym typeface="+mn-lt"/>
                </a:rPr>
                <a:t>02</a:t>
              </a:r>
              <a:endParaRPr lang="zh-CN" altLang="en-US" sz="3035" kern="0" dirty="0">
                <a:solidFill>
                  <a:prstClr val="white"/>
                </a:solidFill>
                <a:latin typeface="微软雅黑" panose="020B0503020204020204" charset="-122"/>
                <a:ea typeface="微软雅黑" panose="020B0503020204020204" charset="-122"/>
                <a:cs typeface="+mn-ea"/>
                <a:sym typeface="+mn-lt"/>
              </a:endParaRPr>
            </a:p>
          </p:txBody>
        </p:sp>
        <p:sp>
          <p:nvSpPr>
            <p:cNvPr id="30" name="矩形 29"/>
            <p:cNvSpPr/>
            <p:nvPr/>
          </p:nvSpPr>
          <p:spPr>
            <a:xfrm>
              <a:off x="3558089" y="2533718"/>
              <a:ext cx="3495779" cy="793667"/>
            </a:xfrm>
            <a:prstGeom prst="rect">
              <a:avLst/>
            </a:prstGeom>
          </p:spPr>
          <p:txBody>
            <a:bodyPr wrap="square" lIns="0">
              <a:spAutoFit/>
            </a:bodyPr>
            <a:lstStyle/>
            <a:p>
              <a:pPr defTabSz="866775"/>
              <a:r>
                <a:rPr lang="zh-CN" altLang="en-US" sz="3035" dirty="0">
                  <a:solidFill>
                    <a:prstClr val="black">
                      <a:lumMod val="75000"/>
                      <a:lumOff val="25000"/>
                    </a:prstClr>
                  </a:solidFill>
                  <a:latin typeface="微软雅黑" panose="020B0503020204020204" charset="-122"/>
                  <a:ea typeface="微软雅黑" panose="020B0503020204020204" charset="-122"/>
                  <a:cs typeface="+mn-ea"/>
                  <a:sym typeface="+mn-lt"/>
                </a:rPr>
                <a:t>输入您的标题</a:t>
              </a:r>
            </a:p>
            <a:p>
              <a:pPr defTabSz="866775"/>
              <a:r>
                <a:rPr lang="en-US" altLang="zh-CN" sz="1255" dirty="0">
                  <a:solidFill>
                    <a:prstClr val="white">
                      <a:lumMod val="65000"/>
                    </a:prstClr>
                  </a:solidFill>
                  <a:latin typeface="微软雅黑" panose="020B0503020204020204" charset="-122"/>
                  <a:ea typeface="微软雅黑" panose="020B0503020204020204" charset="-122"/>
                  <a:cs typeface="+mn-ea"/>
                  <a:sym typeface="+mn-lt"/>
                </a:rPr>
                <a:t>ADD YOUR TITLE HERE</a:t>
              </a:r>
              <a:endParaRPr lang="zh-CN" altLang="en-US" sz="1255" dirty="0">
                <a:solidFill>
                  <a:prstClr val="white">
                    <a:lumMod val="65000"/>
                  </a:prstClr>
                </a:solidFill>
                <a:latin typeface="微软雅黑" panose="020B0503020204020204" charset="-122"/>
                <a:ea typeface="微软雅黑" panose="020B0503020204020204" charset="-122"/>
                <a:cs typeface="+mn-ea"/>
                <a:sym typeface="+mn-lt"/>
              </a:endParaRPr>
            </a:p>
          </p:txBody>
        </p:sp>
        <p:sp>
          <p:nvSpPr>
            <p:cNvPr id="31" name="椭圆 30"/>
            <p:cNvSpPr/>
            <p:nvPr/>
          </p:nvSpPr>
          <p:spPr>
            <a:xfrm>
              <a:off x="2563169" y="3613118"/>
              <a:ext cx="754021" cy="754021"/>
            </a:xfrm>
            <a:prstGeom prst="ellipse">
              <a:avLst/>
            </a:prstGeom>
            <a:solidFill>
              <a:srgbClr val="408FD3"/>
            </a:solidFill>
            <a:ln w="25400" cap="flat" cmpd="sng" algn="ctr">
              <a:noFill/>
              <a:prstDash val="solid"/>
              <a:miter lim="800000"/>
            </a:ln>
            <a:effectLst/>
          </p:spPr>
          <p:txBody>
            <a:bodyPr lIns="0" tIns="0" rIns="0" bIns="0" rtlCol="0" anchor="ctr"/>
            <a:lstStyle/>
            <a:p>
              <a:pPr algn="ctr" defTabSz="866775">
                <a:defRPr/>
              </a:pPr>
              <a:r>
                <a:rPr lang="en-US" altLang="zh-CN" sz="3035" kern="0" dirty="0">
                  <a:solidFill>
                    <a:prstClr val="white"/>
                  </a:solidFill>
                  <a:latin typeface="微软雅黑" panose="020B0503020204020204" charset="-122"/>
                  <a:ea typeface="微软雅黑" panose="020B0503020204020204" charset="-122"/>
                  <a:cs typeface="+mn-ea"/>
                  <a:sym typeface="+mn-lt"/>
                </a:rPr>
                <a:t>03</a:t>
              </a:r>
              <a:endParaRPr lang="zh-CN" altLang="en-US" sz="3035" kern="0" dirty="0">
                <a:solidFill>
                  <a:prstClr val="white"/>
                </a:solidFill>
                <a:latin typeface="微软雅黑" panose="020B0503020204020204" charset="-122"/>
                <a:ea typeface="微软雅黑" panose="020B0503020204020204" charset="-122"/>
                <a:cs typeface="+mn-ea"/>
                <a:sym typeface="+mn-lt"/>
              </a:endParaRPr>
            </a:p>
          </p:txBody>
        </p:sp>
        <p:sp>
          <p:nvSpPr>
            <p:cNvPr id="32" name="矩形 31"/>
            <p:cNvSpPr/>
            <p:nvPr/>
          </p:nvSpPr>
          <p:spPr>
            <a:xfrm>
              <a:off x="3558089" y="3581104"/>
              <a:ext cx="3495779" cy="793667"/>
            </a:xfrm>
            <a:prstGeom prst="rect">
              <a:avLst/>
            </a:prstGeom>
          </p:spPr>
          <p:txBody>
            <a:bodyPr wrap="square" lIns="0">
              <a:spAutoFit/>
            </a:bodyPr>
            <a:lstStyle/>
            <a:p>
              <a:pPr defTabSz="866775"/>
              <a:r>
                <a:rPr lang="zh-CN" altLang="en-US" sz="3035" dirty="0">
                  <a:solidFill>
                    <a:prstClr val="black">
                      <a:lumMod val="75000"/>
                      <a:lumOff val="25000"/>
                    </a:prstClr>
                  </a:solidFill>
                  <a:latin typeface="微软雅黑" panose="020B0503020204020204" charset="-122"/>
                  <a:ea typeface="微软雅黑" panose="020B0503020204020204" charset="-122"/>
                  <a:cs typeface="+mn-ea"/>
                  <a:sym typeface="+mn-lt"/>
                </a:rPr>
                <a:t>输入您的标题</a:t>
              </a:r>
            </a:p>
            <a:p>
              <a:pPr defTabSz="866775"/>
              <a:r>
                <a:rPr lang="en-US" altLang="zh-CN" sz="1255" dirty="0">
                  <a:solidFill>
                    <a:prstClr val="white">
                      <a:lumMod val="65000"/>
                    </a:prstClr>
                  </a:solidFill>
                  <a:latin typeface="微软雅黑" panose="020B0503020204020204" charset="-122"/>
                  <a:ea typeface="微软雅黑" panose="020B0503020204020204" charset="-122"/>
                  <a:cs typeface="+mn-ea"/>
                  <a:sym typeface="+mn-lt"/>
                </a:rPr>
                <a:t>ADD YOUR TITLE HERE</a:t>
              </a:r>
              <a:endParaRPr lang="zh-CN" altLang="en-US" sz="1255" dirty="0">
                <a:solidFill>
                  <a:prstClr val="white">
                    <a:lumMod val="65000"/>
                  </a:prstClr>
                </a:solidFill>
                <a:latin typeface="微软雅黑" panose="020B0503020204020204" charset="-122"/>
                <a:ea typeface="微软雅黑" panose="020B0503020204020204" charset="-122"/>
                <a:cs typeface="+mn-ea"/>
                <a:sym typeface="+mn-lt"/>
              </a:endParaRPr>
            </a:p>
          </p:txBody>
        </p:sp>
        <p:sp>
          <p:nvSpPr>
            <p:cNvPr id="33" name="椭圆 32"/>
            <p:cNvSpPr/>
            <p:nvPr/>
          </p:nvSpPr>
          <p:spPr>
            <a:xfrm>
              <a:off x="2563169" y="4660504"/>
              <a:ext cx="754021" cy="754021"/>
            </a:xfrm>
            <a:prstGeom prst="ellipse">
              <a:avLst/>
            </a:prstGeom>
            <a:solidFill>
              <a:srgbClr val="408FD3"/>
            </a:solidFill>
            <a:ln w="25400" cap="flat" cmpd="sng" algn="ctr">
              <a:noFill/>
              <a:prstDash val="solid"/>
              <a:miter lim="800000"/>
            </a:ln>
            <a:effectLst/>
          </p:spPr>
          <p:txBody>
            <a:bodyPr lIns="0" tIns="0" rIns="0" bIns="0" rtlCol="0" anchor="ctr"/>
            <a:lstStyle/>
            <a:p>
              <a:pPr algn="ctr" defTabSz="866775">
                <a:defRPr/>
              </a:pPr>
              <a:r>
                <a:rPr lang="en-US" altLang="zh-CN" sz="3035" kern="0" dirty="0">
                  <a:solidFill>
                    <a:prstClr val="white"/>
                  </a:solidFill>
                  <a:latin typeface="微软雅黑" panose="020B0503020204020204" charset="-122"/>
                  <a:ea typeface="微软雅黑" panose="020B0503020204020204" charset="-122"/>
                  <a:cs typeface="+mn-ea"/>
                  <a:sym typeface="+mn-lt"/>
                </a:rPr>
                <a:t>04</a:t>
              </a:r>
              <a:endParaRPr lang="zh-CN" altLang="en-US" sz="3035" kern="0" dirty="0">
                <a:solidFill>
                  <a:prstClr val="white"/>
                </a:solidFill>
                <a:latin typeface="微软雅黑" panose="020B0503020204020204" charset="-122"/>
                <a:ea typeface="微软雅黑" panose="020B0503020204020204" charset="-122"/>
                <a:cs typeface="+mn-ea"/>
                <a:sym typeface="+mn-lt"/>
              </a:endParaRPr>
            </a:p>
          </p:txBody>
        </p:sp>
        <p:sp>
          <p:nvSpPr>
            <p:cNvPr id="34" name="矩形 33"/>
            <p:cNvSpPr/>
            <p:nvPr/>
          </p:nvSpPr>
          <p:spPr>
            <a:xfrm>
              <a:off x="3558089" y="4628490"/>
              <a:ext cx="3495779" cy="793667"/>
            </a:xfrm>
            <a:prstGeom prst="rect">
              <a:avLst/>
            </a:prstGeom>
          </p:spPr>
          <p:txBody>
            <a:bodyPr wrap="square" lIns="0">
              <a:spAutoFit/>
            </a:bodyPr>
            <a:lstStyle/>
            <a:p>
              <a:pPr defTabSz="866775"/>
              <a:r>
                <a:rPr lang="zh-CN" altLang="en-US" sz="3035" dirty="0">
                  <a:solidFill>
                    <a:prstClr val="black">
                      <a:lumMod val="75000"/>
                      <a:lumOff val="25000"/>
                    </a:prstClr>
                  </a:solidFill>
                  <a:latin typeface="微软雅黑" panose="020B0503020204020204" charset="-122"/>
                  <a:ea typeface="微软雅黑" panose="020B0503020204020204" charset="-122"/>
                  <a:cs typeface="+mn-ea"/>
                  <a:sym typeface="+mn-lt"/>
                </a:rPr>
                <a:t>输入您的标题</a:t>
              </a:r>
            </a:p>
            <a:p>
              <a:pPr defTabSz="866775"/>
              <a:r>
                <a:rPr lang="en-US" altLang="zh-CN" sz="1255" dirty="0">
                  <a:solidFill>
                    <a:prstClr val="white">
                      <a:lumMod val="65000"/>
                    </a:prstClr>
                  </a:solidFill>
                  <a:latin typeface="微软雅黑" panose="020B0503020204020204" charset="-122"/>
                  <a:ea typeface="微软雅黑" panose="020B0503020204020204" charset="-122"/>
                  <a:cs typeface="+mn-ea"/>
                  <a:sym typeface="+mn-lt"/>
                </a:rPr>
                <a:t>ADD YOUR TITLE HERE</a:t>
              </a:r>
              <a:endParaRPr lang="zh-CN" altLang="en-US" sz="1255" dirty="0">
                <a:solidFill>
                  <a:prstClr val="white">
                    <a:lumMod val="65000"/>
                  </a:prstClr>
                </a:solidFill>
                <a:latin typeface="微软雅黑" panose="020B0503020204020204" charset="-122"/>
                <a:ea typeface="微软雅黑" panose="020B0503020204020204" charset="-122"/>
                <a:cs typeface="+mn-ea"/>
                <a:sym typeface="+mn-lt"/>
              </a:endParaRPr>
            </a:p>
          </p:txBody>
        </p:sp>
        <p:sp>
          <p:nvSpPr>
            <p:cNvPr id="35" name="椭圆 34"/>
            <p:cNvSpPr/>
            <p:nvPr/>
          </p:nvSpPr>
          <p:spPr>
            <a:xfrm>
              <a:off x="2563169" y="1504012"/>
              <a:ext cx="754021" cy="754021"/>
            </a:xfrm>
            <a:prstGeom prst="ellipse">
              <a:avLst/>
            </a:prstGeom>
            <a:solidFill>
              <a:srgbClr val="408FD3"/>
            </a:solidFill>
            <a:ln w="25400" cap="flat" cmpd="sng" algn="ctr">
              <a:noFill/>
              <a:prstDash val="solid"/>
              <a:miter lim="800000"/>
            </a:ln>
            <a:effectLst/>
          </p:spPr>
          <p:txBody>
            <a:bodyPr lIns="0" tIns="0" rIns="0" bIns="0" rtlCol="0" anchor="ctr"/>
            <a:lstStyle/>
            <a:p>
              <a:pPr algn="ctr" defTabSz="866775">
                <a:defRPr/>
              </a:pPr>
              <a:r>
                <a:rPr lang="en-US" altLang="zh-CN" sz="3035" kern="0" dirty="0">
                  <a:solidFill>
                    <a:prstClr val="white"/>
                  </a:solidFill>
                  <a:latin typeface="微软雅黑" panose="020B0503020204020204" charset="-122"/>
                  <a:ea typeface="微软雅黑" panose="020B0503020204020204" charset="-122"/>
                  <a:cs typeface="+mn-ea"/>
                  <a:sym typeface="+mn-lt"/>
                </a:rPr>
                <a:t>01</a:t>
              </a:r>
              <a:endParaRPr lang="zh-CN" altLang="en-US" sz="3035" kern="0" dirty="0">
                <a:solidFill>
                  <a:prstClr val="white"/>
                </a:solidFill>
                <a:latin typeface="微软雅黑" panose="020B0503020204020204" charset="-122"/>
                <a:ea typeface="微软雅黑" panose="020B0503020204020204" charset="-122"/>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734" y="1131701"/>
            <a:ext cx="2792156" cy="1853201"/>
          </a:xfrm>
          <a:custGeom>
            <a:avLst/>
            <a:gdLst>
              <a:gd name="connsiteX0" fmla="*/ 0 w 4343528"/>
              <a:gd name="connsiteY0" fmla="*/ 0 h 3219450"/>
              <a:gd name="connsiteX1" fmla="*/ 4343528 w 4343528"/>
              <a:gd name="connsiteY1" fmla="*/ 0 h 3219450"/>
              <a:gd name="connsiteX2" fmla="*/ 4343528 w 4343528"/>
              <a:gd name="connsiteY2" fmla="*/ 3219450 h 3219450"/>
              <a:gd name="connsiteX3" fmla="*/ 0 w 4343528"/>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4343528" h="3219450">
                <a:moveTo>
                  <a:pt x="0" y="0"/>
                </a:moveTo>
                <a:lnTo>
                  <a:pt x="4343528" y="0"/>
                </a:lnTo>
                <a:lnTo>
                  <a:pt x="4343528" y="3219450"/>
                </a:lnTo>
                <a:lnTo>
                  <a:pt x="0" y="3219450"/>
                </a:lnTo>
                <a:close/>
              </a:path>
            </a:pathLst>
          </a:custGeom>
          <a:effectLst>
            <a:outerShdw blurRad="50800" dist="38100" dir="2700000" algn="tl" rotWithShape="0">
              <a:prstClr val="black">
                <a:alpha val="40000"/>
              </a:prstClr>
            </a:outerShdw>
          </a:effectLst>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7442" y="1140341"/>
            <a:ext cx="2761319" cy="1844562"/>
          </a:xfrm>
          <a:custGeom>
            <a:avLst/>
            <a:gdLst>
              <a:gd name="connsiteX0" fmla="*/ 0 w 4343528"/>
              <a:gd name="connsiteY0" fmla="*/ 0 h 3219450"/>
              <a:gd name="connsiteX1" fmla="*/ 4343528 w 4343528"/>
              <a:gd name="connsiteY1" fmla="*/ 0 h 3219450"/>
              <a:gd name="connsiteX2" fmla="*/ 4343528 w 4343528"/>
              <a:gd name="connsiteY2" fmla="*/ 3219450 h 3219450"/>
              <a:gd name="connsiteX3" fmla="*/ 0 w 4343528"/>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4343528" h="3219450">
                <a:moveTo>
                  <a:pt x="0" y="0"/>
                </a:moveTo>
                <a:lnTo>
                  <a:pt x="4343528" y="0"/>
                </a:lnTo>
                <a:lnTo>
                  <a:pt x="4343528" y="3219450"/>
                </a:lnTo>
                <a:lnTo>
                  <a:pt x="0" y="3219450"/>
                </a:lnTo>
                <a:close/>
              </a:path>
            </a:pathLst>
          </a:custGeom>
          <a:effectLst>
            <a:outerShdw blurRad="50800" dist="38100" dir="2700000" algn="tl" rotWithShape="0">
              <a:prstClr val="black">
                <a:alpha val="40000"/>
              </a:prstClr>
            </a:outerShdw>
          </a:effectLst>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252" y="3733671"/>
            <a:ext cx="3040262" cy="2041711"/>
          </a:xfrm>
          <a:custGeom>
            <a:avLst/>
            <a:gdLst>
              <a:gd name="connsiteX0" fmla="*/ 0 w 4343528"/>
              <a:gd name="connsiteY0" fmla="*/ 0 h 3219450"/>
              <a:gd name="connsiteX1" fmla="*/ 4343528 w 4343528"/>
              <a:gd name="connsiteY1" fmla="*/ 0 h 3219450"/>
              <a:gd name="connsiteX2" fmla="*/ 4343528 w 4343528"/>
              <a:gd name="connsiteY2" fmla="*/ 3219450 h 3219450"/>
              <a:gd name="connsiteX3" fmla="*/ 0 w 4343528"/>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4343528" h="3219450">
                <a:moveTo>
                  <a:pt x="0" y="0"/>
                </a:moveTo>
                <a:lnTo>
                  <a:pt x="4343528" y="0"/>
                </a:lnTo>
                <a:lnTo>
                  <a:pt x="4343528" y="3219450"/>
                </a:lnTo>
                <a:lnTo>
                  <a:pt x="0" y="3219450"/>
                </a:lnTo>
                <a:close/>
              </a:path>
            </a:pathLst>
          </a:custGeom>
          <a:effectLst>
            <a:outerShdw blurRad="50800" dist="38100" dir="2700000" algn="tl" rotWithShape="0">
              <a:prstClr val="black">
                <a:alpha val="40000"/>
              </a:prstClr>
            </a:outerShdw>
          </a:effectLst>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4212" y="3892813"/>
            <a:ext cx="2812996" cy="1758123"/>
          </a:xfrm>
          <a:custGeom>
            <a:avLst/>
            <a:gdLst>
              <a:gd name="connsiteX0" fmla="*/ 0 w 4343528"/>
              <a:gd name="connsiteY0" fmla="*/ 0 h 3219450"/>
              <a:gd name="connsiteX1" fmla="*/ 4343528 w 4343528"/>
              <a:gd name="connsiteY1" fmla="*/ 0 h 3219450"/>
              <a:gd name="connsiteX2" fmla="*/ 4343528 w 4343528"/>
              <a:gd name="connsiteY2" fmla="*/ 3219450 h 3219450"/>
              <a:gd name="connsiteX3" fmla="*/ 0 w 4343528"/>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4343528" h="3219450">
                <a:moveTo>
                  <a:pt x="0" y="0"/>
                </a:moveTo>
                <a:lnTo>
                  <a:pt x="4343528" y="0"/>
                </a:lnTo>
                <a:lnTo>
                  <a:pt x="4343528" y="3219450"/>
                </a:lnTo>
                <a:lnTo>
                  <a:pt x="0" y="3219450"/>
                </a:lnTo>
                <a:close/>
              </a:path>
            </a:pathLst>
          </a:cu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6407" y="3879204"/>
            <a:ext cx="2856768" cy="1887951"/>
          </a:xfrm>
          <a:custGeom>
            <a:avLst/>
            <a:gdLst>
              <a:gd name="connsiteX0" fmla="*/ 0 w 4343528"/>
              <a:gd name="connsiteY0" fmla="*/ 0 h 3219450"/>
              <a:gd name="connsiteX1" fmla="*/ 4343528 w 4343528"/>
              <a:gd name="connsiteY1" fmla="*/ 0 h 3219450"/>
              <a:gd name="connsiteX2" fmla="*/ 4343528 w 4343528"/>
              <a:gd name="connsiteY2" fmla="*/ 3219450 h 3219450"/>
              <a:gd name="connsiteX3" fmla="*/ 0 w 4343528"/>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4343528" h="3219450">
                <a:moveTo>
                  <a:pt x="0" y="0"/>
                </a:moveTo>
                <a:lnTo>
                  <a:pt x="4343528" y="0"/>
                </a:lnTo>
                <a:lnTo>
                  <a:pt x="4343528" y="3219450"/>
                </a:lnTo>
                <a:lnTo>
                  <a:pt x="0" y="3219450"/>
                </a:lnTo>
                <a:close/>
              </a:path>
            </a:pathLst>
          </a:custGeom>
          <a:effectLst>
            <a:outerShdw blurRad="50800" dist="38100" dir="2700000" algn="tl" rotWithShape="0">
              <a:prstClr val="black">
                <a:alpha val="40000"/>
              </a:prstClr>
            </a:outerShdw>
          </a:effectLst>
        </p:spPr>
      </p:pic>
      <p:sp>
        <p:nvSpPr>
          <p:cNvPr id="9" name="PA_矩形 9"/>
          <p:cNvSpPr/>
          <p:nvPr>
            <p:custDataLst>
              <p:tags r:id="rId2"/>
            </p:custDataLst>
          </p:nvPr>
        </p:nvSpPr>
        <p:spPr>
          <a:xfrm>
            <a:off x="7457732" y="1517321"/>
            <a:ext cx="3827111" cy="1281753"/>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32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par>
                                <p:cTn id="18" presetID="5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par>
                                <p:cTn id="23" presetID="55"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照片"/>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0402">
            <a:off x="819727" y="1170234"/>
            <a:ext cx="2322419" cy="1559637"/>
          </a:xfrm>
          <a:prstGeom prst="rect">
            <a:avLst/>
          </a:prstGeom>
          <a:ln w="76200">
            <a:solidFill>
              <a:srgbClr val="FEFBF0"/>
            </a:solidFill>
          </a:ln>
          <a:effectLst>
            <a:outerShdw blurRad="76200" dist="76200" dir="2700000" algn="tl" rotWithShape="0">
              <a:prstClr val="black">
                <a:alpha val="40000"/>
              </a:prstClr>
            </a:outerShdw>
          </a:effectLst>
        </p:spPr>
      </p:pic>
      <p:pic>
        <p:nvPicPr>
          <p:cNvPr id="7" name="照片"/>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4814">
            <a:off x="4493167" y="683845"/>
            <a:ext cx="2248889" cy="1255423"/>
          </a:xfrm>
          <a:prstGeom prst="rect">
            <a:avLst/>
          </a:prstGeom>
          <a:ln w="76200">
            <a:solidFill>
              <a:srgbClr val="FEFBF0"/>
            </a:solidFill>
          </a:ln>
          <a:effectLst>
            <a:outerShdw blurRad="76200" dist="76200" dir="2700000" algn="tl" rotWithShape="0">
              <a:prstClr val="black">
                <a:alpha val="40000"/>
              </a:prstClr>
            </a:outerShdw>
          </a:effectLst>
        </p:spPr>
      </p:pic>
      <p:pic>
        <p:nvPicPr>
          <p:cNvPr id="11" name="照片"/>
          <p:cNvPicPr>
            <a:picLocks noChangeAspect="1"/>
          </p:cNvPicPr>
          <p:nvPr/>
        </p:nvPicPr>
        <p:blipFill>
          <a:blip r:embed="rId6" cstate="print"/>
          <a:stretch>
            <a:fillRect/>
          </a:stretch>
        </p:blipFill>
        <p:spPr>
          <a:xfrm>
            <a:off x="1811492" y="3934164"/>
            <a:ext cx="2940935" cy="1652119"/>
          </a:xfrm>
          <a:prstGeom prst="rect">
            <a:avLst/>
          </a:prstGeom>
          <a:ln w="76200">
            <a:solidFill>
              <a:srgbClr val="FEFBF0"/>
            </a:solidFill>
          </a:ln>
          <a:effectLst>
            <a:outerShdw blurRad="76200" dist="76200" dir="2700000" algn="tl" rotWithShape="0">
              <a:prstClr val="black">
                <a:alpha val="40000"/>
              </a:prstClr>
            </a:outerShdw>
          </a:effectLst>
        </p:spPr>
      </p:pic>
      <p:pic>
        <p:nvPicPr>
          <p:cNvPr id="12" name="照片"/>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84814">
            <a:off x="7977389" y="502905"/>
            <a:ext cx="2261286" cy="1510539"/>
          </a:xfrm>
          <a:prstGeom prst="rect">
            <a:avLst/>
          </a:prstGeom>
          <a:ln w="76200">
            <a:solidFill>
              <a:srgbClr val="FEFBF0"/>
            </a:solidFill>
          </a:ln>
          <a:effectLst>
            <a:outerShdw blurRad="76200" dist="76200" dir="2700000" algn="tl" rotWithShape="0">
              <a:prstClr val="black">
                <a:alpha val="40000"/>
              </a:prstClr>
            </a:outerShdw>
          </a:effectLst>
        </p:spPr>
      </p:pic>
      <p:pic>
        <p:nvPicPr>
          <p:cNvPr id="13" name="照片"/>
          <p:cNvPicPr>
            <a:picLocks noChangeAspect="1"/>
          </p:cNvPicPr>
          <p:nvPr/>
        </p:nvPicPr>
        <p:blipFill>
          <a:blip r:embed="rId8" cstate="print"/>
          <a:stretch>
            <a:fillRect/>
          </a:stretch>
        </p:blipFill>
        <p:spPr>
          <a:xfrm rot="515532">
            <a:off x="5838509" y="4485260"/>
            <a:ext cx="2794661" cy="1928211"/>
          </a:xfrm>
          <a:prstGeom prst="rect">
            <a:avLst/>
          </a:prstGeom>
          <a:ln w="76200">
            <a:solidFill>
              <a:srgbClr val="FEFBF0"/>
            </a:solidFill>
          </a:ln>
          <a:effectLst>
            <a:outerShdw blurRad="76200" dist="76200" dir="2700000" algn="tl" rotWithShape="0">
              <a:prstClr val="black">
                <a:alpha val="40000"/>
              </a:prstClr>
            </a:outerShdw>
          </a:effectLst>
        </p:spPr>
      </p:pic>
      <p:sp>
        <p:nvSpPr>
          <p:cNvPr id="14" name="矩形 13"/>
          <p:cNvSpPr/>
          <p:nvPr/>
        </p:nvSpPr>
        <p:spPr>
          <a:xfrm>
            <a:off x="4008150" y="2686515"/>
            <a:ext cx="7044862" cy="1101768"/>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400" decel="100000"/>
                                        <p:tgtEl>
                                          <p:spTgt spid="7"/>
                                        </p:tgtEl>
                                      </p:cBhvr>
                                    </p:animEffect>
                                    <p:anim calcmode="lin" valueType="num">
                                      <p:cBhvr>
                                        <p:cTn id="8" dur="4400" decel="100000" fill="hold"/>
                                        <p:tgtEl>
                                          <p:spTgt spid="7"/>
                                        </p:tgtEl>
                                        <p:attrNameLst>
                                          <p:attrName>style.rotation</p:attrName>
                                        </p:attrNameLst>
                                      </p:cBhvr>
                                      <p:tavLst>
                                        <p:tav tm="0">
                                          <p:val>
                                            <p:fltVal val="-90"/>
                                          </p:val>
                                        </p:tav>
                                        <p:tav tm="100000">
                                          <p:val>
                                            <p:fltVal val="0"/>
                                          </p:val>
                                        </p:tav>
                                      </p:tavLst>
                                    </p:anim>
                                    <p:anim calcmode="lin" valueType="num">
                                      <p:cBhvr>
                                        <p:cTn id="9" dur="4400" decel="100000" fill="hold"/>
                                        <p:tgtEl>
                                          <p:spTgt spid="7"/>
                                        </p:tgtEl>
                                        <p:attrNameLst>
                                          <p:attrName>ppt_x</p:attrName>
                                        </p:attrNameLst>
                                      </p:cBhvr>
                                      <p:tavLst>
                                        <p:tav tm="0">
                                          <p:val>
                                            <p:strVal val="#ppt_x+0.4"/>
                                          </p:val>
                                        </p:tav>
                                        <p:tav tm="100000">
                                          <p:val>
                                            <p:strVal val="#ppt_x-0.05"/>
                                          </p:val>
                                        </p:tav>
                                      </p:tavLst>
                                    </p:anim>
                                    <p:anim calcmode="lin" valueType="num">
                                      <p:cBhvr>
                                        <p:cTn id="10" dur="4400" decel="100000" fill="hold"/>
                                        <p:tgtEl>
                                          <p:spTgt spid="7"/>
                                        </p:tgtEl>
                                        <p:attrNameLst>
                                          <p:attrName>ppt_y</p:attrName>
                                        </p:attrNameLst>
                                      </p:cBhvr>
                                      <p:tavLst>
                                        <p:tav tm="0">
                                          <p:val>
                                            <p:strVal val="#ppt_y-0.4"/>
                                          </p:val>
                                        </p:tav>
                                        <p:tav tm="100000">
                                          <p:val>
                                            <p:strVal val="#ppt_y+0.1"/>
                                          </p:val>
                                        </p:tav>
                                      </p:tavLst>
                                    </p:anim>
                                    <p:anim calcmode="lin" valueType="num">
                                      <p:cBhvr>
                                        <p:cTn id="11" dur="1100" accel="100000" fill="hold">
                                          <p:stCondLst>
                                            <p:cond delay="4400"/>
                                          </p:stCondLst>
                                        </p:cTn>
                                        <p:tgtEl>
                                          <p:spTgt spid="7"/>
                                        </p:tgtEl>
                                        <p:attrNameLst>
                                          <p:attrName>ppt_x</p:attrName>
                                        </p:attrNameLst>
                                      </p:cBhvr>
                                      <p:tavLst>
                                        <p:tav tm="0">
                                          <p:val>
                                            <p:strVal val="#ppt_x-0.05"/>
                                          </p:val>
                                        </p:tav>
                                        <p:tav tm="100000">
                                          <p:val>
                                            <p:strVal val="#ppt_x"/>
                                          </p:val>
                                        </p:tav>
                                      </p:tavLst>
                                    </p:anim>
                                    <p:anim calcmode="lin" valueType="num">
                                      <p:cBhvr>
                                        <p:cTn id="12" dur="1100" accel="100000" fill="hold">
                                          <p:stCondLst>
                                            <p:cond delay="4400"/>
                                          </p:stCondLst>
                                        </p:cTn>
                                        <p:tgtEl>
                                          <p:spTgt spid="7"/>
                                        </p:tgtEl>
                                        <p:attrNameLst>
                                          <p:attrName>ppt_y</p:attrName>
                                        </p:attrNameLst>
                                      </p:cBhvr>
                                      <p:tavLst>
                                        <p:tav tm="0">
                                          <p:val>
                                            <p:strVal val="#ppt_y+0.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500"/>
                                        <p:tgtEl>
                                          <p:spTgt spid="6"/>
                                        </p:tgtEl>
                                      </p:cBhvr>
                                    </p:animEffect>
                                    <p:anim calcmode="lin" valueType="num">
                                      <p:cBhvr>
                                        <p:cTn id="16" dur="3500" fill="hold"/>
                                        <p:tgtEl>
                                          <p:spTgt spid="6"/>
                                        </p:tgtEl>
                                        <p:attrNameLst>
                                          <p:attrName>ppt_x</p:attrName>
                                        </p:attrNameLst>
                                      </p:cBhvr>
                                      <p:tavLst>
                                        <p:tav tm="0">
                                          <p:val>
                                            <p:strVal val="#ppt_x"/>
                                          </p:val>
                                        </p:tav>
                                        <p:tav tm="100000">
                                          <p:val>
                                            <p:strVal val="#ppt_x"/>
                                          </p:val>
                                        </p:tav>
                                      </p:tavLst>
                                    </p:anim>
                                    <p:anim calcmode="lin" valueType="num">
                                      <p:cBhvr>
                                        <p:cTn id="17" dur="3500" fill="hold"/>
                                        <p:tgtEl>
                                          <p:spTgt spid="6"/>
                                        </p:tgtEl>
                                        <p:attrNameLst>
                                          <p:attrName>ppt_y</p:attrName>
                                        </p:attrNameLst>
                                      </p:cBhvr>
                                      <p:tavLst>
                                        <p:tav tm="0">
                                          <p:val>
                                            <p:strVal val="#ppt_y+.1"/>
                                          </p:val>
                                        </p:tav>
                                        <p:tav tm="100000">
                                          <p:val>
                                            <p:strVal val="#ppt_y"/>
                                          </p:val>
                                        </p:tav>
                                      </p:tavLst>
                                    </p:anim>
                                  </p:childTnLst>
                                </p:cTn>
                              </p:par>
                              <p:par>
                                <p:cTn id="18" presetID="52" presetClass="entr" presetSubtype="0" fill="hold" nodeType="withEffect">
                                  <p:stCondLst>
                                    <p:cond delay="1750"/>
                                  </p:stCondLst>
                                  <p:childTnLst>
                                    <p:set>
                                      <p:cBhvr>
                                        <p:cTn id="19" dur="1" fill="hold">
                                          <p:stCondLst>
                                            <p:cond delay="0"/>
                                          </p:stCondLst>
                                        </p:cTn>
                                        <p:tgtEl>
                                          <p:spTgt spid="11"/>
                                        </p:tgtEl>
                                        <p:attrNameLst>
                                          <p:attrName>style.visibility</p:attrName>
                                        </p:attrNameLst>
                                      </p:cBhvr>
                                      <p:to>
                                        <p:strVal val="visible"/>
                                      </p:to>
                                    </p:set>
                                    <p:animScale>
                                      <p:cBhvr>
                                        <p:cTn id="20" dur="5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0" decel="50000" fill="hold">
                                          <p:stCondLst>
                                            <p:cond delay="0"/>
                                          </p:stCondLst>
                                        </p:cTn>
                                        <p:tgtEl>
                                          <p:spTgt spid="11"/>
                                        </p:tgtEl>
                                        <p:attrNameLst>
                                          <p:attrName>ppt_x</p:attrName>
                                          <p:attrName>ppt_y</p:attrName>
                                        </p:attrNameLst>
                                      </p:cBhvr>
                                    </p:animMotion>
                                    <p:animEffect transition="in" filter="fade">
                                      <p:cBhvr>
                                        <p:cTn id="22" dur="5000"/>
                                        <p:tgtEl>
                                          <p:spTgt spid="11"/>
                                        </p:tgtEl>
                                      </p:cBhvr>
                                    </p:animEffect>
                                  </p:childTnLst>
                                </p:cTn>
                              </p:par>
                              <p:par>
                                <p:cTn id="23" presetID="30" presetClass="entr" presetSubtype="0" fill="hold"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4400" decel="100000"/>
                                        <p:tgtEl>
                                          <p:spTgt spid="12"/>
                                        </p:tgtEl>
                                      </p:cBhvr>
                                    </p:animEffect>
                                    <p:anim calcmode="lin" valueType="num">
                                      <p:cBhvr>
                                        <p:cTn id="26" dur="4400" decel="100000" fill="hold"/>
                                        <p:tgtEl>
                                          <p:spTgt spid="12"/>
                                        </p:tgtEl>
                                        <p:attrNameLst>
                                          <p:attrName>style.rotation</p:attrName>
                                        </p:attrNameLst>
                                      </p:cBhvr>
                                      <p:tavLst>
                                        <p:tav tm="0">
                                          <p:val>
                                            <p:fltVal val="-90"/>
                                          </p:val>
                                        </p:tav>
                                        <p:tav tm="100000">
                                          <p:val>
                                            <p:fltVal val="0"/>
                                          </p:val>
                                        </p:tav>
                                      </p:tavLst>
                                    </p:anim>
                                    <p:anim calcmode="lin" valueType="num">
                                      <p:cBhvr>
                                        <p:cTn id="27" dur="4400" decel="100000" fill="hold"/>
                                        <p:tgtEl>
                                          <p:spTgt spid="12"/>
                                        </p:tgtEl>
                                        <p:attrNameLst>
                                          <p:attrName>ppt_x</p:attrName>
                                        </p:attrNameLst>
                                      </p:cBhvr>
                                      <p:tavLst>
                                        <p:tav tm="0">
                                          <p:val>
                                            <p:strVal val="#ppt_x+0.4"/>
                                          </p:val>
                                        </p:tav>
                                        <p:tav tm="100000">
                                          <p:val>
                                            <p:strVal val="#ppt_x-0.05"/>
                                          </p:val>
                                        </p:tav>
                                      </p:tavLst>
                                    </p:anim>
                                    <p:anim calcmode="lin" valueType="num">
                                      <p:cBhvr>
                                        <p:cTn id="28" dur="4400" decel="100000" fill="hold"/>
                                        <p:tgtEl>
                                          <p:spTgt spid="12"/>
                                        </p:tgtEl>
                                        <p:attrNameLst>
                                          <p:attrName>ppt_y</p:attrName>
                                        </p:attrNameLst>
                                      </p:cBhvr>
                                      <p:tavLst>
                                        <p:tav tm="0">
                                          <p:val>
                                            <p:strVal val="#ppt_y-0.4"/>
                                          </p:val>
                                        </p:tav>
                                        <p:tav tm="100000">
                                          <p:val>
                                            <p:strVal val="#ppt_y+0.1"/>
                                          </p:val>
                                        </p:tav>
                                      </p:tavLst>
                                    </p:anim>
                                    <p:anim calcmode="lin" valueType="num">
                                      <p:cBhvr>
                                        <p:cTn id="29" dur="1100" accel="100000" fill="hold">
                                          <p:stCondLst>
                                            <p:cond delay="4400"/>
                                          </p:stCondLst>
                                        </p:cTn>
                                        <p:tgtEl>
                                          <p:spTgt spid="12"/>
                                        </p:tgtEl>
                                        <p:attrNameLst>
                                          <p:attrName>ppt_x</p:attrName>
                                        </p:attrNameLst>
                                      </p:cBhvr>
                                      <p:tavLst>
                                        <p:tav tm="0">
                                          <p:val>
                                            <p:strVal val="#ppt_x-0.05"/>
                                          </p:val>
                                        </p:tav>
                                        <p:tav tm="100000">
                                          <p:val>
                                            <p:strVal val="#ppt_x"/>
                                          </p:val>
                                        </p:tav>
                                      </p:tavLst>
                                    </p:anim>
                                    <p:anim calcmode="lin" valueType="num">
                                      <p:cBhvr>
                                        <p:cTn id="30" dur="1100" accel="100000" fill="hold">
                                          <p:stCondLst>
                                            <p:cond delay="4400"/>
                                          </p:stCondLst>
                                        </p:cTn>
                                        <p:tgtEl>
                                          <p:spTgt spid="12"/>
                                        </p:tgtEl>
                                        <p:attrNameLst>
                                          <p:attrName>ppt_y</p:attrName>
                                        </p:attrNameLst>
                                      </p:cBhvr>
                                      <p:tavLst>
                                        <p:tav tm="0">
                                          <p:val>
                                            <p:strVal val="#ppt_y+0.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3500"/>
                                        <p:tgtEl>
                                          <p:spTgt spid="13"/>
                                        </p:tgtEl>
                                      </p:cBhvr>
                                    </p:animEffect>
                                    <p:anim calcmode="lin" valueType="num">
                                      <p:cBhvr>
                                        <p:cTn id="34" dur="3500" fill="hold"/>
                                        <p:tgtEl>
                                          <p:spTgt spid="13"/>
                                        </p:tgtEl>
                                        <p:attrNameLst>
                                          <p:attrName>ppt_x</p:attrName>
                                        </p:attrNameLst>
                                      </p:cBhvr>
                                      <p:tavLst>
                                        <p:tav tm="0">
                                          <p:val>
                                            <p:strVal val="#ppt_x"/>
                                          </p:val>
                                        </p:tav>
                                        <p:tav tm="100000">
                                          <p:val>
                                            <p:strVal val="#ppt_x"/>
                                          </p:val>
                                        </p:tav>
                                      </p:tavLst>
                                    </p:anim>
                                    <p:anim calcmode="lin" valueType="num">
                                      <p:cBhvr>
                                        <p:cTn id="35" dur="35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671" y="3473129"/>
            <a:ext cx="2420963" cy="1614782"/>
          </a:xfrm>
          <a:prstGeom prst="rect">
            <a:avLst/>
          </a:prstGeom>
          <a:ln w="38100" cap="sq" cmpd="thickThin">
            <a:solidFill>
              <a:schemeClr val="bg1"/>
            </a:solidFill>
            <a:prstDash val="solid"/>
            <a:miter lim="800000"/>
            <a:headEnd/>
            <a:tailEnd/>
          </a:ln>
          <a:effectLst>
            <a:innerShdw blurRad="76200">
              <a:srgbClr val="000000"/>
            </a:innerShdw>
          </a:effec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4189" y="1004846"/>
            <a:ext cx="2795786" cy="1847650"/>
          </a:xfrm>
          <a:prstGeom prst="rect">
            <a:avLst/>
          </a:prstGeom>
          <a:ln w="38100" cap="sq" cmpd="thickThin">
            <a:solidFill>
              <a:schemeClr val="bg1"/>
            </a:solidFill>
            <a:prstDash val="solid"/>
            <a:miter lim="800000"/>
            <a:headEnd/>
            <a:tailEnd/>
          </a:ln>
          <a:effectLst>
            <a:innerShdw blurRad="76200">
              <a:srgbClr val="000000"/>
            </a:innerShdw>
          </a:effectLst>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399" y="3838540"/>
            <a:ext cx="1708765" cy="2352838"/>
          </a:xfrm>
          <a:prstGeom prst="rect">
            <a:avLst/>
          </a:prstGeom>
          <a:ln w="38100" cap="sq" cmpd="thickThin">
            <a:solidFill>
              <a:schemeClr val="bg1"/>
            </a:solidFill>
            <a:prstDash val="solid"/>
            <a:miter lim="800000"/>
            <a:headEnd/>
            <a:tailEnd/>
          </a:ln>
          <a:effectLst>
            <a:innerShdw blurRad="76200">
              <a:srgbClr val="000000"/>
            </a:innerShdw>
          </a:effectLst>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5280" y="3838541"/>
            <a:ext cx="1708765" cy="2352838"/>
          </a:xfrm>
          <a:prstGeom prst="rect">
            <a:avLst/>
          </a:prstGeom>
          <a:ln w="38100" cap="sq" cmpd="thickThin">
            <a:solidFill>
              <a:schemeClr val="bg1"/>
            </a:solidFill>
            <a:prstDash val="solid"/>
            <a:miter lim="800000"/>
            <a:headEnd/>
            <a:tailEnd/>
          </a:ln>
          <a:effectLst>
            <a:innerShdw blurRad="76200">
              <a:srgbClr val="000000"/>
            </a:innerShdw>
          </a:effectLst>
        </p:spPr>
      </p:pic>
      <p:sp>
        <p:nvSpPr>
          <p:cNvPr id="10" name="矩形 9"/>
          <p:cNvSpPr/>
          <p:nvPr/>
        </p:nvSpPr>
        <p:spPr>
          <a:xfrm>
            <a:off x="1862997" y="1454630"/>
            <a:ext cx="5926565" cy="1101768"/>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510" y="3223965"/>
            <a:ext cx="4345622" cy="2871890"/>
          </a:xfrm>
          <a:custGeom>
            <a:avLst/>
            <a:gdLst>
              <a:gd name="connsiteX0" fmla="*/ 0 w 4592239"/>
              <a:gd name="connsiteY0" fmla="*/ 0 h 2956136"/>
              <a:gd name="connsiteX1" fmla="*/ 4592239 w 4592239"/>
              <a:gd name="connsiteY1" fmla="*/ 0 h 2956136"/>
              <a:gd name="connsiteX2" fmla="*/ 4592239 w 4592239"/>
              <a:gd name="connsiteY2" fmla="*/ 2956136 h 2956136"/>
              <a:gd name="connsiteX3" fmla="*/ 0 w 4592239"/>
              <a:gd name="connsiteY3" fmla="*/ 2956136 h 2956136"/>
            </a:gdLst>
            <a:ahLst/>
            <a:cxnLst>
              <a:cxn ang="0">
                <a:pos x="connsiteX0" y="connsiteY0"/>
              </a:cxn>
              <a:cxn ang="0">
                <a:pos x="connsiteX1" y="connsiteY1"/>
              </a:cxn>
              <a:cxn ang="0">
                <a:pos x="connsiteX2" y="connsiteY2"/>
              </a:cxn>
              <a:cxn ang="0">
                <a:pos x="connsiteX3" y="connsiteY3"/>
              </a:cxn>
            </a:cxnLst>
            <a:rect l="l" t="t" r="r" b="b"/>
            <a:pathLst>
              <a:path w="4592239" h="2956136">
                <a:moveTo>
                  <a:pt x="0" y="0"/>
                </a:moveTo>
                <a:lnTo>
                  <a:pt x="4592239" y="0"/>
                </a:lnTo>
                <a:lnTo>
                  <a:pt x="4592239" y="2956136"/>
                </a:lnTo>
                <a:lnTo>
                  <a:pt x="0" y="2956136"/>
                </a:lnTo>
                <a:close/>
              </a:path>
            </a:pathLst>
          </a:custGeom>
          <a:solidFill>
            <a:srgbClr val="B2935C"/>
          </a:solidFill>
          <a:ln w="76200">
            <a:solidFill>
              <a:sysClr val="window" lastClr="FFFFFF"/>
            </a:solidFill>
          </a:ln>
        </p:spPr>
      </p:pic>
      <p:pic>
        <p:nvPicPr>
          <p:cNvPr id="23" name="图片占位符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9164" y="725930"/>
            <a:ext cx="4241601" cy="2815222"/>
          </a:xfrm>
          <a:custGeom>
            <a:avLst/>
            <a:gdLst>
              <a:gd name="connsiteX0" fmla="*/ 0 w 4395184"/>
              <a:gd name="connsiteY0" fmla="*/ 0 h 2878477"/>
              <a:gd name="connsiteX1" fmla="*/ 4395184 w 4395184"/>
              <a:gd name="connsiteY1" fmla="*/ 0 h 2878477"/>
              <a:gd name="connsiteX2" fmla="*/ 4395184 w 4395184"/>
              <a:gd name="connsiteY2" fmla="*/ 2878477 h 2878477"/>
              <a:gd name="connsiteX3" fmla="*/ 0 w 4395184"/>
              <a:gd name="connsiteY3" fmla="*/ 2878477 h 2878477"/>
            </a:gdLst>
            <a:ahLst/>
            <a:cxnLst>
              <a:cxn ang="0">
                <a:pos x="connsiteX0" y="connsiteY0"/>
              </a:cxn>
              <a:cxn ang="0">
                <a:pos x="connsiteX1" y="connsiteY1"/>
              </a:cxn>
              <a:cxn ang="0">
                <a:pos x="connsiteX2" y="connsiteY2"/>
              </a:cxn>
              <a:cxn ang="0">
                <a:pos x="connsiteX3" y="connsiteY3"/>
              </a:cxn>
            </a:cxnLst>
            <a:rect l="l" t="t" r="r" b="b"/>
            <a:pathLst>
              <a:path w="4395184" h="2878477">
                <a:moveTo>
                  <a:pt x="0" y="0"/>
                </a:moveTo>
                <a:lnTo>
                  <a:pt x="4395184" y="0"/>
                </a:lnTo>
                <a:lnTo>
                  <a:pt x="4395184" y="2878477"/>
                </a:lnTo>
                <a:lnTo>
                  <a:pt x="0" y="2878477"/>
                </a:lnTo>
                <a:close/>
              </a:path>
            </a:pathLst>
          </a:custGeom>
          <a:solidFill>
            <a:srgbClr val="B2935C"/>
          </a:solidFill>
          <a:ln w="76200">
            <a:solidFill>
              <a:sysClr val="window" lastClr="FFFFFF"/>
            </a:solidFill>
          </a:ln>
        </p:spPr>
      </p:pic>
      <p:sp>
        <p:nvSpPr>
          <p:cNvPr id="11" name="矩形 10"/>
          <p:cNvSpPr/>
          <p:nvPr/>
        </p:nvSpPr>
        <p:spPr>
          <a:xfrm>
            <a:off x="6785811" y="3928812"/>
            <a:ext cx="3795076" cy="1802217"/>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6" name="矩形 5"/>
          <p:cNvSpPr/>
          <p:nvPr/>
        </p:nvSpPr>
        <p:spPr>
          <a:xfrm>
            <a:off x="1316803" y="971127"/>
            <a:ext cx="3795076" cy="1802217"/>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714" y="1639038"/>
            <a:ext cx="2614864" cy="1728083"/>
          </a:xfrm>
          <a:prstGeom prst="rect">
            <a:avLst/>
          </a:prstGeom>
          <a:ln w="38100">
            <a:noFill/>
          </a:ln>
          <a:effectLst>
            <a:outerShdw blurRad="50800" dist="38100" dir="2700000" algn="tl" rotWithShape="0">
              <a:prstClr val="black">
                <a:alpha val="40000"/>
              </a:prstClr>
            </a:outerShdw>
          </a:effectLst>
        </p:spPr>
      </p:pic>
      <p:pic>
        <p:nvPicPr>
          <p:cNvPr id="9" name="图片占位符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478" y="1001231"/>
            <a:ext cx="3092022" cy="2365890"/>
          </a:xfrm>
          <a:prstGeom prst="rect">
            <a:avLst/>
          </a:prstGeom>
          <a:ln w="38100">
            <a:noFill/>
          </a:ln>
          <a:effectLst>
            <a:outerShdw blurRad="50800" dist="38100" dir="2700000" algn="tl" rotWithShape="0">
              <a:prstClr val="black">
                <a:alpha val="40000"/>
              </a:prstClr>
            </a:outerShdw>
          </a:effectLst>
        </p:spPr>
      </p:pic>
      <p:pic>
        <p:nvPicPr>
          <p:cNvPr id="10" name="图片占位符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7064" y="3687726"/>
            <a:ext cx="2963436" cy="1852147"/>
          </a:xfrm>
          <a:prstGeom prst="rect">
            <a:avLst/>
          </a:prstGeom>
          <a:ln w="38100">
            <a:noFill/>
          </a:ln>
          <a:effectLst>
            <a:outerShdw blurRad="50800" dist="38100" dir="2700000" algn="tl" rotWithShape="0">
              <a:prstClr val="black">
                <a:alpha val="40000"/>
              </a:prstClr>
            </a:outerShdw>
          </a:effectLst>
        </p:spPr>
      </p:pic>
      <p:pic>
        <p:nvPicPr>
          <p:cNvPr id="7" name="图片占位符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7732" y="3651077"/>
            <a:ext cx="2590829" cy="1728083"/>
          </a:xfrm>
          <a:prstGeom prst="rect">
            <a:avLst/>
          </a:prstGeom>
          <a:ln w="38100">
            <a:noFill/>
          </a:ln>
          <a:effectLst>
            <a:outerShdw blurRad="50800" dist="38100" dir="2700000" algn="tl" rotWithShape="0">
              <a:prstClr val="black">
                <a:alpha val="40000"/>
              </a:prstClr>
            </a:outerShdw>
          </a:effectLst>
        </p:spPr>
      </p:pic>
      <p:sp>
        <p:nvSpPr>
          <p:cNvPr id="11" name="矩形 10"/>
          <p:cNvSpPr/>
          <p:nvPr/>
        </p:nvSpPr>
        <p:spPr>
          <a:xfrm>
            <a:off x="8895244" y="2029098"/>
            <a:ext cx="2048228" cy="3203113"/>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sp>
        <p:nvSpPr>
          <p:cNvPr id="7" name="标题 3"/>
          <p:cNvSpPr>
            <a:spLocks noGrp="1" noChangeArrowheads="1"/>
          </p:cNvSpPr>
          <p:nvPr/>
        </p:nvSpPr>
        <p:spPr bwMode="auto">
          <a:xfrm>
            <a:off x="4867064" y="1537693"/>
            <a:ext cx="5790016" cy="19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defTabSz="1219200"/>
            <a:r>
              <a:rPr lang="en-US" altLang="zh-CN" sz="10715" b="1" dirty="0">
                <a:solidFill>
                  <a:srgbClr val="408FD3"/>
                </a:solidFill>
                <a:latin typeface="微软雅黑" panose="020B0503020204020204" charset="-122"/>
                <a:ea typeface="微软雅黑" panose="020B0503020204020204" charset="-122"/>
                <a:cs typeface="+mn-ea"/>
                <a:sym typeface="+mn-lt"/>
              </a:rPr>
              <a:t>20XX</a:t>
            </a:r>
            <a:endParaRPr lang="zh-CN" altLang="en-US" sz="10715" b="1" dirty="0">
              <a:solidFill>
                <a:srgbClr val="408FD3"/>
              </a:solidFill>
              <a:latin typeface="微软雅黑" panose="020B0503020204020204" charset="-122"/>
              <a:ea typeface="微软雅黑" panose="020B0503020204020204" charset="-122"/>
              <a:cs typeface="+mn-ea"/>
              <a:sym typeface="+mn-lt"/>
            </a:endParaRPr>
          </a:p>
        </p:txBody>
      </p:sp>
      <p:sp>
        <p:nvSpPr>
          <p:cNvPr id="8" name="TextBox 11"/>
          <p:cNvSpPr txBox="1"/>
          <p:nvPr/>
        </p:nvSpPr>
        <p:spPr>
          <a:xfrm>
            <a:off x="4867063" y="3207500"/>
            <a:ext cx="4976042" cy="912879"/>
          </a:xfrm>
          <a:prstGeom prst="rect">
            <a:avLst/>
          </a:prstGeom>
          <a:noFill/>
        </p:spPr>
        <p:txBody>
          <a:bodyPr wrap="none" rtlCol="0">
            <a:spAutoFit/>
          </a:bodyPr>
          <a:lstStyle/>
          <a:p>
            <a:pPr defTabSz="866775"/>
            <a:r>
              <a:rPr lang="zh-CN" altLang="en-US" sz="5330" dirty="0">
                <a:solidFill>
                  <a:prstClr val="black"/>
                </a:solidFill>
                <a:latin typeface="微软雅黑" panose="020B0503020204020204" charset="-122"/>
                <a:ea typeface="微软雅黑" panose="020B0503020204020204" charset="-122"/>
                <a:cs typeface="+mn-ea"/>
                <a:sym typeface="+mn-lt"/>
              </a:rPr>
              <a:t>感谢您的聆听！</a:t>
            </a:r>
          </a:p>
        </p:txBody>
      </p:sp>
      <p:sp>
        <p:nvSpPr>
          <p:cNvPr id="11" name="Rectangle 8"/>
          <p:cNvSpPr>
            <a:spLocks noChangeArrowheads="1"/>
          </p:cNvSpPr>
          <p:nvPr/>
        </p:nvSpPr>
        <p:spPr bwMode="auto">
          <a:xfrm>
            <a:off x="5079974" y="4316421"/>
            <a:ext cx="4021935" cy="2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6775"/>
            <a:r>
              <a:rPr lang="zh-CN" altLang="en-US" sz="1895" b="1" dirty="0">
                <a:solidFill>
                  <a:prstClr val="black"/>
                </a:solidFill>
                <a:latin typeface="微软雅黑" panose="020B0503020204020204" charset="-122"/>
                <a:ea typeface="微软雅黑" panose="020B0503020204020204" charset="-122"/>
                <a:cs typeface="+mn-ea"/>
                <a:sym typeface="+mn-lt"/>
              </a:rPr>
              <a:t>产品介绍 </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工作计划 </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计划书</a:t>
            </a:r>
            <a:r>
              <a:rPr lang="en-US" altLang="zh-CN" sz="1895" b="1" dirty="0">
                <a:solidFill>
                  <a:prstClr val="black"/>
                </a:solidFill>
                <a:latin typeface="微软雅黑" panose="020B0503020204020204" charset="-122"/>
                <a:ea typeface="微软雅黑" panose="020B0503020204020204" charset="-122"/>
                <a:cs typeface="+mn-ea"/>
                <a:sym typeface="+mn-lt"/>
              </a:rPr>
              <a:t>| </a:t>
            </a:r>
            <a:r>
              <a:rPr lang="zh-CN" altLang="en-US" sz="1895" b="1" dirty="0">
                <a:solidFill>
                  <a:prstClr val="black"/>
                </a:solidFill>
                <a:latin typeface="微软雅黑" panose="020B0503020204020204" charset="-122"/>
                <a:ea typeface="微软雅黑" panose="020B0503020204020204" charset="-122"/>
                <a:cs typeface="+mn-ea"/>
                <a:sym typeface="+mn-lt"/>
              </a:rPr>
              <a:t>策划案</a:t>
            </a:r>
            <a:endParaRPr lang="zh-CN" altLang="zh-CN" sz="1895" b="1" dirty="0">
              <a:solidFill>
                <a:prstClr val="black"/>
              </a:solidFill>
              <a:latin typeface="微软雅黑" panose="020B0503020204020204" charset="-122"/>
              <a:ea typeface="微软雅黑" panose="020B0503020204020204" charset="-122"/>
              <a:cs typeface="+mn-ea"/>
              <a:sym typeface="+mn-lt"/>
            </a:endParaRPr>
          </a:p>
        </p:txBody>
      </p:sp>
      <p:sp>
        <p:nvSpPr>
          <p:cNvPr id="12" name="TextBox 14"/>
          <p:cNvSpPr txBox="1"/>
          <p:nvPr/>
        </p:nvSpPr>
        <p:spPr>
          <a:xfrm>
            <a:off x="5003612" y="4746583"/>
            <a:ext cx="2183867" cy="324485"/>
          </a:xfrm>
          <a:prstGeom prst="rect">
            <a:avLst/>
          </a:prstGeom>
          <a:noFill/>
        </p:spPr>
        <p:txBody>
          <a:bodyPr wrap="square" rtlCol="0">
            <a:spAutoFit/>
          </a:bodyPr>
          <a:lstStyle/>
          <a:p>
            <a:pPr defTabSz="866775"/>
            <a:r>
              <a:rPr lang="zh-CN" altLang="en-US" sz="1515">
                <a:solidFill>
                  <a:prstClr val="black"/>
                </a:solidFill>
                <a:latin typeface="微软雅黑" panose="020B0503020204020204" charset="-122"/>
                <a:ea typeface="微软雅黑" panose="020B0503020204020204" charset="-122"/>
                <a:cs typeface="+mn-ea"/>
                <a:sym typeface="+mn-lt"/>
              </a:rPr>
              <a:t>演讲人：</a:t>
            </a:r>
            <a:r>
              <a:rPr lang="en-US" altLang="zh-CN" sz="1515">
                <a:solidFill>
                  <a:prstClr val="black"/>
                </a:solidFill>
                <a:latin typeface="微软雅黑" panose="020B0503020204020204" charset="-122"/>
                <a:ea typeface="微软雅黑" panose="020B0503020204020204" charset="-122"/>
                <a:cs typeface="+mn-ea"/>
                <a:sym typeface="+mn-lt"/>
              </a:rPr>
              <a:t>xiazaii</a:t>
            </a:r>
            <a:endParaRPr lang="zh-CN" altLang="en-US" sz="1515" dirty="0">
              <a:solidFill>
                <a:prstClr val="black"/>
              </a:solidFill>
              <a:latin typeface="微软雅黑" panose="020B0503020204020204" charset="-122"/>
              <a:ea typeface="微软雅黑" panose="020B050302020402020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grpSp>
        <p:nvGrpSpPr>
          <p:cNvPr id="2" name="组合 1"/>
          <p:cNvGrpSpPr/>
          <p:nvPr/>
        </p:nvGrpSpPr>
        <p:grpSpPr>
          <a:xfrm>
            <a:off x="4137638" y="2200064"/>
            <a:ext cx="6327915" cy="1989006"/>
            <a:chOff x="2396927" y="1955492"/>
            <a:chExt cx="6673973" cy="2097780"/>
          </a:xfrm>
        </p:grpSpPr>
        <p:sp>
          <p:nvSpPr>
            <p:cNvPr id="9" name="文本框 19"/>
            <p:cNvSpPr txBox="1"/>
            <p:nvPr/>
          </p:nvSpPr>
          <p:spPr>
            <a:xfrm flipH="1">
              <a:off x="5261552" y="2332519"/>
              <a:ext cx="3809348" cy="1178193"/>
            </a:xfrm>
            <a:prstGeom prst="rect">
              <a:avLst/>
            </a:prstGeom>
            <a:noFill/>
          </p:spPr>
          <p:txBody>
            <a:bodyPr wrap="square" rtlCol="0">
              <a:spAutoFit/>
            </a:bodyPr>
            <a:lstStyle/>
            <a:p>
              <a:pPr defTabSz="866775" fontAlgn="base">
                <a:lnSpc>
                  <a:spcPct val="150000"/>
                </a:lnSpc>
                <a:spcBef>
                  <a:spcPts val="570"/>
                </a:spcBef>
                <a:spcAft>
                  <a:spcPct val="0"/>
                </a:spcAft>
              </a:pPr>
              <a:r>
                <a:rPr lang="zh-CN" altLang="en-US" sz="2655" dirty="0">
                  <a:solidFill>
                    <a:srgbClr val="408FD3"/>
                  </a:solidFill>
                  <a:latin typeface="微软雅黑" panose="020B0503020204020204" charset="-122"/>
                  <a:ea typeface="微软雅黑" panose="020B0503020204020204" charset="-122"/>
                  <a:cs typeface="+mn-ea"/>
                  <a:sym typeface="+mn-lt"/>
                </a:rPr>
                <a:t>输入您的标题</a:t>
              </a:r>
              <a:endParaRPr lang="en-US" altLang="zh-CN" sz="2655" dirty="0">
                <a:solidFill>
                  <a:srgbClr val="408FD3"/>
                </a:solidFill>
                <a:latin typeface="微软雅黑" panose="020B0503020204020204" charset="-122"/>
                <a:ea typeface="微软雅黑" panose="020B0503020204020204" charset="-122"/>
                <a:cs typeface="+mn-ea"/>
                <a:sym typeface="+mn-lt"/>
              </a:endParaRPr>
            </a:p>
            <a:p>
              <a:pPr defTabSz="866775" fontAlgn="base">
                <a:lnSpc>
                  <a:spcPct val="150000"/>
                </a:lnSpc>
                <a:spcBef>
                  <a:spcPct val="0"/>
                </a:spcBef>
                <a:spcAft>
                  <a:spcPct val="0"/>
                </a:spcAft>
              </a:pPr>
              <a:r>
                <a:rPr lang="zh-CN" altLang="en-US" sz="950" dirty="0">
                  <a:solidFill>
                    <a:srgbClr val="408FD3"/>
                  </a:solidFill>
                  <a:latin typeface="微软雅黑" panose="020B0503020204020204" charset="-122"/>
                  <a:ea typeface="微软雅黑" panose="020B0503020204020204" charset="-122"/>
                  <a:cs typeface="+mn-ea"/>
                  <a:sym typeface="+mn-lt"/>
                </a:rPr>
                <a:t>此处添加详细文本描述，建议与标题相关并符合整体语言风格，语言描述尽量简洁生动。尽量将每页幻灯片的字数控制在 。</a:t>
              </a:r>
              <a:endParaRPr lang="en-US" altLang="zh-CN" sz="950" dirty="0">
                <a:solidFill>
                  <a:srgbClr val="408FD3"/>
                </a:solidFill>
                <a:latin typeface="微软雅黑" panose="020B0503020204020204" charset="-122"/>
                <a:ea typeface="微软雅黑" panose="020B0503020204020204" charset="-122"/>
                <a:cs typeface="+mn-ea"/>
                <a:sym typeface="+mn-lt"/>
              </a:endParaRPr>
            </a:p>
          </p:txBody>
        </p:sp>
        <p:sp>
          <p:nvSpPr>
            <p:cNvPr id="10" name="文本框 6"/>
            <p:cNvSpPr txBox="1"/>
            <p:nvPr/>
          </p:nvSpPr>
          <p:spPr>
            <a:xfrm>
              <a:off x="2396927" y="1955492"/>
              <a:ext cx="2743200" cy="2097780"/>
            </a:xfrm>
            <a:prstGeom prst="rect">
              <a:avLst/>
            </a:prstGeom>
            <a:noFill/>
          </p:spPr>
          <p:txBody>
            <a:bodyPr wrap="square" rtlCol="0">
              <a:spAutoFit/>
            </a:bodyPr>
            <a:lstStyle/>
            <a:p>
              <a:pPr algn="ctr" defTabSz="866775" fontAlgn="base">
                <a:spcBef>
                  <a:spcPct val="0"/>
                </a:spcBef>
                <a:spcAft>
                  <a:spcPct val="0"/>
                </a:spcAft>
              </a:pPr>
              <a:r>
                <a:rPr lang="en-US" altLang="zh-CN" sz="12325" dirty="0">
                  <a:solidFill>
                    <a:srgbClr val="408FD3"/>
                  </a:solidFill>
                  <a:latin typeface="微软雅黑" panose="020B0503020204020204" charset="-122"/>
                  <a:ea typeface="微软雅黑" panose="020B0503020204020204" charset="-122"/>
                  <a:cs typeface="+mn-ea"/>
                  <a:sym typeface="+mn-lt"/>
                </a:rPr>
                <a:t>01</a:t>
              </a:r>
              <a:endParaRPr lang="zh-CN" altLang="en-US" sz="12325" dirty="0">
                <a:solidFill>
                  <a:srgbClr val="408FD3"/>
                </a:solidFill>
                <a:latin typeface="微软雅黑" panose="020B0503020204020204" charset="-122"/>
                <a:ea typeface="微软雅黑" panose="020B0503020204020204" charset="-122"/>
                <a:cs typeface="+mn-ea"/>
                <a:sym typeface="+mn-lt"/>
              </a:endParaRPr>
            </a:p>
          </p:txBody>
        </p:sp>
        <p:sp>
          <p:nvSpPr>
            <p:cNvPr id="16" name="等腰三角形 15"/>
            <p:cNvSpPr/>
            <p:nvPr/>
          </p:nvSpPr>
          <p:spPr>
            <a:xfrm rot="5400000">
              <a:off x="4925235" y="2483251"/>
              <a:ext cx="249378" cy="214980"/>
            </a:xfrm>
            <a:prstGeom prst="triangle">
              <a:avLst/>
            </a:prstGeom>
            <a:solidFill>
              <a:srgbClr val="408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srgbClr val="408FD3"/>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11285" y="4931032"/>
            <a:ext cx="8732684" cy="1216119"/>
            <a:chOff x="2644684" y="5070812"/>
            <a:chExt cx="8732684" cy="1216186"/>
          </a:xfrm>
        </p:grpSpPr>
        <p:sp>
          <p:nvSpPr>
            <p:cNvPr id="3" name="TextBox 18"/>
            <p:cNvSpPr txBox="1">
              <a:spLocks noChangeArrowheads="1"/>
            </p:cNvSpPr>
            <p:nvPr userDrawn="1"/>
          </p:nvSpPr>
          <p:spPr bwMode="auto">
            <a:xfrm>
              <a:off x="6070072" y="5070812"/>
              <a:ext cx="1851098" cy="3550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866775" fontAlgn="base">
                <a:spcBef>
                  <a:spcPct val="0"/>
                </a:spcBef>
                <a:spcAft>
                  <a:spcPct val="0"/>
                </a:spcAft>
              </a:pPr>
              <a:r>
                <a:rPr lang="zh-CN" altLang="en-US" sz="1705" b="1" dirty="0">
                  <a:solidFill>
                    <a:srgbClr val="0070C0"/>
                  </a:solidFill>
                  <a:latin typeface="微软雅黑" panose="020B0503020204020204" charset="-122"/>
                  <a:ea typeface="微软雅黑" panose="020B0503020204020204" charset="-122"/>
                  <a:cs typeface="+mn-ea"/>
                  <a:sym typeface="+mn-lt"/>
                </a:rPr>
                <a:t>添加标题</a:t>
              </a:r>
            </a:p>
          </p:txBody>
        </p:sp>
        <p:sp>
          <p:nvSpPr>
            <p:cNvPr id="4" name="矩形 3"/>
            <p:cNvSpPr/>
            <p:nvPr userDrawn="1"/>
          </p:nvSpPr>
          <p:spPr>
            <a:xfrm>
              <a:off x="2644684" y="5617932"/>
              <a:ext cx="8732684" cy="669066"/>
            </a:xfrm>
            <a:prstGeom prst="rect">
              <a:avLst/>
            </a:prstGeom>
          </p:spPr>
          <p:txBody>
            <a:bodyPr wrap="square">
              <a:spAutoFit/>
              <a:scene3d>
                <a:camera prst="orthographicFront"/>
                <a:lightRig rig="threePt" dir="t"/>
              </a:scene3d>
              <a:sp3d contourW="12700"/>
            </a:bodyPr>
            <a:lstStyle/>
            <a:p>
              <a:pPr defTabSz="866775" fontAlgn="base">
                <a:lnSpc>
                  <a:spcPct val="150000"/>
                </a:lnSpc>
                <a:spcBef>
                  <a:spcPct val="0"/>
                </a:spcBef>
                <a:spcAft>
                  <a:spcPct val="0"/>
                </a:spcAft>
              </a:pPr>
              <a:r>
                <a:rPr lang="zh-CN" altLang="en-US" sz="132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grpSp>
      <p:pic>
        <p:nvPicPr>
          <p:cNvPr id="8" name="图片占位符 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95325" y="1123451"/>
            <a:ext cx="5329262" cy="3537121"/>
          </a:xfrm>
          <a:custGeom>
            <a:avLst/>
            <a:gdLst>
              <a:gd name="connsiteX0" fmla="*/ 331043 w 5329262"/>
              <a:gd name="connsiteY0" fmla="*/ 0 h 3659961"/>
              <a:gd name="connsiteX1" fmla="*/ 4998219 w 5329262"/>
              <a:gd name="connsiteY1" fmla="*/ 0 h 3659961"/>
              <a:gd name="connsiteX2" fmla="*/ 5329262 w 5329262"/>
              <a:gd name="connsiteY2" fmla="*/ 331043 h 3659961"/>
              <a:gd name="connsiteX3" fmla="*/ 5329262 w 5329262"/>
              <a:gd name="connsiteY3" fmla="*/ 3328918 h 3659961"/>
              <a:gd name="connsiteX4" fmla="*/ 4998219 w 5329262"/>
              <a:gd name="connsiteY4" fmla="*/ 3659961 h 3659961"/>
              <a:gd name="connsiteX5" fmla="*/ 331043 w 5329262"/>
              <a:gd name="connsiteY5" fmla="*/ 3659961 h 3659961"/>
              <a:gd name="connsiteX6" fmla="*/ 0 w 5329262"/>
              <a:gd name="connsiteY6" fmla="*/ 3328918 h 3659961"/>
              <a:gd name="connsiteX7" fmla="*/ 0 w 5329262"/>
              <a:gd name="connsiteY7" fmla="*/ 331043 h 3659961"/>
              <a:gd name="connsiteX8" fmla="*/ 331043 w 5329262"/>
              <a:gd name="connsiteY8" fmla="*/ 0 h 365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262" h="3659961">
                <a:moveTo>
                  <a:pt x="331043" y="0"/>
                </a:moveTo>
                <a:lnTo>
                  <a:pt x="4998219" y="0"/>
                </a:lnTo>
                <a:cubicBezTo>
                  <a:pt x="5181049" y="0"/>
                  <a:pt x="5329262" y="148213"/>
                  <a:pt x="5329262" y="331043"/>
                </a:cubicBezTo>
                <a:lnTo>
                  <a:pt x="5329262" y="3328918"/>
                </a:lnTo>
                <a:cubicBezTo>
                  <a:pt x="5329262" y="3511748"/>
                  <a:pt x="5181049" y="3659961"/>
                  <a:pt x="4998219" y="3659961"/>
                </a:cubicBezTo>
                <a:lnTo>
                  <a:pt x="331043" y="3659961"/>
                </a:lnTo>
                <a:cubicBezTo>
                  <a:pt x="148213" y="3659961"/>
                  <a:pt x="0" y="3511748"/>
                  <a:pt x="0" y="3328918"/>
                </a:cubicBezTo>
                <a:lnTo>
                  <a:pt x="0" y="331043"/>
                </a:lnTo>
                <a:cubicBezTo>
                  <a:pt x="0" y="148213"/>
                  <a:pt x="148213" y="0"/>
                  <a:pt x="331043" y="0"/>
                </a:cubicBezTo>
                <a:close/>
              </a:path>
            </a:pathLst>
          </a:custGeom>
        </p:spPr>
      </p:pic>
      <p:pic>
        <p:nvPicPr>
          <p:cNvPr id="10" name="图片占位符 9"/>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6167412" y="1131038"/>
            <a:ext cx="5329262" cy="3521947"/>
          </a:xfrm>
          <a:custGeom>
            <a:avLst/>
            <a:gdLst>
              <a:gd name="connsiteX0" fmla="*/ 284525 w 5329262"/>
              <a:gd name="connsiteY0" fmla="*/ 0 h 3659961"/>
              <a:gd name="connsiteX1" fmla="*/ 5044737 w 5329262"/>
              <a:gd name="connsiteY1" fmla="*/ 0 h 3659961"/>
              <a:gd name="connsiteX2" fmla="*/ 5329262 w 5329262"/>
              <a:gd name="connsiteY2" fmla="*/ 284525 h 3659961"/>
              <a:gd name="connsiteX3" fmla="*/ 5329262 w 5329262"/>
              <a:gd name="connsiteY3" fmla="*/ 3375436 h 3659961"/>
              <a:gd name="connsiteX4" fmla="*/ 5044737 w 5329262"/>
              <a:gd name="connsiteY4" fmla="*/ 3659961 h 3659961"/>
              <a:gd name="connsiteX5" fmla="*/ 284525 w 5329262"/>
              <a:gd name="connsiteY5" fmla="*/ 3659961 h 3659961"/>
              <a:gd name="connsiteX6" fmla="*/ 0 w 5329262"/>
              <a:gd name="connsiteY6" fmla="*/ 3375436 h 3659961"/>
              <a:gd name="connsiteX7" fmla="*/ 0 w 5329262"/>
              <a:gd name="connsiteY7" fmla="*/ 284525 h 3659961"/>
              <a:gd name="connsiteX8" fmla="*/ 284525 w 5329262"/>
              <a:gd name="connsiteY8" fmla="*/ 0 h 365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262" h="3659961">
                <a:moveTo>
                  <a:pt x="284525" y="0"/>
                </a:moveTo>
                <a:lnTo>
                  <a:pt x="5044737" y="0"/>
                </a:lnTo>
                <a:cubicBezTo>
                  <a:pt x="5201876" y="0"/>
                  <a:pt x="5329262" y="127386"/>
                  <a:pt x="5329262" y="284525"/>
                </a:cubicBezTo>
                <a:lnTo>
                  <a:pt x="5329262" y="3375436"/>
                </a:lnTo>
                <a:cubicBezTo>
                  <a:pt x="5329262" y="3532575"/>
                  <a:pt x="5201876" y="3659961"/>
                  <a:pt x="5044737" y="3659961"/>
                </a:cubicBezTo>
                <a:lnTo>
                  <a:pt x="284525" y="3659961"/>
                </a:lnTo>
                <a:cubicBezTo>
                  <a:pt x="127386" y="3659961"/>
                  <a:pt x="0" y="3532575"/>
                  <a:pt x="0" y="3375436"/>
                </a:cubicBezTo>
                <a:lnTo>
                  <a:pt x="0" y="284525"/>
                </a:lnTo>
                <a:cubicBezTo>
                  <a:pt x="0" y="127386"/>
                  <a:pt x="127386" y="0"/>
                  <a:pt x="284525"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0" y="701851"/>
            <a:ext cx="3033573" cy="4128136"/>
          </a:xfrm>
          <a:custGeom>
            <a:avLst/>
            <a:gdLst>
              <a:gd name="connsiteX0" fmla="*/ 1175 w 3069058"/>
              <a:gd name="connsiteY0" fmla="*/ 0 h 4128362"/>
              <a:gd name="connsiteX1" fmla="*/ 3053016 w 3069058"/>
              <a:gd name="connsiteY1" fmla="*/ 510810 h 4128362"/>
              <a:gd name="connsiteX2" fmla="*/ 3069058 w 3069058"/>
              <a:gd name="connsiteY2" fmla="*/ 3659420 h 4128362"/>
              <a:gd name="connsiteX3" fmla="*/ 5439 w 3069058"/>
              <a:gd name="connsiteY3" fmla="*/ 4128362 h 4128362"/>
              <a:gd name="connsiteX4" fmla="*/ 1175 w 3069058"/>
              <a:gd name="connsiteY4" fmla="*/ 0 h 412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058" h="4128362">
                <a:moveTo>
                  <a:pt x="1175" y="0"/>
                </a:moveTo>
                <a:lnTo>
                  <a:pt x="3053016" y="510810"/>
                </a:lnTo>
                <a:cubicBezTo>
                  <a:pt x="3058364" y="1560347"/>
                  <a:pt x="3063710" y="2609884"/>
                  <a:pt x="3069058" y="3659420"/>
                </a:cubicBezTo>
                <a:lnTo>
                  <a:pt x="5439" y="4128362"/>
                </a:lnTo>
                <a:cubicBezTo>
                  <a:pt x="10786" y="2752241"/>
                  <a:pt x="-4172" y="1376121"/>
                  <a:pt x="1175" y="0"/>
                </a:cubicBezTo>
                <a:close/>
              </a:path>
            </a:pathLst>
          </a:custGeom>
        </p:spPr>
      </p:pic>
      <p:pic>
        <p:nvPicPr>
          <p:cNvPr id="12" name="图片占位符 11"/>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3024950" y="629756"/>
            <a:ext cx="3088931" cy="4096454"/>
          </a:xfrm>
          <a:custGeom>
            <a:avLst/>
            <a:gdLst>
              <a:gd name="connsiteX0" fmla="*/ 3064456 w 3088931"/>
              <a:gd name="connsiteY0" fmla="*/ 0 h 4132766"/>
              <a:gd name="connsiteX1" fmla="*/ 3088931 w 3088931"/>
              <a:gd name="connsiteY1" fmla="*/ 4132766 h 4132766"/>
              <a:gd name="connsiteX2" fmla="*/ 0 w 3088931"/>
              <a:gd name="connsiteY2" fmla="*/ 3663825 h 4132766"/>
              <a:gd name="connsiteX3" fmla="*/ 16041 w 3088931"/>
              <a:gd name="connsiteY3" fmla="*/ 515217 h 4132766"/>
            </a:gdLst>
            <a:ahLst/>
            <a:cxnLst>
              <a:cxn ang="0">
                <a:pos x="connsiteX0" y="connsiteY0"/>
              </a:cxn>
              <a:cxn ang="0">
                <a:pos x="connsiteX1" y="connsiteY1"/>
              </a:cxn>
              <a:cxn ang="0">
                <a:pos x="connsiteX2" y="connsiteY2"/>
              </a:cxn>
              <a:cxn ang="0">
                <a:pos x="connsiteX3" y="connsiteY3"/>
              </a:cxn>
            </a:cxnLst>
            <a:rect l="l" t="t" r="r" b="b"/>
            <a:pathLst>
              <a:path w="3088931" h="4132766">
                <a:moveTo>
                  <a:pt x="3064456" y="0"/>
                </a:moveTo>
                <a:lnTo>
                  <a:pt x="3088931" y="4132766"/>
                </a:lnTo>
                <a:lnTo>
                  <a:pt x="0" y="3663825"/>
                </a:lnTo>
                <a:lnTo>
                  <a:pt x="16041" y="515217"/>
                </a:lnTo>
                <a:close/>
              </a:path>
            </a:pathLst>
          </a:custGeom>
        </p:spPr>
      </p:pic>
      <p:pic>
        <p:nvPicPr>
          <p:cNvPr id="14" name="图片占位符 13"/>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6070021" y="629756"/>
            <a:ext cx="3098205" cy="4096455"/>
          </a:xfrm>
          <a:custGeom>
            <a:avLst/>
            <a:gdLst>
              <a:gd name="connsiteX0" fmla="*/ 0 w 3098205"/>
              <a:gd name="connsiteY0" fmla="*/ 0 h 4132766"/>
              <a:gd name="connsiteX1" fmla="*/ 3082164 w 3098205"/>
              <a:gd name="connsiteY1" fmla="*/ 515216 h 4132766"/>
              <a:gd name="connsiteX2" fmla="*/ 3098205 w 3098205"/>
              <a:gd name="connsiteY2" fmla="*/ 3663825 h 4132766"/>
              <a:gd name="connsiteX3" fmla="*/ 34587 w 3098205"/>
              <a:gd name="connsiteY3" fmla="*/ 4132766 h 4132766"/>
            </a:gdLst>
            <a:ahLst/>
            <a:cxnLst>
              <a:cxn ang="0">
                <a:pos x="connsiteX0" y="connsiteY0"/>
              </a:cxn>
              <a:cxn ang="0">
                <a:pos x="connsiteX1" y="connsiteY1"/>
              </a:cxn>
              <a:cxn ang="0">
                <a:pos x="connsiteX2" y="connsiteY2"/>
              </a:cxn>
              <a:cxn ang="0">
                <a:pos x="connsiteX3" y="connsiteY3"/>
              </a:cxn>
            </a:cxnLst>
            <a:rect l="l" t="t" r="r" b="b"/>
            <a:pathLst>
              <a:path w="3098205" h="4132766">
                <a:moveTo>
                  <a:pt x="0" y="0"/>
                </a:moveTo>
                <a:lnTo>
                  <a:pt x="3082164" y="515216"/>
                </a:lnTo>
                <a:lnTo>
                  <a:pt x="3098205" y="3663825"/>
                </a:lnTo>
                <a:lnTo>
                  <a:pt x="34587" y="4132766"/>
                </a:lnTo>
                <a:close/>
              </a:path>
            </a:pathLst>
          </a:custGeom>
        </p:spPr>
      </p:pic>
      <p:pic>
        <p:nvPicPr>
          <p:cNvPr id="16" name="图片占位符 15"/>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tretch>
            <a:fillRect/>
          </a:stretch>
        </p:blipFill>
        <p:spPr>
          <a:xfrm>
            <a:off x="9168342" y="709540"/>
            <a:ext cx="3023658" cy="4016671"/>
          </a:xfrm>
          <a:custGeom>
            <a:avLst/>
            <a:gdLst>
              <a:gd name="connsiteX0" fmla="*/ 3067883 w 3067883"/>
              <a:gd name="connsiteY0" fmla="*/ 0 h 4120673"/>
              <a:gd name="connsiteX1" fmla="*/ 3063620 w 3067883"/>
              <a:gd name="connsiteY1" fmla="*/ 4120673 h 4120673"/>
              <a:gd name="connsiteX2" fmla="*/ 0 w 3067883"/>
              <a:gd name="connsiteY2" fmla="*/ 3651731 h 4120673"/>
              <a:gd name="connsiteX3" fmla="*/ 16041 w 3067883"/>
              <a:gd name="connsiteY3" fmla="*/ 503123 h 4120673"/>
            </a:gdLst>
            <a:ahLst/>
            <a:cxnLst>
              <a:cxn ang="0">
                <a:pos x="connsiteX0" y="connsiteY0"/>
              </a:cxn>
              <a:cxn ang="0">
                <a:pos x="connsiteX1" y="connsiteY1"/>
              </a:cxn>
              <a:cxn ang="0">
                <a:pos x="connsiteX2" y="connsiteY2"/>
              </a:cxn>
              <a:cxn ang="0">
                <a:pos x="connsiteX3" y="connsiteY3"/>
              </a:cxn>
            </a:cxnLst>
            <a:rect l="l" t="t" r="r" b="b"/>
            <a:pathLst>
              <a:path w="3067883" h="4120673">
                <a:moveTo>
                  <a:pt x="3067883" y="0"/>
                </a:moveTo>
                <a:cubicBezTo>
                  <a:pt x="3066461" y="1373558"/>
                  <a:pt x="3065041" y="2747115"/>
                  <a:pt x="3063620" y="4120673"/>
                </a:cubicBezTo>
                <a:lnTo>
                  <a:pt x="0" y="3651731"/>
                </a:lnTo>
                <a:cubicBezTo>
                  <a:pt x="5346" y="2602195"/>
                  <a:pt x="10694" y="1552660"/>
                  <a:pt x="16041" y="503123"/>
                </a:cubicBezTo>
                <a:close/>
              </a:path>
            </a:pathLst>
          </a:custGeom>
        </p:spPr>
      </p:pic>
      <p:sp>
        <p:nvSpPr>
          <p:cNvPr id="5" name="矩形 4"/>
          <p:cNvSpPr/>
          <p:nvPr/>
        </p:nvSpPr>
        <p:spPr>
          <a:xfrm>
            <a:off x="2090057" y="5067131"/>
            <a:ext cx="8374743" cy="751544"/>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1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3640702" y="189"/>
            <a:ext cx="4550775" cy="3428812"/>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pic>
      <p:pic>
        <p:nvPicPr>
          <p:cNvPr id="24" name="图片占位符 19"/>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8209677" y="3787175"/>
            <a:ext cx="3078773" cy="2043434"/>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pic>
      <p:sp>
        <p:nvSpPr>
          <p:cNvPr id="26" name="矩形 25"/>
          <p:cNvSpPr/>
          <p:nvPr/>
        </p:nvSpPr>
        <p:spPr>
          <a:xfrm>
            <a:off x="1781630" y="2380400"/>
            <a:ext cx="727395" cy="3105887"/>
          </a:xfrm>
          <a:prstGeom prst="rect">
            <a:avLst/>
          </a:prstGeom>
          <a:solidFill>
            <a:srgbClr val="408F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28" name="矩形 27"/>
          <p:cNvSpPr/>
          <p:nvPr/>
        </p:nvSpPr>
        <p:spPr>
          <a:xfrm>
            <a:off x="4816865" y="2380400"/>
            <a:ext cx="727395" cy="3105887"/>
          </a:xfrm>
          <a:prstGeom prst="rect">
            <a:avLst/>
          </a:prstGeom>
          <a:solidFill>
            <a:srgbClr val="408F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defTabSz="866775" fontAlgn="base">
              <a:spcBef>
                <a:spcPct val="0"/>
              </a:spcBef>
              <a:spcAft>
                <a:spcPct val="0"/>
              </a:spcAft>
            </a:pPr>
            <a:endParaRPr lang="zh-CN" altLang="en-US" sz="1705">
              <a:solidFill>
                <a:prstClr val="white"/>
              </a:solidFill>
              <a:latin typeface="微软雅黑" panose="020B0503020204020204" charset="-122"/>
              <a:ea typeface="微软雅黑" panose="020B0503020204020204" charset="-122"/>
              <a:cs typeface="+mn-ea"/>
              <a:sym typeface="+mn-lt"/>
            </a:endParaRPr>
          </a:p>
        </p:txBody>
      </p:sp>
      <p:sp>
        <p:nvSpPr>
          <p:cNvPr id="30" name="矩形 29"/>
          <p:cNvSpPr/>
          <p:nvPr/>
        </p:nvSpPr>
        <p:spPr>
          <a:xfrm>
            <a:off x="2549075" y="3881293"/>
            <a:ext cx="2183255" cy="1900320"/>
          </a:xfrm>
          <a:prstGeom prst="rect">
            <a:avLst/>
          </a:prstGeom>
        </p:spPr>
        <p:txBody>
          <a:bodyPr wrap="square" lIns="91433" tIns="45716" rIns="91433" bIns="45716">
            <a:spAutoFit/>
            <a:scene3d>
              <a:camera prst="orthographicFront"/>
              <a:lightRig rig="threePt" dir="t"/>
            </a:scene3d>
            <a:sp3d contourW="12700"/>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32" name="矩形 31"/>
          <p:cNvSpPr/>
          <p:nvPr/>
        </p:nvSpPr>
        <p:spPr>
          <a:xfrm>
            <a:off x="1948613" y="2538969"/>
            <a:ext cx="585274" cy="2362827"/>
          </a:xfrm>
          <a:prstGeom prst="rect">
            <a:avLst/>
          </a:prstGeom>
        </p:spPr>
        <p:txBody>
          <a:bodyPr vert="eaVert" wrap="square" lIns="91433" tIns="45716" rIns="91433" bIns="45716">
            <a:spAutoFit/>
            <a:scene3d>
              <a:camera prst="orthographicFront"/>
              <a:lightRig rig="threePt" dir="t"/>
            </a:scene3d>
            <a:sp3d contourW="12700"/>
          </a:bodyPr>
          <a:lstStyle/>
          <a:p>
            <a:pPr algn="ctr" defTabSz="866775" fontAlgn="base">
              <a:lnSpc>
                <a:spcPct val="120000"/>
              </a:lnSpc>
              <a:spcBef>
                <a:spcPct val="0"/>
              </a:spcBef>
              <a:spcAft>
                <a:spcPct val="0"/>
              </a:spcAft>
            </a:pPr>
            <a:r>
              <a:rPr lang="zh-CN" altLang="en-US" sz="2370" b="1" dirty="0">
                <a:solidFill>
                  <a:prstClr val="white"/>
                </a:solidFill>
                <a:latin typeface="微软雅黑" panose="020B0503020204020204" charset="-122"/>
                <a:ea typeface="微软雅黑" panose="020B0503020204020204" charset="-122"/>
                <a:cs typeface="+mn-ea"/>
                <a:sym typeface="+mn-lt"/>
              </a:rPr>
              <a:t>标题文字添加</a:t>
            </a:r>
          </a:p>
        </p:txBody>
      </p:sp>
      <p:sp>
        <p:nvSpPr>
          <p:cNvPr id="33" name="矩形 32"/>
          <p:cNvSpPr/>
          <p:nvPr/>
        </p:nvSpPr>
        <p:spPr>
          <a:xfrm>
            <a:off x="4974529" y="2538969"/>
            <a:ext cx="585274" cy="2362827"/>
          </a:xfrm>
          <a:prstGeom prst="rect">
            <a:avLst/>
          </a:prstGeom>
        </p:spPr>
        <p:txBody>
          <a:bodyPr vert="eaVert" wrap="square" lIns="91433" tIns="45716" rIns="91433" bIns="45716">
            <a:spAutoFit/>
            <a:scene3d>
              <a:camera prst="orthographicFront"/>
              <a:lightRig rig="threePt" dir="t"/>
            </a:scene3d>
            <a:sp3d contourW="12700"/>
          </a:bodyPr>
          <a:lstStyle/>
          <a:p>
            <a:pPr algn="ctr" defTabSz="866775" fontAlgn="base">
              <a:lnSpc>
                <a:spcPct val="120000"/>
              </a:lnSpc>
              <a:spcBef>
                <a:spcPct val="0"/>
              </a:spcBef>
              <a:spcAft>
                <a:spcPct val="0"/>
              </a:spcAft>
            </a:pPr>
            <a:r>
              <a:rPr lang="zh-CN" altLang="en-US" sz="2370" b="1" dirty="0">
                <a:solidFill>
                  <a:prstClr val="white"/>
                </a:solidFill>
                <a:latin typeface="微软雅黑" panose="020B0503020204020204" charset="-122"/>
                <a:ea typeface="微软雅黑" panose="020B0503020204020204" charset="-122"/>
                <a:cs typeface="+mn-ea"/>
                <a:sym typeface="+mn-lt"/>
              </a:rPr>
              <a:t>标题文字添加</a:t>
            </a:r>
          </a:p>
        </p:txBody>
      </p:sp>
      <p:sp>
        <p:nvSpPr>
          <p:cNvPr id="34" name="矩形 33"/>
          <p:cNvSpPr/>
          <p:nvPr/>
        </p:nvSpPr>
        <p:spPr>
          <a:xfrm>
            <a:off x="5569659" y="3881293"/>
            <a:ext cx="2183255" cy="1900320"/>
          </a:xfrm>
          <a:prstGeom prst="rect">
            <a:avLst/>
          </a:prstGeom>
        </p:spPr>
        <p:txBody>
          <a:bodyPr wrap="square" lIns="91433" tIns="45716" rIns="91433" bIns="45716">
            <a:spAutoFit/>
            <a:scene3d>
              <a:camera prst="orthographicFront"/>
              <a:lightRig rig="threePt" dir="t"/>
            </a:scene3d>
            <a:sp3d contourW="12700"/>
          </a:bodyPr>
          <a:lstStyle/>
          <a:p>
            <a:pPr defTabSz="866775" fontAlgn="base">
              <a:lnSpc>
                <a:spcPct val="150000"/>
              </a:lnSpc>
              <a:spcBef>
                <a:spcPct val="0"/>
              </a:spcBef>
              <a:spcAft>
                <a:spcPct val="0"/>
              </a:spcAft>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Picture_2"/>
          <p:cNvSpPr>
            <a:spLocks noChangeArrowheads="1"/>
          </p:cNvSpPr>
          <p:nvPr/>
        </p:nvSpPr>
        <p:spPr bwMode="auto">
          <a:xfrm>
            <a:off x="5038903" y="640772"/>
            <a:ext cx="2374900" cy="190066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91433" tIns="45716" rIns="91433" bIns="45716"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866775" fontAlgn="base">
              <a:lnSpc>
                <a:spcPct val="100000"/>
              </a:lnSpc>
              <a:spcBef>
                <a:spcPct val="0"/>
              </a:spcBef>
              <a:spcAft>
                <a:spcPct val="0"/>
              </a:spcAft>
              <a:buNone/>
            </a:pPr>
            <a:endParaRPr lang="zh-CN" altLang="en-US" sz="2370">
              <a:solidFill>
                <a:srgbClr val="FFFFFF"/>
              </a:solidFill>
              <a:latin typeface="微软雅黑" panose="020B0503020204020204" charset="-122"/>
              <a:ea typeface="微软雅黑" panose="020B0503020204020204" charset="-122"/>
              <a:cs typeface="+mn-ea"/>
              <a:sym typeface="+mn-lt"/>
            </a:endParaRPr>
          </a:p>
        </p:txBody>
      </p:sp>
      <p:sp>
        <p:nvSpPr>
          <p:cNvPr id="3" name="MH_Picture_1"/>
          <p:cNvSpPr>
            <a:spLocks noChangeArrowheads="1"/>
          </p:cNvSpPr>
          <p:nvPr/>
        </p:nvSpPr>
        <p:spPr bwMode="auto">
          <a:xfrm>
            <a:off x="2582665" y="2505888"/>
            <a:ext cx="2025649" cy="190066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33" tIns="45716" rIns="91433" bIns="45716"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866775" fontAlgn="base">
              <a:lnSpc>
                <a:spcPct val="100000"/>
              </a:lnSpc>
              <a:spcBef>
                <a:spcPct val="0"/>
              </a:spcBef>
              <a:spcAft>
                <a:spcPct val="0"/>
              </a:spcAft>
              <a:buNone/>
            </a:pPr>
            <a:endParaRPr lang="zh-CN" altLang="en-US" sz="2370">
              <a:solidFill>
                <a:srgbClr val="FFFFFF"/>
              </a:solidFill>
              <a:latin typeface="微软雅黑" panose="020B0503020204020204" charset="-122"/>
              <a:ea typeface="微软雅黑" panose="020B0503020204020204" charset="-122"/>
              <a:cs typeface="+mn-ea"/>
              <a:sym typeface="+mn-lt"/>
            </a:endParaRPr>
          </a:p>
        </p:txBody>
      </p:sp>
      <p:sp>
        <p:nvSpPr>
          <p:cNvPr id="4" name="MH_Picture_3"/>
          <p:cNvSpPr>
            <a:spLocks noChangeArrowheads="1"/>
          </p:cNvSpPr>
          <p:nvPr/>
        </p:nvSpPr>
        <p:spPr bwMode="auto">
          <a:xfrm>
            <a:off x="7724047" y="2505888"/>
            <a:ext cx="2023533" cy="190066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lIns="91433" tIns="45716" rIns="91433" bIns="45716"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866775" fontAlgn="base">
              <a:lnSpc>
                <a:spcPct val="100000"/>
              </a:lnSpc>
              <a:spcBef>
                <a:spcPct val="0"/>
              </a:spcBef>
              <a:spcAft>
                <a:spcPct val="0"/>
              </a:spcAft>
              <a:buNone/>
            </a:pPr>
            <a:endParaRPr lang="zh-CN" altLang="zh-CN" sz="2370">
              <a:solidFill>
                <a:srgbClr val="FFFFFF"/>
              </a:solidFill>
              <a:latin typeface="微软雅黑" panose="020B0503020204020204" charset="-122"/>
              <a:ea typeface="微软雅黑" panose="020B0503020204020204" charset="-122"/>
              <a:cs typeface="+mn-ea"/>
              <a:sym typeface="+mn-lt"/>
            </a:endParaRPr>
          </a:p>
        </p:txBody>
      </p:sp>
      <p:sp>
        <p:nvSpPr>
          <p:cNvPr id="9" name="MH_Picture_4"/>
          <p:cNvSpPr>
            <a:spLocks noChangeArrowheads="1"/>
          </p:cNvSpPr>
          <p:nvPr/>
        </p:nvSpPr>
        <p:spPr bwMode="auto">
          <a:xfrm>
            <a:off x="4980847" y="4111743"/>
            <a:ext cx="2374900" cy="190066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lIns="91433" tIns="45716" rIns="91433" bIns="45716"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defTabSz="866775" fontAlgn="base">
              <a:lnSpc>
                <a:spcPct val="100000"/>
              </a:lnSpc>
              <a:spcBef>
                <a:spcPct val="0"/>
              </a:spcBef>
              <a:spcAft>
                <a:spcPct val="0"/>
              </a:spcAft>
              <a:buNone/>
            </a:pPr>
            <a:endParaRPr lang="zh-CN" altLang="zh-CN" sz="2370">
              <a:solidFill>
                <a:srgbClr val="FFFFFF"/>
              </a:solidFill>
              <a:latin typeface="微软雅黑" panose="020B0503020204020204" charset="-122"/>
              <a:ea typeface="微软雅黑" panose="020B0503020204020204" charset="-122"/>
              <a:cs typeface="+mn-ea"/>
              <a:sym typeface="+mn-lt"/>
            </a:endParaRPr>
          </a:p>
        </p:txBody>
      </p:sp>
      <p:sp>
        <p:nvSpPr>
          <p:cNvPr id="10" name="MH_SubTitle_1"/>
          <p:cNvSpPr txBox="1">
            <a:spLocks noChangeArrowheads="1"/>
          </p:cNvSpPr>
          <p:nvPr/>
        </p:nvSpPr>
        <p:spPr bwMode="auto">
          <a:xfrm>
            <a:off x="4893489" y="2886232"/>
            <a:ext cx="3140982" cy="79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866775" fontAlgn="base">
              <a:lnSpc>
                <a:spcPct val="100000"/>
              </a:lnSpc>
              <a:spcBef>
                <a:spcPct val="0"/>
              </a:spcBef>
              <a:spcAft>
                <a:spcPct val="0"/>
              </a:spcAft>
              <a:buNone/>
            </a:pPr>
            <a:r>
              <a:rPr lang="zh-CN" altLang="en-US" sz="3225" b="1" dirty="0">
                <a:solidFill>
                  <a:srgbClr val="44546A">
                    <a:lumMod val="75000"/>
                  </a:srgbClr>
                </a:solidFill>
                <a:latin typeface="微软雅黑" panose="020B0503020204020204" charset="-122"/>
                <a:ea typeface="微软雅黑" panose="020B0503020204020204" charset="-122"/>
                <a:cs typeface="+mn-ea"/>
                <a:sym typeface="+mn-lt"/>
              </a:rPr>
              <a:t>单击输入标题</a:t>
            </a:r>
            <a:endParaRPr lang="zh-CN" altLang="zh-CN" sz="3225" b="1" dirty="0">
              <a:solidFill>
                <a:srgbClr val="44546A">
                  <a:lumMod val="75000"/>
                </a:srgbClr>
              </a:solidFill>
              <a:latin typeface="微软雅黑" panose="020B0503020204020204" charset="-122"/>
              <a:ea typeface="微软雅黑" panose="020B0503020204020204" charset="-122"/>
              <a:cs typeface="+mn-ea"/>
              <a:sym typeface="+mn-lt"/>
            </a:endParaRPr>
          </a:p>
        </p:txBody>
      </p:sp>
      <p:sp>
        <p:nvSpPr>
          <p:cNvPr id="11" name="MH_Text_1"/>
          <p:cNvSpPr>
            <a:spLocks noChangeArrowheads="1"/>
          </p:cNvSpPr>
          <p:nvPr/>
        </p:nvSpPr>
        <p:spPr bwMode="auto">
          <a:xfrm>
            <a:off x="1179011" y="1231930"/>
            <a:ext cx="3429302" cy="54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buNone/>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12" name="MH_Text_2"/>
          <p:cNvSpPr>
            <a:spLocks noChangeArrowheads="1"/>
          </p:cNvSpPr>
          <p:nvPr/>
        </p:nvSpPr>
        <p:spPr bwMode="auto">
          <a:xfrm>
            <a:off x="7958324" y="1023960"/>
            <a:ext cx="3261220" cy="72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buNone/>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a:p>
            <a:pPr defTabSz="866775" fontAlgn="base">
              <a:spcBef>
                <a:spcPts val="710"/>
              </a:spcBef>
              <a:spcAft>
                <a:spcPct val="0"/>
              </a:spcAft>
              <a:buNone/>
            </a:pPr>
            <a:r>
              <a:rPr lang="zh-CN" altLang="en-US" sz="1420" dirty="0">
                <a:solidFill>
                  <a:srgbClr val="635858"/>
                </a:solidFill>
                <a:latin typeface="微软雅黑" panose="020B0503020204020204" charset="-122"/>
                <a:ea typeface="微软雅黑" panose="020B0503020204020204" charset="-122"/>
                <a:cs typeface="+mn-ea"/>
                <a:sym typeface="+mn-lt"/>
              </a:rPr>
              <a:t>。</a:t>
            </a:r>
          </a:p>
        </p:txBody>
      </p:sp>
      <p:sp>
        <p:nvSpPr>
          <p:cNvPr id="13" name="MH_Text_3"/>
          <p:cNvSpPr>
            <a:spLocks noChangeArrowheads="1"/>
          </p:cNvSpPr>
          <p:nvPr/>
        </p:nvSpPr>
        <p:spPr bwMode="auto">
          <a:xfrm>
            <a:off x="7598104" y="4815469"/>
            <a:ext cx="3853667" cy="6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buNone/>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
        <p:nvSpPr>
          <p:cNvPr id="14" name="MH_Text_4"/>
          <p:cNvSpPr>
            <a:spLocks noChangeArrowheads="1"/>
          </p:cNvSpPr>
          <p:nvPr/>
        </p:nvSpPr>
        <p:spPr bwMode="auto">
          <a:xfrm>
            <a:off x="908683" y="4827450"/>
            <a:ext cx="3596216" cy="6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buNone/>
            </a:pPr>
            <a:r>
              <a:rPr lang="zh-CN" altLang="en-US" sz="1140"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59"/>
          <a:stretch>
            <a:fillRect/>
          </a:stretch>
        </p:blipFill>
        <p:spPr>
          <a:xfrm>
            <a:off x="-27559" y="1187355"/>
            <a:ext cx="12262340" cy="1438248"/>
          </a:xfrm>
          <a:prstGeom prst="rect">
            <a:avLst/>
          </a:prstGeom>
        </p:spPr>
      </p:pic>
      <p:grpSp>
        <p:nvGrpSpPr>
          <p:cNvPr id="3" name="组合 2"/>
          <p:cNvGrpSpPr/>
          <p:nvPr/>
        </p:nvGrpSpPr>
        <p:grpSpPr>
          <a:xfrm>
            <a:off x="455030" y="1626531"/>
            <a:ext cx="2570005" cy="4032707"/>
            <a:chOff x="335564" y="456416"/>
            <a:chExt cx="1927504" cy="3024697"/>
          </a:xfrm>
        </p:grpSpPr>
        <p:grpSp>
          <p:nvGrpSpPr>
            <p:cNvPr id="4" name="组合 3"/>
            <p:cNvGrpSpPr/>
            <p:nvPr/>
          </p:nvGrpSpPr>
          <p:grpSpPr>
            <a:xfrm rot="1087523">
              <a:off x="335564" y="1002360"/>
              <a:ext cx="1927504" cy="2478753"/>
              <a:chOff x="820615" y="3200400"/>
              <a:chExt cx="2168770" cy="2758866"/>
            </a:xfrm>
          </p:grpSpPr>
          <p:sp>
            <p:nvSpPr>
              <p:cNvPr id="8" name="矩形 7"/>
              <p:cNvSpPr/>
              <p:nvPr/>
            </p:nvSpPr>
            <p:spPr>
              <a:xfrm>
                <a:off x="820615" y="3200400"/>
                <a:ext cx="2168770" cy="2758866"/>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sp>
            <p:nvSpPr>
              <p:cNvPr id="9" name="KSO_Img1"/>
              <p:cNvSpPr/>
              <p:nvPr/>
            </p:nvSpPr>
            <p:spPr>
              <a:xfrm>
                <a:off x="922396" y="3309014"/>
                <a:ext cx="1954698" cy="21133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grpSp>
        <p:grpSp>
          <p:nvGrpSpPr>
            <p:cNvPr id="5" name="组合 4"/>
            <p:cNvGrpSpPr/>
            <p:nvPr/>
          </p:nvGrpSpPr>
          <p:grpSpPr>
            <a:xfrm rot="2423863">
              <a:off x="1495680" y="456416"/>
              <a:ext cx="407051" cy="683249"/>
              <a:chOff x="3355097" y="2705308"/>
              <a:chExt cx="758971" cy="1273959"/>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grpSp>
        <p:nvGrpSpPr>
          <p:cNvPr id="10" name="组合 9"/>
          <p:cNvGrpSpPr/>
          <p:nvPr/>
        </p:nvGrpSpPr>
        <p:grpSpPr>
          <a:xfrm>
            <a:off x="3344159" y="1985642"/>
            <a:ext cx="2753675" cy="4244276"/>
            <a:chOff x="2502410" y="725764"/>
            <a:chExt cx="2065256" cy="3183382"/>
          </a:xfrm>
        </p:grpSpPr>
        <p:grpSp>
          <p:nvGrpSpPr>
            <p:cNvPr id="11" name="组合 10"/>
            <p:cNvGrpSpPr/>
            <p:nvPr/>
          </p:nvGrpSpPr>
          <p:grpSpPr>
            <a:xfrm rot="21145919">
              <a:off x="2502410" y="1278599"/>
              <a:ext cx="2065256" cy="2630547"/>
              <a:chOff x="820615" y="3200400"/>
              <a:chExt cx="2168770" cy="2732531"/>
            </a:xfrm>
          </p:grpSpPr>
          <p:sp>
            <p:nvSpPr>
              <p:cNvPr id="15" name="矩形 14"/>
              <p:cNvSpPr/>
              <p:nvPr/>
            </p:nvSpPr>
            <p:spPr>
              <a:xfrm>
                <a:off x="820615" y="3200400"/>
                <a:ext cx="2168770" cy="2732531"/>
              </a:xfrm>
              <a:prstGeom prst="rect">
                <a:avLst/>
              </a:prstGeom>
              <a:solidFill>
                <a:schemeClr val="bg1"/>
              </a:solidFill>
              <a:ln>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sp>
            <p:nvSpPr>
              <p:cNvPr id="16" name="KSO_Img2"/>
              <p:cNvSpPr/>
              <p:nvPr/>
            </p:nvSpPr>
            <p:spPr>
              <a:xfrm>
                <a:off x="925212" y="3289963"/>
                <a:ext cx="1965828" cy="213856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grpSp>
        <p:grpSp>
          <p:nvGrpSpPr>
            <p:cNvPr id="12" name="组合 11"/>
            <p:cNvGrpSpPr/>
            <p:nvPr/>
          </p:nvGrpSpPr>
          <p:grpSpPr>
            <a:xfrm>
              <a:off x="3005359" y="725764"/>
              <a:ext cx="407051" cy="683249"/>
              <a:chOff x="3355097" y="2705308"/>
              <a:chExt cx="758971" cy="1273959"/>
            </a:xfrm>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grpSp>
        <p:nvGrpSpPr>
          <p:cNvPr id="17" name="组合 16"/>
          <p:cNvGrpSpPr/>
          <p:nvPr/>
        </p:nvGrpSpPr>
        <p:grpSpPr>
          <a:xfrm>
            <a:off x="6472080" y="1964150"/>
            <a:ext cx="2551639" cy="4014800"/>
            <a:chOff x="4799731" y="533173"/>
            <a:chExt cx="1913729" cy="3011265"/>
          </a:xfrm>
        </p:grpSpPr>
        <p:grpSp>
          <p:nvGrpSpPr>
            <p:cNvPr id="18" name="组合 17"/>
            <p:cNvGrpSpPr/>
            <p:nvPr/>
          </p:nvGrpSpPr>
          <p:grpSpPr>
            <a:xfrm rot="21340840">
              <a:off x="4799731" y="1109342"/>
              <a:ext cx="1913729" cy="2435096"/>
              <a:chOff x="820615" y="3200401"/>
              <a:chExt cx="2168770" cy="2729785"/>
            </a:xfrm>
          </p:grpSpPr>
          <p:sp>
            <p:nvSpPr>
              <p:cNvPr id="22" name="矩形 21"/>
              <p:cNvSpPr/>
              <p:nvPr/>
            </p:nvSpPr>
            <p:spPr>
              <a:xfrm>
                <a:off x="820615" y="3200401"/>
                <a:ext cx="2168770" cy="2729785"/>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sp>
            <p:nvSpPr>
              <p:cNvPr id="23" name="KSO_Img3"/>
              <p:cNvSpPr/>
              <p:nvPr/>
            </p:nvSpPr>
            <p:spPr>
              <a:xfrm>
                <a:off x="925001" y="3303281"/>
                <a:ext cx="1958289" cy="2095706"/>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5138316" y="533173"/>
              <a:ext cx="407051" cy="683249"/>
              <a:chOff x="3355097" y="2705308"/>
              <a:chExt cx="758971" cy="1273959"/>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3087" y="2717498"/>
                <a:ext cx="700981" cy="1261769"/>
              </a:xfrm>
              <a:prstGeom prst="rect">
                <a:avLst/>
              </a:prstGeom>
            </p:spPr>
          </p:pic>
        </p:grpSp>
      </p:grpSp>
      <p:grpSp>
        <p:nvGrpSpPr>
          <p:cNvPr id="24" name="组合 23"/>
          <p:cNvGrpSpPr/>
          <p:nvPr/>
        </p:nvGrpSpPr>
        <p:grpSpPr>
          <a:xfrm>
            <a:off x="9287296" y="1422169"/>
            <a:ext cx="2439779" cy="4084592"/>
            <a:chOff x="6836672" y="148922"/>
            <a:chExt cx="1829834" cy="3063612"/>
          </a:xfrm>
        </p:grpSpPr>
        <p:grpSp>
          <p:nvGrpSpPr>
            <p:cNvPr id="25" name="组合 24"/>
            <p:cNvGrpSpPr/>
            <p:nvPr/>
          </p:nvGrpSpPr>
          <p:grpSpPr>
            <a:xfrm rot="21280563">
              <a:off x="6836672" y="708231"/>
              <a:ext cx="1829834" cy="2504303"/>
              <a:chOff x="820615" y="3200401"/>
              <a:chExt cx="2168770" cy="2936081"/>
            </a:xfrm>
          </p:grpSpPr>
          <p:sp>
            <p:nvSpPr>
              <p:cNvPr id="29" name="矩形 28"/>
              <p:cNvSpPr/>
              <p:nvPr/>
            </p:nvSpPr>
            <p:spPr>
              <a:xfrm>
                <a:off x="820615" y="3200401"/>
                <a:ext cx="2168770" cy="2936081"/>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sp>
            <p:nvSpPr>
              <p:cNvPr id="30" name="KSO_Img4"/>
              <p:cNvSpPr/>
              <p:nvPr/>
            </p:nvSpPr>
            <p:spPr>
              <a:xfrm>
                <a:off x="930094" y="3301116"/>
                <a:ext cx="1962737" cy="225198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2370">
                  <a:solidFill>
                    <a:prstClr val="white"/>
                  </a:solidFill>
                  <a:latin typeface="微软雅黑" panose="020B0503020204020204" charset="-122"/>
                  <a:ea typeface="微软雅黑" panose="020B0503020204020204" charset="-122"/>
                  <a:cs typeface="+mn-ea"/>
                  <a:sym typeface="+mn-lt"/>
                </a:endParaRPr>
              </a:p>
            </p:txBody>
          </p:sp>
        </p:grpSp>
        <p:grpSp>
          <p:nvGrpSpPr>
            <p:cNvPr id="26" name="组合 25"/>
            <p:cNvGrpSpPr/>
            <p:nvPr/>
          </p:nvGrpSpPr>
          <p:grpSpPr>
            <a:xfrm>
              <a:off x="6988428" y="148922"/>
              <a:ext cx="407051" cy="683249"/>
              <a:chOff x="3355097" y="2705308"/>
              <a:chExt cx="758971" cy="1273959"/>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097" y="2705308"/>
                <a:ext cx="676600" cy="1273959"/>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3086" y="2717499"/>
                <a:ext cx="700982" cy="1261768"/>
              </a:xfrm>
              <a:prstGeom prst="rect">
                <a:avLst/>
              </a:prstGeom>
            </p:spPr>
          </p:pic>
        </p:grpSp>
      </p:grpSp>
      <p:sp>
        <p:nvSpPr>
          <p:cNvPr id="31" name="矩形 30"/>
          <p:cNvSpPr/>
          <p:nvPr/>
        </p:nvSpPr>
        <p:spPr>
          <a:xfrm rot="1078217">
            <a:off x="661312" y="4961936"/>
            <a:ext cx="1300342" cy="427930"/>
          </a:xfrm>
          <a:prstGeom prst="rect">
            <a:avLst/>
          </a:prstGeom>
        </p:spPr>
        <p:txBody>
          <a:bodyPr wrap="none" lIns="91433" tIns="45716" rIns="91433" bIns="45716">
            <a:spAutoFit/>
          </a:bodyPr>
          <a:lstStyle/>
          <a:p>
            <a:pPr defTabSz="866775" fontAlgn="base">
              <a:spcBef>
                <a:spcPct val="0"/>
              </a:spcBef>
              <a:spcAft>
                <a:spcPct val="0"/>
              </a:spcAft>
            </a:pPr>
            <a:r>
              <a:rPr lang="zh-CN" altLang="en-US" sz="2180" dirty="0">
                <a:solidFill>
                  <a:prstClr val="black"/>
                </a:solidFill>
                <a:latin typeface="微软雅黑" panose="020B0503020204020204" charset="-122"/>
                <a:ea typeface="微软雅黑" panose="020B0503020204020204" charset="-122"/>
                <a:cs typeface="+mn-ea"/>
                <a:sym typeface="+mn-lt"/>
              </a:rPr>
              <a:t>输入文字</a:t>
            </a:r>
          </a:p>
        </p:txBody>
      </p:sp>
      <p:sp>
        <p:nvSpPr>
          <p:cNvPr id="32" name="矩形 31"/>
          <p:cNvSpPr/>
          <p:nvPr/>
        </p:nvSpPr>
        <p:spPr>
          <a:xfrm rot="21218430">
            <a:off x="4335420" y="5600407"/>
            <a:ext cx="1300342" cy="427930"/>
          </a:xfrm>
          <a:prstGeom prst="rect">
            <a:avLst/>
          </a:prstGeom>
        </p:spPr>
        <p:txBody>
          <a:bodyPr wrap="none" lIns="91433" tIns="45716" rIns="91433" bIns="45716">
            <a:spAutoFit/>
          </a:bodyPr>
          <a:lstStyle/>
          <a:p>
            <a:pPr defTabSz="866775" fontAlgn="base">
              <a:spcBef>
                <a:spcPct val="0"/>
              </a:spcBef>
              <a:spcAft>
                <a:spcPct val="0"/>
              </a:spcAft>
            </a:pPr>
            <a:r>
              <a:rPr lang="zh-CN" altLang="en-US" sz="2180" dirty="0">
                <a:solidFill>
                  <a:prstClr val="black"/>
                </a:solidFill>
                <a:latin typeface="微软雅黑" panose="020B0503020204020204" charset="-122"/>
                <a:ea typeface="微软雅黑" panose="020B0503020204020204" charset="-122"/>
                <a:cs typeface="+mn-ea"/>
                <a:sym typeface="+mn-lt"/>
              </a:rPr>
              <a:t>输入文字</a:t>
            </a:r>
          </a:p>
        </p:txBody>
      </p:sp>
      <p:sp>
        <p:nvSpPr>
          <p:cNvPr id="33" name="矩形 32"/>
          <p:cNvSpPr/>
          <p:nvPr/>
        </p:nvSpPr>
        <p:spPr>
          <a:xfrm rot="21434350">
            <a:off x="7149740" y="5376900"/>
            <a:ext cx="1300342" cy="427930"/>
          </a:xfrm>
          <a:prstGeom prst="rect">
            <a:avLst/>
          </a:prstGeom>
        </p:spPr>
        <p:txBody>
          <a:bodyPr wrap="none" lIns="91433" tIns="45716" rIns="91433" bIns="45716">
            <a:spAutoFit/>
          </a:bodyPr>
          <a:lstStyle/>
          <a:p>
            <a:pPr defTabSz="866775" fontAlgn="base">
              <a:spcBef>
                <a:spcPct val="0"/>
              </a:spcBef>
              <a:spcAft>
                <a:spcPct val="0"/>
              </a:spcAft>
            </a:pPr>
            <a:r>
              <a:rPr lang="zh-CN" altLang="en-US" sz="2180" dirty="0">
                <a:solidFill>
                  <a:prstClr val="black"/>
                </a:solidFill>
                <a:latin typeface="微软雅黑" panose="020B0503020204020204" charset="-122"/>
                <a:ea typeface="微软雅黑" panose="020B0503020204020204" charset="-122"/>
                <a:cs typeface="+mn-ea"/>
                <a:sym typeface="+mn-lt"/>
              </a:rPr>
              <a:t>输入文字</a:t>
            </a:r>
          </a:p>
        </p:txBody>
      </p:sp>
      <p:sp>
        <p:nvSpPr>
          <p:cNvPr id="34" name="矩形 33"/>
          <p:cNvSpPr/>
          <p:nvPr/>
        </p:nvSpPr>
        <p:spPr>
          <a:xfrm rot="21184965">
            <a:off x="9913260" y="4929884"/>
            <a:ext cx="1300342" cy="427930"/>
          </a:xfrm>
          <a:prstGeom prst="rect">
            <a:avLst/>
          </a:prstGeom>
        </p:spPr>
        <p:txBody>
          <a:bodyPr wrap="none" lIns="91433" tIns="45716" rIns="91433" bIns="45716">
            <a:spAutoFit/>
          </a:bodyPr>
          <a:lstStyle/>
          <a:p>
            <a:pPr defTabSz="866775" fontAlgn="base">
              <a:spcBef>
                <a:spcPct val="0"/>
              </a:spcBef>
              <a:spcAft>
                <a:spcPct val="0"/>
              </a:spcAft>
            </a:pPr>
            <a:r>
              <a:rPr lang="zh-CN" altLang="en-US" sz="2180" dirty="0">
                <a:solidFill>
                  <a:prstClr val="black"/>
                </a:solidFill>
                <a:latin typeface="微软雅黑" panose="020B0503020204020204" charset="-122"/>
                <a:ea typeface="微软雅黑" panose="020B0503020204020204" charset="-122"/>
                <a:cs typeface="+mn-ea"/>
                <a:sym typeface="+mn-lt"/>
              </a:rPr>
              <a:t>输入文字</a:t>
            </a:r>
          </a:p>
        </p:txBody>
      </p:sp>
      <p:sp>
        <p:nvSpPr>
          <p:cNvPr id="35" name="矩形 34"/>
          <p:cNvSpPr/>
          <p:nvPr/>
        </p:nvSpPr>
        <p:spPr>
          <a:xfrm>
            <a:off x="1954261" y="834579"/>
            <a:ext cx="8374743" cy="751544"/>
          </a:xfrm>
          <a:prstGeom prst="rect">
            <a:avLst/>
          </a:prstGeom>
        </p:spPr>
        <p:txBody>
          <a:bodyPr wrap="square" lIns="91433" tIns="45716" rIns="91433" bIns="45716">
            <a:spAutoFit/>
          </a:bodyPr>
          <a:lstStyle/>
          <a:p>
            <a:pPr defTabSz="866775" fontAlgn="base">
              <a:lnSpc>
                <a:spcPct val="150000"/>
              </a:lnSpc>
              <a:spcBef>
                <a:spcPct val="0"/>
              </a:spcBef>
              <a:spcAft>
                <a:spcPct val="0"/>
              </a:spcAft>
            </a:pPr>
            <a:r>
              <a:rPr lang="zh-CN" altLang="en-US" sz="1515" dirty="0">
                <a:solidFill>
                  <a:prstClr val="black">
                    <a:lumMod val="85000"/>
                    <a:lumOff val="15000"/>
                  </a:prstClr>
                </a:solidFill>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250"/>
                                        <p:tgtEl>
                                          <p:spTgt spid="10"/>
                                        </p:tgtEl>
                                      </p:cBhvr>
                                    </p:animEffect>
                                    <p:anim calcmode="lin" valueType="num">
                                      <p:cBhvr>
                                        <p:cTn id="18" dur="1250" fill="hold"/>
                                        <p:tgtEl>
                                          <p:spTgt spid="10"/>
                                        </p:tgtEl>
                                        <p:attrNameLst>
                                          <p:attrName>ppt_x</p:attrName>
                                        </p:attrNameLst>
                                      </p:cBhvr>
                                      <p:tavLst>
                                        <p:tav tm="0">
                                          <p:val>
                                            <p:strVal val="#ppt_x"/>
                                          </p:val>
                                        </p:tav>
                                        <p:tav tm="100000">
                                          <p:val>
                                            <p:strVal val="#ppt_x"/>
                                          </p:val>
                                        </p:tav>
                                      </p:tavLst>
                                    </p:anim>
                                    <p:anim calcmode="lin" valueType="num">
                                      <p:cBhvr>
                                        <p:cTn id="19" dur="1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250"/>
                                        <p:tgtEl>
                                          <p:spTgt spid="17"/>
                                        </p:tgtEl>
                                      </p:cBhvr>
                                    </p:animEffect>
                                    <p:anim calcmode="lin" valueType="num">
                                      <p:cBhvr>
                                        <p:cTn id="28" dur="1250" fill="hold"/>
                                        <p:tgtEl>
                                          <p:spTgt spid="17"/>
                                        </p:tgtEl>
                                        <p:attrNameLst>
                                          <p:attrName>ppt_x</p:attrName>
                                        </p:attrNameLst>
                                      </p:cBhvr>
                                      <p:tavLst>
                                        <p:tav tm="0">
                                          <p:val>
                                            <p:strVal val="#ppt_x"/>
                                          </p:val>
                                        </p:tav>
                                        <p:tav tm="100000">
                                          <p:val>
                                            <p:strVal val="#ppt_x"/>
                                          </p:val>
                                        </p:tav>
                                      </p:tavLst>
                                    </p:anim>
                                    <p:anim calcmode="lin" valueType="num">
                                      <p:cBhvr>
                                        <p:cTn id="29" dur="125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6000"/>
                            </p:stCondLst>
                            <p:childTnLst>
                              <p:par>
                                <p:cTn id="35" presetID="47"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250"/>
                                        <p:tgtEl>
                                          <p:spTgt spid="24"/>
                                        </p:tgtEl>
                                      </p:cBhvr>
                                    </p:animEffect>
                                    <p:anim calcmode="lin" valueType="num">
                                      <p:cBhvr>
                                        <p:cTn id="38" dur="1250" fill="hold"/>
                                        <p:tgtEl>
                                          <p:spTgt spid="24"/>
                                        </p:tgtEl>
                                        <p:attrNameLst>
                                          <p:attrName>ppt_x</p:attrName>
                                        </p:attrNameLst>
                                      </p:cBhvr>
                                      <p:tavLst>
                                        <p:tav tm="0">
                                          <p:val>
                                            <p:strVal val="#ppt_x"/>
                                          </p:val>
                                        </p:tav>
                                        <p:tav tm="100000">
                                          <p:val>
                                            <p:strVal val="#ppt_x"/>
                                          </p:val>
                                        </p:tav>
                                      </p:tavLst>
                                    </p:anim>
                                    <p:anim calcmode="lin" valueType="num">
                                      <p:cBhvr>
                                        <p:cTn id="39" dur="125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8000"/>
                            </p:stCondLst>
                            <p:childTnLst>
                              <p:par>
                                <p:cTn id="45" presetID="16" presetClass="entr" presetSubtype="2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 y="188"/>
            <a:ext cx="12164655" cy="6861611"/>
          </a:xfrm>
          <a:prstGeom prst="rect">
            <a:avLst/>
          </a:prstGeom>
        </p:spPr>
      </p:pic>
      <p:grpSp>
        <p:nvGrpSpPr>
          <p:cNvPr id="11" name="组合 10"/>
          <p:cNvGrpSpPr/>
          <p:nvPr/>
        </p:nvGrpSpPr>
        <p:grpSpPr>
          <a:xfrm>
            <a:off x="4137638" y="2200064"/>
            <a:ext cx="6327915" cy="1989006"/>
            <a:chOff x="2396927" y="1955492"/>
            <a:chExt cx="6673973" cy="2097780"/>
          </a:xfrm>
        </p:grpSpPr>
        <p:sp>
          <p:nvSpPr>
            <p:cNvPr id="12" name="文本框 19"/>
            <p:cNvSpPr txBox="1"/>
            <p:nvPr/>
          </p:nvSpPr>
          <p:spPr>
            <a:xfrm flipH="1">
              <a:off x="5261552" y="2332519"/>
              <a:ext cx="3809348" cy="1178193"/>
            </a:xfrm>
            <a:prstGeom prst="rect">
              <a:avLst/>
            </a:prstGeom>
            <a:noFill/>
          </p:spPr>
          <p:txBody>
            <a:bodyPr wrap="square" rtlCol="0">
              <a:spAutoFit/>
            </a:bodyPr>
            <a:lstStyle/>
            <a:p>
              <a:pPr defTabSz="866775" fontAlgn="base">
                <a:lnSpc>
                  <a:spcPct val="150000"/>
                </a:lnSpc>
                <a:spcBef>
                  <a:spcPts val="570"/>
                </a:spcBef>
                <a:spcAft>
                  <a:spcPct val="0"/>
                </a:spcAft>
              </a:pPr>
              <a:r>
                <a:rPr lang="zh-CN" altLang="en-US" sz="2655" dirty="0">
                  <a:solidFill>
                    <a:srgbClr val="408FD3"/>
                  </a:solidFill>
                  <a:latin typeface="微软雅黑" panose="020B0503020204020204" charset="-122"/>
                  <a:ea typeface="微软雅黑" panose="020B0503020204020204" charset="-122"/>
                  <a:cs typeface="+mn-ea"/>
                  <a:sym typeface="+mn-lt"/>
                </a:rPr>
                <a:t>输入您的标题</a:t>
              </a:r>
              <a:endParaRPr lang="en-US" altLang="zh-CN" sz="2655" dirty="0">
                <a:solidFill>
                  <a:srgbClr val="408FD3"/>
                </a:solidFill>
                <a:latin typeface="微软雅黑" panose="020B0503020204020204" charset="-122"/>
                <a:ea typeface="微软雅黑" panose="020B0503020204020204" charset="-122"/>
                <a:cs typeface="+mn-ea"/>
                <a:sym typeface="+mn-lt"/>
              </a:endParaRPr>
            </a:p>
            <a:p>
              <a:pPr defTabSz="866775" fontAlgn="base">
                <a:lnSpc>
                  <a:spcPct val="150000"/>
                </a:lnSpc>
                <a:spcBef>
                  <a:spcPct val="0"/>
                </a:spcBef>
                <a:spcAft>
                  <a:spcPct val="0"/>
                </a:spcAft>
              </a:pPr>
              <a:r>
                <a:rPr lang="zh-CN" altLang="en-US" sz="950" dirty="0">
                  <a:solidFill>
                    <a:srgbClr val="408FD3"/>
                  </a:solidFill>
                  <a:latin typeface="微软雅黑" panose="020B0503020204020204" charset="-122"/>
                  <a:ea typeface="微软雅黑" panose="020B0503020204020204" charset="-122"/>
                  <a:cs typeface="+mn-ea"/>
                  <a:sym typeface="+mn-lt"/>
                </a:rPr>
                <a:t>此处添加详细文本描述，建议与标题相关并符合整体语言风格，语言描述尽量简洁生动。尽量将每页幻灯片的字数控制在 。</a:t>
              </a:r>
              <a:endParaRPr lang="en-US" altLang="zh-CN" sz="950" dirty="0">
                <a:solidFill>
                  <a:srgbClr val="408FD3"/>
                </a:solidFill>
                <a:latin typeface="微软雅黑" panose="020B0503020204020204" charset="-122"/>
                <a:ea typeface="微软雅黑" panose="020B0503020204020204" charset="-122"/>
                <a:cs typeface="+mn-ea"/>
                <a:sym typeface="+mn-lt"/>
              </a:endParaRPr>
            </a:p>
          </p:txBody>
        </p:sp>
        <p:sp>
          <p:nvSpPr>
            <p:cNvPr id="13" name="文本框 6"/>
            <p:cNvSpPr txBox="1"/>
            <p:nvPr/>
          </p:nvSpPr>
          <p:spPr>
            <a:xfrm>
              <a:off x="2396927" y="1955492"/>
              <a:ext cx="2743200" cy="2097780"/>
            </a:xfrm>
            <a:prstGeom prst="rect">
              <a:avLst/>
            </a:prstGeom>
            <a:noFill/>
          </p:spPr>
          <p:txBody>
            <a:bodyPr wrap="square" rtlCol="0">
              <a:spAutoFit/>
            </a:bodyPr>
            <a:lstStyle/>
            <a:p>
              <a:pPr algn="ctr" defTabSz="866775" fontAlgn="base">
                <a:spcBef>
                  <a:spcPct val="0"/>
                </a:spcBef>
                <a:spcAft>
                  <a:spcPct val="0"/>
                </a:spcAft>
              </a:pPr>
              <a:r>
                <a:rPr lang="en-US" altLang="zh-CN" sz="12325" dirty="0">
                  <a:solidFill>
                    <a:srgbClr val="408FD3"/>
                  </a:solidFill>
                  <a:latin typeface="微软雅黑" panose="020B0503020204020204" charset="-122"/>
                  <a:ea typeface="微软雅黑" panose="020B0503020204020204" charset="-122"/>
                  <a:cs typeface="+mn-ea"/>
                  <a:sym typeface="+mn-lt"/>
                </a:rPr>
                <a:t>02</a:t>
              </a:r>
              <a:endParaRPr lang="zh-CN" altLang="en-US" sz="12325" dirty="0">
                <a:solidFill>
                  <a:srgbClr val="408FD3"/>
                </a:solidFill>
                <a:latin typeface="微软雅黑" panose="020B0503020204020204" charset="-122"/>
                <a:ea typeface="微软雅黑" panose="020B0503020204020204" charset="-122"/>
                <a:cs typeface="+mn-ea"/>
                <a:sym typeface="+mn-lt"/>
              </a:endParaRPr>
            </a:p>
          </p:txBody>
        </p:sp>
        <p:sp>
          <p:nvSpPr>
            <p:cNvPr id="14" name="等腰三角形 13"/>
            <p:cNvSpPr/>
            <p:nvPr/>
          </p:nvSpPr>
          <p:spPr>
            <a:xfrm rot="5400000">
              <a:off x="4925235" y="2483251"/>
              <a:ext cx="249378" cy="214980"/>
            </a:xfrm>
            <a:prstGeom prst="triangle">
              <a:avLst/>
            </a:prstGeom>
            <a:solidFill>
              <a:srgbClr val="408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srgbClr val="408FD3"/>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0.8"/>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MH" val="20170418110552"/>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418110522"/>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418110506"/>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418110522"/>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TIMING" val="|2.9|2.5"/>
</p:tagLst>
</file>

<file path=ppt/tags/tag2.xml><?xml version="1.0" encoding="utf-8"?>
<p:tagLst xmlns:a="http://schemas.openxmlformats.org/drawingml/2006/main" xmlns:r="http://schemas.openxmlformats.org/officeDocument/2006/relationships" xmlns:p="http://schemas.openxmlformats.org/presentationml/2006/main">
  <p:tag name="TIMING" val="|1.8|3.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70418110708"/>
  <p:tag name="MH_LIBRARY" val="GRAPHIC"/>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宽屏</PresentationFormat>
  <Paragraphs>100</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Calibri</vt:lpstr>
      <vt:lpstr>等线</vt:lpstr>
      <vt:lpstr>Arial</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cp:revision>
  <dcterms:created xsi:type="dcterms:W3CDTF">2018-04-04T13:02:00Z</dcterms:created>
  <dcterms:modified xsi:type="dcterms:W3CDTF">2021-01-06T03:44:57Z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