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2" r:id="rId2"/>
    <p:sldMasterId id="2147483674" r:id="rId3"/>
  </p:sldMasterIdLst>
  <p:notesMasterIdLst>
    <p:notesMasterId r:id="rId29"/>
  </p:notesMasterIdLst>
  <p:sldIdLst>
    <p:sldId id="257" r:id="rId4"/>
    <p:sldId id="309" r:id="rId5"/>
    <p:sldId id="316" r:id="rId6"/>
    <p:sldId id="319" r:id="rId7"/>
    <p:sldId id="310" r:id="rId8"/>
    <p:sldId id="321" r:id="rId9"/>
    <p:sldId id="326" r:id="rId10"/>
    <p:sldId id="317" r:id="rId11"/>
    <p:sldId id="311" r:id="rId12"/>
    <p:sldId id="323" r:id="rId13"/>
    <p:sldId id="313" r:id="rId14"/>
    <p:sldId id="325" r:id="rId15"/>
    <p:sldId id="322" r:id="rId16"/>
    <p:sldId id="314" r:id="rId17"/>
    <p:sldId id="315" r:id="rId18"/>
    <p:sldId id="324" r:id="rId19"/>
    <p:sldId id="328" r:id="rId20"/>
    <p:sldId id="331" r:id="rId21"/>
    <p:sldId id="332" r:id="rId22"/>
    <p:sldId id="338" r:id="rId23"/>
    <p:sldId id="333" r:id="rId24"/>
    <p:sldId id="334" r:id="rId25"/>
    <p:sldId id="335" r:id="rId26"/>
    <p:sldId id="337" r:id="rId27"/>
    <p:sldId id="330" r:id="rId28"/>
  </p:sldIdLst>
  <p:sldSz cx="12192000" cy="6858000"/>
  <p:notesSz cx="6858000" cy="9144000"/>
  <p:embeddedFontLst>
    <p:embeddedFont>
      <p:font typeface="等线" panose="02010600030101010101" pitchFamily="2" charset="-122"/>
      <p:regular r:id="rId30"/>
      <p:bold r:id="rId31"/>
    </p:embeddedFont>
    <p:embeddedFont>
      <p:font typeface="等线 Light" panose="02010600030101010101" pitchFamily="2" charset="-122"/>
      <p:regular r:id="rId32"/>
    </p:embeddedFont>
    <p:embeddedFont>
      <p:font typeface="方正姚体" panose="02010601030101010101" pitchFamily="2" charset="-122"/>
      <p:regular r:id="rId33"/>
    </p:embeddedFont>
    <p:embeddedFont>
      <p:font typeface="微软雅黑" panose="020B0503020204020204" pitchFamily="34" charset="-122"/>
      <p:regular r:id="rId34"/>
      <p:bold r:id="rId35"/>
    </p:embeddedFont>
    <p:embeddedFont>
      <p:font typeface="Baskerville Old Face" panose="02020602080505020303" pitchFamily="18"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FFE33-C1DA-4438-B47F-1624BA78FEC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1F77E-BEBA-4902-BDF7-FC5C0B8348EF}"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F3C477-36F9-435C-82E4-21B84723805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F05F0-F76F-438C-B6BF-43127520B139}" type="slidenum">
              <a:rPr lang="zh-CN" altLang="en-US" smtClean="0"/>
              <a:t>‹#›</a:t>
            </a:fld>
            <a:endParaRPr lang="zh-CN" altLang="en-US"/>
          </a:p>
        </p:txBody>
      </p:sp>
    </p:spTree>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E2C0BFA-15C9-4A47-A6C3-9B831A8232FF}"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E2C0BFA-15C9-4A47-A6C3-9B831A8232FF}"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CA33231-5AAF-46CE-9E6E-CC1938F6ADCF}"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E7F76AC-6155-492D-8397-1B8FEE82E656}"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D8C49D7-09FC-44B5-969D-B7033197EEF8}"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92F8902E-218B-4903-ABBC-6B4A8019375F}"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AAFCF8F0-E7D0-4F2A-B84F-03AB2C88A231}"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5035826"/>
            <a:ext cx="12192000" cy="1822174"/>
          </a:xfrm>
          <a:prstGeom prst="rect">
            <a:avLst/>
          </a:prstGeom>
          <a:solidFill>
            <a:srgbClr val="75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6">
                  <a:lumMod val="75000"/>
                </a:schemeClr>
              </a:solidFill>
              <a:effectLst/>
              <a:uLnTx/>
              <a:uFillTx/>
              <a:latin typeface="Calibri" panose="020F0502020204030204"/>
              <a:ea typeface="微软雅黑" panose="020B0503020204020204" charset="-122"/>
              <a:cs typeface="+mn-cs"/>
            </a:endParaRPr>
          </a:p>
        </p:txBody>
      </p:sp>
      <p:sp>
        <p:nvSpPr>
          <p:cNvPr id="8" name="文本框 7"/>
          <p:cNvSpPr txBox="1"/>
          <p:nvPr userDrawn="1"/>
        </p:nvSpPr>
        <p:spPr>
          <a:xfrm>
            <a:off x="686996" y="807128"/>
            <a:ext cx="5262979" cy="769441"/>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756663"/>
                </a:solidFill>
                <a:effectLst/>
                <a:uLnTx/>
                <a:uFillTx/>
                <a:latin typeface="Calibri" panose="020F0502020204030204"/>
                <a:ea typeface="微软雅黑" panose="020B0503020204020204" charset="-122"/>
                <a:cs typeface="+mn-cs"/>
              </a:rPr>
              <a:t>作品使用及版权说明</a:t>
            </a:r>
          </a:p>
        </p:txBody>
      </p:sp>
      <p:sp>
        <p:nvSpPr>
          <p:cNvPr id="9" name="文本框 8"/>
          <p:cNvSpPr txBox="1"/>
          <p:nvPr userDrawn="1"/>
        </p:nvSpPr>
        <p:spPr>
          <a:xfrm>
            <a:off x="787106" y="1476908"/>
            <a:ext cx="4991394" cy="3231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感谢您选择夕瑶作品，如有任何疑问请您与作者联系</a:t>
            </a:r>
          </a:p>
        </p:txBody>
      </p:sp>
      <p:sp>
        <p:nvSpPr>
          <p:cNvPr id="10" name="文本框 9"/>
          <p:cNvSpPr txBox="1"/>
          <p:nvPr userDrawn="1"/>
        </p:nvSpPr>
        <p:spPr>
          <a:xfrm>
            <a:off x="753258" y="3164083"/>
            <a:ext cx="7608864" cy="1543499"/>
          </a:xfrm>
          <a:prstGeom prst="rect">
            <a:avLst/>
          </a:prstGeom>
          <a:noFill/>
        </p:spPr>
        <p:txBody>
          <a:bodyPr wrap="square" rtlCol="0">
            <a:spAutoFit/>
          </a:bodyPr>
          <a:lstStyle/>
          <a:p>
            <a:pPr marL="342900" marR="0" lvl="0" indent="-342900" algn="l" defTabSz="914400" rtl="0" eaLnBrk="1" fontAlgn="auto" latinLnBrk="0" hangingPunct="1">
              <a:lnSpc>
                <a:spcPct val="120000"/>
              </a:lnSpc>
              <a:spcBef>
                <a:spcPts val="300"/>
              </a:spcBef>
              <a:spcAft>
                <a:spcPts val="40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本作品使用微软</a:t>
            </a:r>
            <a:r>
              <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2016</a:t>
            </a: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版</a:t>
            </a:r>
            <a:r>
              <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PPT</a:t>
            </a: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制作，也建议您使用相应的软件打开及使用；</a:t>
            </a:r>
            <a:endPar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endParaRPr>
          </a:p>
          <a:p>
            <a:pPr marL="342900" marR="0" lvl="0" indent="-342900" algn="l" defTabSz="914400" rtl="0" eaLnBrk="1" fontAlgn="auto" latinLnBrk="0" hangingPunct="1">
              <a:lnSpc>
                <a:spcPct val="120000"/>
              </a:lnSpc>
              <a:spcBef>
                <a:spcPts val="300"/>
              </a:spcBef>
              <a:spcAft>
                <a:spcPts val="40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本作品的内容皆可根据您的需求进行修改，包括文字、图片等；</a:t>
            </a:r>
            <a:endPar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endParaRPr>
          </a:p>
          <a:p>
            <a:pPr marL="342900" marR="0" lvl="0" indent="-342900" algn="l" defTabSz="914400" rtl="0" eaLnBrk="1" fontAlgn="auto" latinLnBrk="0" hangingPunct="1">
              <a:lnSpc>
                <a:spcPct val="120000"/>
              </a:lnSpc>
              <a:spcBef>
                <a:spcPts val="300"/>
              </a:spcBef>
              <a:spcAft>
                <a:spcPts val="40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如您有任何问题，可以扫描右图关注新浪微博或添加</a:t>
            </a:r>
            <a:r>
              <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QQ</a:t>
            </a: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直接与作者联系；</a:t>
            </a:r>
            <a:endParaRPr kumimoji="0" lang="en-US" altLang="zh-CN"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endParaRPr>
          </a:p>
          <a:p>
            <a:pPr marL="342900" marR="0" lvl="0" indent="-342900" algn="l" defTabSz="914400" rtl="0" eaLnBrk="1" fontAlgn="auto" latinLnBrk="0" hangingPunct="1">
              <a:lnSpc>
                <a:spcPct val="120000"/>
              </a:lnSpc>
              <a:spcBef>
                <a:spcPts val="300"/>
              </a:spcBef>
              <a:spcAft>
                <a:spcPts val="400"/>
              </a:spcAft>
              <a:buClrTx/>
              <a:buSzTx/>
              <a:buFont typeface="Wingdings" panose="05000000000000000000" pitchFamily="2" charset="2"/>
              <a:buChar char="n"/>
              <a:defRPr/>
            </a:pPr>
            <a:r>
              <a:rPr kumimoji="0" lang="zh-CN" altLang="en-US" sz="1600" b="0" i="0" u="none" strike="noStrike" kern="1200" cap="none" spc="0" normalizeH="0" baseline="0" noProof="0" dirty="0">
                <a:ln>
                  <a:noFill/>
                </a:ln>
                <a:solidFill>
                  <a:srgbClr val="595959"/>
                </a:solidFill>
                <a:effectLst/>
                <a:uLnTx/>
                <a:uFillTx/>
                <a:latin typeface="Calibri" panose="020F0502020204030204"/>
                <a:ea typeface="微软雅黑" panose="020B0503020204020204" charset="-122"/>
                <a:cs typeface="+mn-cs"/>
              </a:rPr>
              <a:t>严禁任何企业或个人转卖此作品，转发请保留广告及作者信息。</a:t>
            </a:r>
          </a:p>
        </p:txBody>
      </p:sp>
      <p:sp>
        <p:nvSpPr>
          <p:cNvPr id="11" name="文本框 10"/>
          <p:cNvSpPr txBox="1"/>
          <p:nvPr userDrawn="1"/>
        </p:nvSpPr>
        <p:spPr>
          <a:xfrm>
            <a:off x="1918460" y="5610624"/>
            <a:ext cx="3490058" cy="830997"/>
          </a:xfrm>
          <a:prstGeom prst="rect">
            <a:avLst/>
          </a:prstGeom>
          <a:noFill/>
        </p:spPr>
        <p:txBody>
          <a:bodyPr wrap="none" rtlCol="0" anchor="b">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rPr>
              <a:t>访问初见工作室：</a:t>
            </a:r>
            <a:r>
              <a:rPr kumimoji="0" lang="en-US" altLang="zh-CN" sz="1600" b="0" i="0" u="none" strike="noStrike" kern="1200" cap="none" spc="0" normalizeH="0" baseline="0" noProof="0" dirty="0">
                <a:ln>
                  <a:noFill/>
                </a:ln>
                <a:solidFill>
                  <a:schemeClr val="bg1"/>
                </a:solidFill>
                <a:effectLst/>
                <a:uLnTx/>
                <a:uFillTx/>
                <a:latin typeface="+mn-lt"/>
                <a:ea typeface="+mn-ea"/>
                <a:cs typeface="+mn-cs"/>
              </a:rPr>
              <a:t>http://xiyao.yanj.cn</a:t>
            </a:r>
            <a:endParaRPr kumimoji="0" lang="en-US" altLang="zh-CN" sz="1600" b="0"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mn-lt"/>
                <a:ea typeface="+mn-ea"/>
                <a:cs typeface="+mn-cs"/>
              </a:rPr>
              <a:t>可了解夕瑶更多作品</a:t>
            </a:r>
            <a:r>
              <a:rPr kumimoji="0" lang="en-US" altLang="zh-CN" sz="2400" b="0"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rPr>
              <a:t> </a:t>
            </a:r>
            <a:endParaRPr kumimoji="0" lang="zh-CN" altLang="en-US" sz="2400" b="0" i="0" u="none" strike="noStrike" kern="1200" cap="none" spc="0" normalizeH="0" baseline="0" noProof="0" dirty="0">
              <a:ln>
                <a:noFill/>
              </a:ln>
              <a:solidFill>
                <a:schemeClr val="bg1"/>
              </a:solidFill>
              <a:effectLst/>
              <a:uLnTx/>
              <a:uFillTx/>
              <a:latin typeface="Calibri" panose="020F0502020204030204"/>
              <a:ea typeface="微软雅黑" panose="020B0503020204020204" charset="-122"/>
              <a:cs typeface="+mn-cs"/>
            </a:endParaRPr>
          </a:p>
        </p:txBody>
      </p:sp>
      <p:grpSp>
        <p:nvGrpSpPr>
          <p:cNvPr id="12" name="组合 11"/>
          <p:cNvGrpSpPr/>
          <p:nvPr userDrawn="1"/>
        </p:nvGrpSpPr>
        <p:grpSpPr>
          <a:xfrm>
            <a:off x="652734" y="5540651"/>
            <a:ext cx="1262281" cy="890721"/>
            <a:chOff x="5455444" y="233363"/>
            <a:chExt cx="1281113" cy="904009"/>
          </a:xfrm>
          <a:solidFill>
            <a:schemeClr val="bg1"/>
          </a:solidFill>
        </p:grpSpPr>
        <p:grpSp>
          <p:nvGrpSpPr>
            <p:cNvPr id="13" name="组合 12"/>
            <p:cNvGrpSpPr/>
            <p:nvPr/>
          </p:nvGrpSpPr>
          <p:grpSpPr>
            <a:xfrm>
              <a:off x="5455444" y="233363"/>
              <a:ext cx="1281113" cy="661987"/>
              <a:chOff x="5194301" y="233363"/>
              <a:chExt cx="1281113" cy="661987"/>
            </a:xfrm>
            <a:grpFill/>
          </p:grpSpPr>
          <p:sp>
            <p:nvSpPr>
              <p:cNvPr id="23"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4"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5"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6"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7"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8"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grpSp>
        <p:grpSp>
          <p:nvGrpSpPr>
            <p:cNvPr id="14" name="组合 13"/>
            <p:cNvGrpSpPr/>
            <p:nvPr/>
          </p:nvGrpSpPr>
          <p:grpSpPr>
            <a:xfrm>
              <a:off x="5653485" y="881618"/>
              <a:ext cx="885031" cy="255754"/>
              <a:chOff x="6484938" y="241300"/>
              <a:chExt cx="1598613" cy="461963"/>
            </a:xfrm>
            <a:grpFill/>
          </p:grpSpPr>
          <p:sp>
            <p:nvSpPr>
              <p:cNvPr id="15"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16"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17"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18"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19"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0"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1"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sp>
            <p:nvSpPr>
              <p:cNvPr id="22"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Calibri" panose="020F0502020204030204"/>
                  <a:ea typeface="微软雅黑" panose="020B0503020204020204" charset="-122"/>
                  <a:cs typeface="+mn-cs"/>
                </a:endParaRPr>
              </a:p>
            </p:txBody>
          </p:sp>
        </p:grpSp>
      </p:grpSp>
      <p:grpSp>
        <p:nvGrpSpPr>
          <p:cNvPr id="29" name="组合 28"/>
          <p:cNvGrpSpPr/>
          <p:nvPr userDrawn="1"/>
        </p:nvGrpSpPr>
        <p:grpSpPr>
          <a:xfrm>
            <a:off x="0" y="693871"/>
            <a:ext cx="570398" cy="1163354"/>
            <a:chOff x="8465672" y="1867086"/>
            <a:chExt cx="1440000" cy="2936948"/>
          </a:xfrm>
        </p:grpSpPr>
        <p:sp>
          <p:nvSpPr>
            <p:cNvPr id="30" name="等腰三角形 29"/>
            <p:cNvSpPr>
              <a:spLocks noChangeAspect="1"/>
            </p:cNvSpPr>
            <p:nvPr userDrawn="1"/>
          </p:nvSpPr>
          <p:spPr>
            <a:xfrm rot="5400000">
              <a:off x="7717198" y="2615560"/>
              <a:ext cx="2936948" cy="1440000"/>
            </a:xfrm>
            <a:prstGeom prst="triangle">
              <a:avLst/>
            </a:prstGeom>
            <a:solidFill>
              <a:srgbClr val="75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1" name="任意多边形 43"/>
            <p:cNvSpPr>
              <a:spLocks noChangeAspect="1"/>
            </p:cNvSpPr>
            <p:nvPr userDrawn="1"/>
          </p:nvSpPr>
          <p:spPr>
            <a:xfrm rot="16200000" flipV="1">
              <a:off x="8451272" y="1881486"/>
              <a:ext cx="1468800" cy="1440000"/>
            </a:xfrm>
            <a:custGeom>
              <a:avLst/>
              <a:gdLst>
                <a:gd name="connsiteX0" fmla="*/ 0 w 1468800"/>
                <a:gd name="connsiteY0" fmla="*/ 1440000 h 1440000"/>
                <a:gd name="connsiteX1" fmla="*/ 0 w 1468800"/>
                <a:gd name="connsiteY1" fmla="*/ 320 h 1440000"/>
                <a:gd name="connsiteX2" fmla="*/ 326 w 1468800"/>
                <a:gd name="connsiteY2" fmla="*/ 0 h 1440000"/>
                <a:gd name="connsiteX3" fmla="*/ 1468800 w 1468800"/>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1468800" h="1440000">
                  <a:moveTo>
                    <a:pt x="0" y="1440000"/>
                  </a:moveTo>
                  <a:lnTo>
                    <a:pt x="0" y="320"/>
                  </a:lnTo>
                  <a:lnTo>
                    <a:pt x="326" y="0"/>
                  </a:lnTo>
                  <a:lnTo>
                    <a:pt x="1468800" y="1440000"/>
                  </a:lnTo>
                  <a:close/>
                </a:path>
              </a:pathLst>
            </a:custGeom>
            <a:solidFill>
              <a:srgbClr val="75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2" name="矩形 31"/>
          <p:cNvSpPr/>
          <p:nvPr userDrawn="1"/>
        </p:nvSpPr>
        <p:spPr>
          <a:xfrm>
            <a:off x="739796" y="2152395"/>
            <a:ext cx="2201061" cy="1089529"/>
          </a:xfrm>
          <a:prstGeom prst="rect">
            <a:avLst/>
          </a:prstGeom>
        </p:spPr>
        <p:txBody>
          <a:bodyPr wrap="square">
            <a:spAutoFit/>
          </a:bodyPr>
          <a:lstStyle/>
          <a:p>
            <a:pPr>
              <a:lnSpc>
                <a:spcPct val="120000"/>
              </a:lnSpc>
            </a:pPr>
            <a:r>
              <a:rPr kumimoji="0" lang="zh-CN" altLang="en-US"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作者：夕瑶</a:t>
            </a:r>
            <a:endParaRPr kumimoji="0" lang="en-US" altLang="zh-CN"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endParaRPr>
          </a:p>
          <a:p>
            <a:pPr>
              <a:lnSpc>
                <a:spcPct val="120000"/>
              </a:lnSpc>
            </a:pPr>
            <a:r>
              <a:rPr kumimoji="0" lang="en-US" altLang="zh-CN"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QQ</a:t>
            </a:r>
            <a:r>
              <a:rPr kumimoji="0" lang="zh-CN" altLang="en-US"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a:t>
            </a:r>
            <a:r>
              <a:rPr kumimoji="0" lang="en-US" altLang="zh-CN"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50560486</a:t>
            </a:r>
          </a:p>
          <a:p>
            <a:pPr>
              <a:lnSpc>
                <a:spcPct val="120000"/>
              </a:lnSpc>
            </a:pPr>
            <a:r>
              <a:rPr kumimoji="0" lang="zh-CN" altLang="en-US"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微信：</a:t>
            </a:r>
            <a:r>
              <a:rPr kumimoji="0" lang="en-US" altLang="zh-CN" sz="1800" b="1" i="0" u="none" strike="noStrike" kern="1200" cap="none" spc="0" normalizeH="0" baseline="0" dirty="0">
                <a:ln>
                  <a:noFill/>
                </a:ln>
                <a:solidFill>
                  <a:srgbClr val="756663"/>
                </a:solidFill>
                <a:effectLst/>
                <a:uLnTx/>
                <a:uFillTx/>
                <a:latin typeface="Calibri" panose="020F0502020204030204"/>
                <a:ea typeface="微软雅黑" panose="020B0503020204020204" charset="-122"/>
                <a:cs typeface="+mn-cs"/>
              </a:rPr>
              <a:t>18678315828</a:t>
            </a:r>
          </a:p>
        </p:txBody>
      </p:sp>
      <p:grpSp>
        <p:nvGrpSpPr>
          <p:cNvPr id="33" name="组合 32"/>
          <p:cNvGrpSpPr/>
          <p:nvPr userDrawn="1"/>
        </p:nvGrpSpPr>
        <p:grpSpPr>
          <a:xfrm>
            <a:off x="8616833" y="3399862"/>
            <a:ext cx="2700524" cy="1660735"/>
            <a:chOff x="8669841" y="2472213"/>
            <a:chExt cx="2700524" cy="1660735"/>
          </a:xfrm>
        </p:grpSpPr>
        <p:pic>
          <p:nvPicPr>
            <p:cNvPr id="34" name="图片 33"/>
            <p:cNvPicPr>
              <a:picLocks noChangeAspect="1"/>
            </p:cNvPicPr>
            <p:nvPr userDrawn="1"/>
          </p:nvPicPr>
          <p:blipFill>
            <a:blip r:embed="rId2"/>
            <a:stretch>
              <a:fillRect/>
            </a:stretch>
          </p:blipFill>
          <p:spPr>
            <a:xfrm>
              <a:off x="8669841" y="2472213"/>
              <a:ext cx="1220400" cy="1220400"/>
            </a:xfrm>
            <a:prstGeom prst="rect">
              <a:avLst/>
            </a:prstGeom>
            <a:noFill/>
            <a:ln>
              <a:noFill/>
            </a:ln>
            <a:effectLst>
              <a:outerShdw blurRad="63500" sx="102000" sy="102000" algn="ctr" rotWithShape="0">
                <a:prstClr val="black">
                  <a:alpha val="40000"/>
                </a:prstClr>
              </a:outerShdw>
            </a:effectLst>
          </p:spPr>
        </p:pic>
        <p:sp>
          <p:nvSpPr>
            <p:cNvPr id="35" name="文本框 34"/>
            <p:cNvSpPr txBox="1"/>
            <p:nvPr userDrawn="1"/>
          </p:nvSpPr>
          <p:spPr>
            <a:xfrm>
              <a:off x="8716824" y="3763616"/>
              <a:ext cx="1126435" cy="369332"/>
            </a:xfrm>
            <a:prstGeom prst="rect">
              <a:avLst/>
            </a:prstGeom>
            <a:noFill/>
          </p:spPr>
          <p:txBody>
            <a:bodyPr wrap="square" rtlCol="0">
              <a:spAutoFit/>
            </a:bodyPr>
            <a:lstStyle/>
            <a:p>
              <a:r>
                <a:rPr lang="zh-CN" altLang="en-US" dirty="0"/>
                <a:t>演界店铺</a:t>
              </a:r>
            </a:p>
          </p:txBody>
        </p:sp>
        <p:pic>
          <p:nvPicPr>
            <p:cNvPr id="36" name="图片 35"/>
            <p:cNvPicPr>
              <a:picLocks noChangeAspect="1"/>
            </p:cNvPicPr>
            <p:nvPr userDrawn="1"/>
          </p:nvPicPr>
          <p:blipFill>
            <a:blip r:embed="rId3"/>
            <a:stretch>
              <a:fillRect/>
            </a:stretch>
          </p:blipFill>
          <p:spPr>
            <a:xfrm>
              <a:off x="10151165" y="2480581"/>
              <a:ext cx="1219200" cy="1219200"/>
            </a:xfrm>
            <a:prstGeom prst="rect">
              <a:avLst/>
            </a:prstGeom>
            <a:noFill/>
            <a:ln>
              <a:noFill/>
            </a:ln>
            <a:effectLst>
              <a:outerShdw blurRad="63500" sx="102000" sy="102000" algn="ctr" rotWithShape="0">
                <a:prstClr val="black">
                  <a:alpha val="40000"/>
                </a:prstClr>
              </a:outerShdw>
            </a:effectLst>
          </p:spPr>
        </p:pic>
        <p:sp>
          <p:nvSpPr>
            <p:cNvPr id="37" name="文本框 36"/>
            <p:cNvSpPr txBox="1"/>
            <p:nvPr userDrawn="1"/>
          </p:nvSpPr>
          <p:spPr>
            <a:xfrm>
              <a:off x="10197548" y="3763616"/>
              <a:ext cx="1126435" cy="369332"/>
            </a:xfrm>
            <a:prstGeom prst="rect">
              <a:avLst/>
            </a:prstGeom>
            <a:noFill/>
          </p:spPr>
          <p:txBody>
            <a:bodyPr wrap="square" rtlCol="0">
              <a:spAutoFit/>
            </a:bodyPr>
            <a:lstStyle/>
            <a:p>
              <a:r>
                <a:rPr lang="zh-CN" altLang="en-US" dirty="0"/>
                <a:t>新浪微博</a:t>
              </a:r>
            </a:p>
          </p:txBody>
        </p:sp>
      </p:grpSp>
      <p:grpSp>
        <p:nvGrpSpPr>
          <p:cNvPr id="38" name="组合 37"/>
          <p:cNvGrpSpPr/>
          <p:nvPr userDrawn="1"/>
        </p:nvGrpSpPr>
        <p:grpSpPr>
          <a:xfrm>
            <a:off x="8899516" y="463826"/>
            <a:ext cx="2235386" cy="2761975"/>
            <a:chOff x="5176556" y="1029155"/>
            <a:chExt cx="2235386" cy="2761975"/>
          </a:xfrm>
        </p:grpSpPr>
        <p:grpSp>
          <p:nvGrpSpPr>
            <p:cNvPr id="39" name="组合 38"/>
            <p:cNvGrpSpPr/>
            <p:nvPr/>
          </p:nvGrpSpPr>
          <p:grpSpPr>
            <a:xfrm>
              <a:off x="5411829" y="1029155"/>
              <a:ext cx="2000113" cy="2356307"/>
              <a:chOff x="5182409" y="1765347"/>
              <a:chExt cx="1883779" cy="2219257"/>
            </a:xfrm>
          </p:grpSpPr>
          <p:sp>
            <p:nvSpPr>
              <p:cNvPr id="54" name="自由: 形状 13"/>
              <p:cNvSpPr/>
              <p:nvPr/>
            </p:nvSpPr>
            <p:spPr>
              <a:xfrm>
                <a:off x="6104548" y="3628802"/>
                <a:ext cx="113191" cy="334097"/>
              </a:xfrm>
              <a:custGeom>
                <a:avLst/>
                <a:gdLst>
                  <a:gd name="connsiteX0" fmla="*/ 226797 w 226806"/>
                  <a:gd name="connsiteY0" fmla="*/ 55 h 645089"/>
                  <a:gd name="connsiteX1" fmla="*/ 91065 w 226806"/>
                  <a:gd name="connsiteY1" fmla="*/ 59586 h 645089"/>
                  <a:gd name="connsiteX2" fmla="*/ 69634 w 226806"/>
                  <a:gd name="connsiteY2" fmla="*/ 171505 h 645089"/>
                  <a:gd name="connsiteX3" fmla="*/ 2959 w 226806"/>
                  <a:gd name="connsiteY3" fmla="*/ 521548 h 645089"/>
                  <a:gd name="connsiteX4" fmla="*/ 12484 w 226806"/>
                  <a:gd name="connsiteY4" fmla="*/ 642992 h 645089"/>
                  <a:gd name="connsiteX5" fmla="*/ 19628 w 226806"/>
                  <a:gd name="connsiteY5" fmla="*/ 438205 h 645089"/>
                  <a:gd name="connsiteX6" fmla="*/ 74397 w 226806"/>
                  <a:gd name="connsiteY6" fmla="*/ 121498 h 645089"/>
                  <a:gd name="connsiteX7" fmla="*/ 98209 w 226806"/>
                  <a:gd name="connsiteY7" fmla="*/ 69111 h 645089"/>
                  <a:gd name="connsiteX8" fmla="*/ 226797 w 226806"/>
                  <a:gd name="connsiteY8" fmla="*/ 55 h 645089"/>
                  <a:gd name="connsiteX0-1" fmla="*/ 223912 w 223921"/>
                  <a:gd name="connsiteY0-2" fmla="*/ 55 h 736161"/>
                  <a:gd name="connsiteX1-3" fmla="*/ 88180 w 223921"/>
                  <a:gd name="connsiteY1-4" fmla="*/ 59586 h 736161"/>
                  <a:gd name="connsiteX2-5" fmla="*/ 66749 w 223921"/>
                  <a:gd name="connsiteY2-6" fmla="*/ 171505 h 736161"/>
                  <a:gd name="connsiteX3-7" fmla="*/ 74 w 223921"/>
                  <a:gd name="connsiteY3-8" fmla="*/ 521548 h 736161"/>
                  <a:gd name="connsiteX4-9" fmla="*/ 52951 w 223921"/>
                  <a:gd name="connsiteY4-10" fmla="*/ 735160 h 736161"/>
                  <a:gd name="connsiteX5-11" fmla="*/ 16743 w 223921"/>
                  <a:gd name="connsiteY5-12" fmla="*/ 438205 h 736161"/>
                  <a:gd name="connsiteX6-13" fmla="*/ 71512 w 223921"/>
                  <a:gd name="connsiteY6-14" fmla="*/ 121498 h 736161"/>
                  <a:gd name="connsiteX7-15" fmla="*/ 95324 w 223921"/>
                  <a:gd name="connsiteY7-16" fmla="*/ 69111 h 736161"/>
                  <a:gd name="connsiteX8-17" fmla="*/ 223912 w 223921"/>
                  <a:gd name="connsiteY8-18" fmla="*/ 55 h 736161"/>
                  <a:gd name="connsiteX0-19" fmla="*/ 209482 w 209491"/>
                  <a:gd name="connsiteY0-20" fmla="*/ 55 h 736161"/>
                  <a:gd name="connsiteX1-21" fmla="*/ 73750 w 209491"/>
                  <a:gd name="connsiteY1-22" fmla="*/ 59586 h 736161"/>
                  <a:gd name="connsiteX2-23" fmla="*/ 52319 w 209491"/>
                  <a:gd name="connsiteY2-24" fmla="*/ 171505 h 736161"/>
                  <a:gd name="connsiteX3-25" fmla="*/ 94 w 209491"/>
                  <a:gd name="connsiteY3-26" fmla="*/ 521548 h 736161"/>
                  <a:gd name="connsiteX4-27" fmla="*/ 38521 w 209491"/>
                  <a:gd name="connsiteY4-28" fmla="*/ 735160 h 736161"/>
                  <a:gd name="connsiteX5-29" fmla="*/ 2313 w 209491"/>
                  <a:gd name="connsiteY5-30" fmla="*/ 438205 h 736161"/>
                  <a:gd name="connsiteX6-31" fmla="*/ 57082 w 209491"/>
                  <a:gd name="connsiteY6-32" fmla="*/ 121498 h 736161"/>
                  <a:gd name="connsiteX7-33" fmla="*/ 80894 w 209491"/>
                  <a:gd name="connsiteY7-34" fmla="*/ 69111 h 736161"/>
                  <a:gd name="connsiteX8-35" fmla="*/ 209482 w 209491"/>
                  <a:gd name="connsiteY8-36" fmla="*/ 55 h 736161"/>
                  <a:gd name="connsiteX0-37" fmla="*/ 209500 w 209509"/>
                  <a:gd name="connsiteY0-38" fmla="*/ 55 h 735721"/>
                  <a:gd name="connsiteX1-39" fmla="*/ 73768 w 209509"/>
                  <a:gd name="connsiteY1-40" fmla="*/ 59586 h 735721"/>
                  <a:gd name="connsiteX2-41" fmla="*/ 52337 w 209509"/>
                  <a:gd name="connsiteY2-42" fmla="*/ 171505 h 735721"/>
                  <a:gd name="connsiteX3-43" fmla="*/ 112 w 209509"/>
                  <a:gd name="connsiteY3-44" fmla="*/ 521548 h 735721"/>
                  <a:gd name="connsiteX4-45" fmla="*/ 38539 w 209509"/>
                  <a:gd name="connsiteY4-46" fmla="*/ 735160 h 735721"/>
                  <a:gd name="connsiteX5-47" fmla="*/ 42792 w 209509"/>
                  <a:gd name="connsiteY5-48" fmla="*/ 460624 h 735721"/>
                  <a:gd name="connsiteX6-49" fmla="*/ 57100 w 209509"/>
                  <a:gd name="connsiteY6-50" fmla="*/ 121498 h 735721"/>
                  <a:gd name="connsiteX7-51" fmla="*/ 80912 w 209509"/>
                  <a:gd name="connsiteY7-52" fmla="*/ 69111 h 735721"/>
                  <a:gd name="connsiteX8-53" fmla="*/ 209500 w 209509"/>
                  <a:gd name="connsiteY8-54" fmla="*/ 55 h 735721"/>
                  <a:gd name="connsiteX0-55" fmla="*/ 171124 w 171133"/>
                  <a:gd name="connsiteY0-56" fmla="*/ 55 h 736177"/>
                  <a:gd name="connsiteX1-57" fmla="*/ 35392 w 171133"/>
                  <a:gd name="connsiteY1-58" fmla="*/ 59586 h 736177"/>
                  <a:gd name="connsiteX2-59" fmla="*/ 13961 w 171133"/>
                  <a:gd name="connsiteY2-60" fmla="*/ 171505 h 736177"/>
                  <a:gd name="connsiteX3-61" fmla="*/ 2198 w 171133"/>
                  <a:gd name="connsiteY3-62" fmla="*/ 538986 h 736177"/>
                  <a:gd name="connsiteX4-63" fmla="*/ 163 w 171133"/>
                  <a:gd name="connsiteY4-64" fmla="*/ 735160 h 736177"/>
                  <a:gd name="connsiteX5-65" fmla="*/ 4416 w 171133"/>
                  <a:gd name="connsiteY5-66" fmla="*/ 460624 h 736177"/>
                  <a:gd name="connsiteX6-67" fmla="*/ 18724 w 171133"/>
                  <a:gd name="connsiteY6-68" fmla="*/ 121498 h 736177"/>
                  <a:gd name="connsiteX7-69" fmla="*/ 42536 w 171133"/>
                  <a:gd name="connsiteY7-70" fmla="*/ 69111 h 736177"/>
                  <a:gd name="connsiteX8-71" fmla="*/ 171124 w 171133"/>
                  <a:gd name="connsiteY8-72" fmla="*/ 55 h 736177"/>
                  <a:gd name="connsiteX0-73" fmla="*/ 171756 w 171765"/>
                  <a:gd name="connsiteY0-74" fmla="*/ 55 h 735707"/>
                  <a:gd name="connsiteX1-75" fmla="*/ 36024 w 171765"/>
                  <a:gd name="connsiteY1-76" fmla="*/ 59586 h 735707"/>
                  <a:gd name="connsiteX2-77" fmla="*/ 14593 w 171765"/>
                  <a:gd name="connsiteY2-78" fmla="*/ 171505 h 735707"/>
                  <a:gd name="connsiteX3-79" fmla="*/ 2830 w 171765"/>
                  <a:gd name="connsiteY3-80" fmla="*/ 538986 h 735707"/>
                  <a:gd name="connsiteX4-81" fmla="*/ 795 w 171765"/>
                  <a:gd name="connsiteY4-82" fmla="*/ 735160 h 735707"/>
                  <a:gd name="connsiteX5-83" fmla="*/ 13719 w 171765"/>
                  <a:gd name="connsiteY5-84" fmla="*/ 483043 h 735707"/>
                  <a:gd name="connsiteX6-85" fmla="*/ 19356 w 171765"/>
                  <a:gd name="connsiteY6-86" fmla="*/ 121498 h 735707"/>
                  <a:gd name="connsiteX7-87" fmla="*/ 43168 w 171765"/>
                  <a:gd name="connsiteY7-88" fmla="*/ 69111 h 735707"/>
                  <a:gd name="connsiteX8-89" fmla="*/ 171756 w 171765"/>
                  <a:gd name="connsiteY8-90" fmla="*/ 55 h 735707"/>
                  <a:gd name="connsiteX0-91" fmla="*/ 173803 w 173812"/>
                  <a:gd name="connsiteY0-92" fmla="*/ 55 h 775446"/>
                  <a:gd name="connsiteX1-93" fmla="*/ 38071 w 173812"/>
                  <a:gd name="connsiteY1-94" fmla="*/ 59586 h 775446"/>
                  <a:gd name="connsiteX2-95" fmla="*/ 16640 w 173812"/>
                  <a:gd name="connsiteY2-96" fmla="*/ 171505 h 775446"/>
                  <a:gd name="connsiteX3-97" fmla="*/ 4877 w 173812"/>
                  <a:gd name="connsiteY3-98" fmla="*/ 538986 h 775446"/>
                  <a:gd name="connsiteX4-99" fmla="*/ 101104 w 173812"/>
                  <a:gd name="connsiteY4-100" fmla="*/ 775017 h 775446"/>
                  <a:gd name="connsiteX5-101" fmla="*/ 15766 w 173812"/>
                  <a:gd name="connsiteY5-102" fmla="*/ 483043 h 775446"/>
                  <a:gd name="connsiteX6-103" fmla="*/ 21403 w 173812"/>
                  <a:gd name="connsiteY6-104" fmla="*/ 121498 h 775446"/>
                  <a:gd name="connsiteX7-105" fmla="*/ 45215 w 173812"/>
                  <a:gd name="connsiteY7-106" fmla="*/ 69111 h 775446"/>
                  <a:gd name="connsiteX8-107" fmla="*/ 173803 w 173812"/>
                  <a:gd name="connsiteY8-108" fmla="*/ 55 h 775446"/>
                  <a:gd name="connsiteX0-109" fmla="*/ 178924 w 178933"/>
                  <a:gd name="connsiteY0-110" fmla="*/ 55 h 775717"/>
                  <a:gd name="connsiteX1-111" fmla="*/ 43192 w 178933"/>
                  <a:gd name="connsiteY1-112" fmla="*/ 59586 h 775717"/>
                  <a:gd name="connsiteX2-113" fmla="*/ 21761 w 178933"/>
                  <a:gd name="connsiteY2-114" fmla="*/ 171505 h 775717"/>
                  <a:gd name="connsiteX3-115" fmla="*/ 4218 w 178933"/>
                  <a:gd name="connsiteY3-116" fmla="*/ 399487 h 775717"/>
                  <a:gd name="connsiteX4-117" fmla="*/ 106225 w 178933"/>
                  <a:gd name="connsiteY4-118" fmla="*/ 775017 h 775717"/>
                  <a:gd name="connsiteX5-119" fmla="*/ 20887 w 178933"/>
                  <a:gd name="connsiteY5-120" fmla="*/ 483043 h 775717"/>
                  <a:gd name="connsiteX6-121" fmla="*/ 26524 w 178933"/>
                  <a:gd name="connsiteY6-122" fmla="*/ 121498 h 775717"/>
                  <a:gd name="connsiteX7-123" fmla="*/ 50336 w 178933"/>
                  <a:gd name="connsiteY7-124" fmla="*/ 69111 h 775717"/>
                  <a:gd name="connsiteX8-125" fmla="*/ 178924 w 178933"/>
                  <a:gd name="connsiteY8-126" fmla="*/ 55 h 775717"/>
                  <a:gd name="connsiteX0-127" fmla="*/ 164474 w 164485"/>
                  <a:gd name="connsiteY0-128" fmla="*/ 52 h 778204"/>
                  <a:gd name="connsiteX1-129" fmla="*/ 43192 w 164485"/>
                  <a:gd name="connsiteY1-130" fmla="*/ 62073 h 778204"/>
                  <a:gd name="connsiteX2-131" fmla="*/ 21761 w 164485"/>
                  <a:gd name="connsiteY2-132" fmla="*/ 173992 h 778204"/>
                  <a:gd name="connsiteX3-133" fmla="*/ 4218 w 164485"/>
                  <a:gd name="connsiteY3-134" fmla="*/ 401974 h 778204"/>
                  <a:gd name="connsiteX4-135" fmla="*/ 106225 w 164485"/>
                  <a:gd name="connsiteY4-136" fmla="*/ 777504 h 778204"/>
                  <a:gd name="connsiteX5-137" fmla="*/ 20887 w 164485"/>
                  <a:gd name="connsiteY5-138" fmla="*/ 485530 h 778204"/>
                  <a:gd name="connsiteX6-139" fmla="*/ 26524 w 164485"/>
                  <a:gd name="connsiteY6-140" fmla="*/ 123985 h 778204"/>
                  <a:gd name="connsiteX7-141" fmla="*/ 50336 w 164485"/>
                  <a:gd name="connsiteY7-142" fmla="*/ 71598 h 778204"/>
                  <a:gd name="connsiteX8-143" fmla="*/ 164474 w 164485"/>
                  <a:gd name="connsiteY8-144" fmla="*/ 52 h 778204"/>
                  <a:gd name="connsiteX0-145" fmla="*/ 164474 w 164534"/>
                  <a:gd name="connsiteY0-146" fmla="*/ 17 h 778169"/>
                  <a:gd name="connsiteX1-147" fmla="*/ 43192 w 164534"/>
                  <a:gd name="connsiteY1-148" fmla="*/ 62038 h 778169"/>
                  <a:gd name="connsiteX2-149" fmla="*/ 21761 w 164534"/>
                  <a:gd name="connsiteY2-150" fmla="*/ 173957 h 778169"/>
                  <a:gd name="connsiteX3-151" fmla="*/ 4218 w 164534"/>
                  <a:gd name="connsiteY3-152" fmla="*/ 401939 h 778169"/>
                  <a:gd name="connsiteX4-153" fmla="*/ 106225 w 164534"/>
                  <a:gd name="connsiteY4-154" fmla="*/ 777469 h 778169"/>
                  <a:gd name="connsiteX5-155" fmla="*/ 20887 w 164534"/>
                  <a:gd name="connsiteY5-156" fmla="*/ 485495 h 778169"/>
                  <a:gd name="connsiteX6-157" fmla="*/ 26524 w 164534"/>
                  <a:gd name="connsiteY6-158" fmla="*/ 123950 h 778169"/>
                  <a:gd name="connsiteX7-159" fmla="*/ 59007 w 164534"/>
                  <a:gd name="connsiteY7-160" fmla="*/ 56617 h 778169"/>
                  <a:gd name="connsiteX8-161" fmla="*/ 164474 w 164534"/>
                  <a:gd name="connsiteY8-162" fmla="*/ 17 h 778169"/>
                  <a:gd name="connsiteX0-163" fmla="*/ 160258 w 160317"/>
                  <a:gd name="connsiteY0-164" fmla="*/ 17 h 499636"/>
                  <a:gd name="connsiteX1-165" fmla="*/ 38976 w 160317"/>
                  <a:gd name="connsiteY1-166" fmla="*/ 62038 h 499636"/>
                  <a:gd name="connsiteX2-167" fmla="*/ 17545 w 160317"/>
                  <a:gd name="connsiteY2-168" fmla="*/ 173957 h 499636"/>
                  <a:gd name="connsiteX3-169" fmla="*/ 2 w 160317"/>
                  <a:gd name="connsiteY3-170" fmla="*/ 401939 h 499636"/>
                  <a:gd name="connsiteX4-171" fmla="*/ 16671 w 160317"/>
                  <a:gd name="connsiteY4-172" fmla="*/ 485495 h 499636"/>
                  <a:gd name="connsiteX5-173" fmla="*/ 22308 w 160317"/>
                  <a:gd name="connsiteY5-174" fmla="*/ 123950 h 499636"/>
                  <a:gd name="connsiteX6-175" fmla="*/ 54791 w 160317"/>
                  <a:gd name="connsiteY6-176" fmla="*/ 56617 h 499636"/>
                  <a:gd name="connsiteX7-177" fmla="*/ 160258 w 160317"/>
                  <a:gd name="connsiteY7-178" fmla="*/ 17 h 499636"/>
                  <a:gd name="connsiteX0-179" fmla="*/ 160293 w 160352"/>
                  <a:gd name="connsiteY0-180" fmla="*/ 17 h 402219"/>
                  <a:gd name="connsiteX1-181" fmla="*/ 39011 w 160352"/>
                  <a:gd name="connsiteY1-182" fmla="*/ 62038 h 402219"/>
                  <a:gd name="connsiteX2-183" fmla="*/ 17580 w 160352"/>
                  <a:gd name="connsiteY2-184" fmla="*/ 173957 h 402219"/>
                  <a:gd name="connsiteX3-185" fmla="*/ 37 w 160352"/>
                  <a:gd name="connsiteY3-186" fmla="*/ 401939 h 402219"/>
                  <a:gd name="connsiteX4-187" fmla="*/ 22343 w 160352"/>
                  <a:gd name="connsiteY4-188" fmla="*/ 123950 h 402219"/>
                  <a:gd name="connsiteX5-189" fmla="*/ 54826 w 160352"/>
                  <a:gd name="connsiteY5-190" fmla="*/ 56617 h 402219"/>
                  <a:gd name="connsiteX6-191" fmla="*/ 160293 w 160352"/>
                  <a:gd name="connsiteY6-192" fmla="*/ 17 h 402219"/>
                  <a:gd name="connsiteX0-193" fmla="*/ 165866 w 165925"/>
                  <a:gd name="connsiteY0-194" fmla="*/ 17 h 422132"/>
                  <a:gd name="connsiteX1-195" fmla="*/ 44584 w 165925"/>
                  <a:gd name="connsiteY1-196" fmla="*/ 62038 h 422132"/>
                  <a:gd name="connsiteX2-197" fmla="*/ 23153 w 165925"/>
                  <a:gd name="connsiteY2-198" fmla="*/ 173957 h 422132"/>
                  <a:gd name="connsiteX3-199" fmla="*/ 5610 w 165925"/>
                  <a:gd name="connsiteY3-200" fmla="*/ 401939 h 422132"/>
                  <a:gd name="connsiteX4-201" fmla="*/ 1432 w 165925"/>
                  <a:gd name="connsiteY4-202" fmla="*/ 379380 h 422132"/>
                  <a:gd name="connsiteX5-203" fmla="*/ 27916 w 165925"/>
                  <a:gd name="connsiteY5-204" fmla="*/ 123950 h 422132"/>
                  <a:gd name="connsiteX6-205" fmla="*/ 60399 w 165925"/>
                  <a:gd name="connsiteY6-206" fmla="*/ 56617 h 422132"/>
                  <a:gd name="connsiteX7-207" fmla="*/ 165866 w 165925"/>
                  <a:gd name="connsiteY7-208" fmla="*/ 17 h 422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5925" h="422132">
                    <a:moveTo>
                      <a:pt x="165866" y="17"/>
                    </a:moveTo>
                    <a:cubicBezTo>
                      <a:pt x="163230" y="920"/>
                      <a:pt x="68369" y="33048"/>
                      <a:pt x="44584" y="62038"/>
                    </a:cubicBezTo>
                    <a:cubicBezTo>
                      <a:pt x="20799" y="91028"/>
                      <a:pt x="29649" y="117307"/>
                      <a:pt x="23153" y="173957"/>
                    </a:cubicBezTo>
                    <a:cubicBezTo>
                      <a:pt x="16657" y="230607"/>
                      <a:pt x="9230" y="367702"/>
                      <a:pt x="5610" y="401939"/>
                    </a:cubicBezTo>
                    <a:cubicBezTo>
                      <a:pt x="1990" y="436176"/>
                      <a:pt x="-2286" y="425711"/>
                      <a:pt x="1432" y="379380"/>
                    </a:cubicBezTo>
                    <a:cubicBezTo>
                      <a:pt x="5150" y="333049"/>
                      <a:pt x="18088" y="177744"/>
                      <a:pt x="27916" y="123950"/>
                    </a:cubicBezTo>
                    <a:cubicBezTo>
                      <a:pt x="37744" y="70156"/>
                      <a:pt x="37407" y="77272"/>
                      <a:pt x="60399" y="56617"/>
                    </a:cubicBezTo>
                    <a:cubicBezTo>
                      <a:pt x="83391" y="35962"/>
                      <a:pt x="168502" y="-886"/>
                      <a:pt x="165866" y="17"/>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5" name="自由: 形状 16"/>
              <p:cNvSpPr/>
              <p:nvPr/>
            </p:nvSpPr>
            <p:spPr>
              <a:xfrm>
                <a:off x="6431647" y="3623389"/>
                <a:ext cx="38231" cy="49410"/>
              </a:xfrm>
              <a:custGeom>
                <a:avLst/>
                <a:gdLst>
                  <a:gd name="connsiteX0" fmla="*/ 55893 w 56044"/>
                  <a:gd name="connsiteY0" fmla="*/ 219 h 72432"/>
                  <a:gd name="connsiteX1" fmla="*/ 17793 w 56044"/>
                  <a:gd name="connsiteY1" fmla="*/ 35938 h 72432"/>
                  <a:gd name="connsiteX2" fmla="*/ 2464 w 56044"/>
                  <a:gd name="connsiteY2" fmla="*/ 60941 h 72432"/>
                  <a:gd name="connsiteX3" fmla="*/ 0 w 56044"/>
                  <a:gd name="connsiteY3" fmla="*/ 72432 h 72432"/>
                  <a:gd name="connsiteX4" fmla="*/ 3505 w 56044"/>
                  <a:gd name="connsiteY4" fmla="*/ 50226 h 72432"/>
                  <a:gd name="connsiteX5" fmla="*/ 55893 w 56044"/>
                  <a:gd name="connsiteY5" fmla="*/ 219 h 7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44" h="72432">
                    <a:moveTo>
                      <a:pt x="55893" y="219"/>
                    </a:moveTo>
                    <a:cubicBezTo>
                      <a:pt x="58274" y="-2162"/>
                      <a:pt x="32080" y="15301"/>
                      <a:pt x="17793" y="35938"/>
                    </a:cubicBezTo>
                    <a:cubicBezTo>
                      <a:pt x="10650" y="46257"/>
                      <a:pt x="5986" y="50622"/>
                      <a:pt x="2464" y="60941"/>
                    </a:cubicBezTo>
                    <a:lnTo>
                      <a:pt x="0" y="72432"/>
                    </a:lnTo>
                    <a:lnTo>
                      <a:pt x="3505" y="50226"/>
                    </a:lnTo>
                    <a:cubicBezTo>
                      <a:pt x="15411" y="-971"/>
                      <a:pt x="53512" y="2600"/>
                      <a:pt x="55893" y="21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自由: 形状 26"/>
              <p:cNvSpPr/>
              <p:nvPr/>
            </p:nvSpPr>
            <p:spPr>
              <a:xfrm>
                <a:off x="6436834" y="3392768"/>
                <a:ext cx="352181" cy="591836"/>
              </a:xfrm>
              <a:custGeom>
                <a:avLst/>
                <a:gdLst>
                  <a:gd name="connsiteX0" fmla="*/ 663 w 516689"/>
                  <a:gd name="connsiteY0" fmla="*/ 146 h 868158"/>
                  <a:gd name="connsiteX1" fmla="*/ 45907 w 516689"/>
                  <a:gd name="connsiteY1" fmla="*/ 126352 h 868158"/>
                  <a:gd name="connsiteX2" fmla="*/ 103057 w 516689"/>
                  <a:gd name="connsiteY2" fmla="*/ 183502 h 868158"/>
                  <a:gd name="connsiteX3" fmla="*/ 234025 w 516689"/>
                  <a:gd name="connsiteY3" fmla="*/ 235890 h 868158"/>
                  <a:gd name="connsiteX4" fmla="*/ 319750 w 516689"/>
                  <a:gd name="connsiteY4" fmla="*/ 309708 h 868158"/>
                  <a:gd name="connsiteX5" fmla="*/ 403094 w 516689"/>
                  <a:gd name="connsiteY5" fmla="*/ 466871 h 868158"/>
                  <a:gd name="connsiteX6" fmla="*/ 467388 w 516689"/>
                  <a:gd name="connsiteY6" fmla="*/ 607365 h 868158"/>
                  <a:gd name="connsiteX7" fmla="*/ 512632 w 516689"/>
                  <a:gd name="connsiteY7" fmla="*/ 783577 h 868158"/>
                  <a:gd name="connsiteX8" fmla="*/ 512632 w 516689"/>
                  <a:gd name="connsiteY8" fmla="*/ 866921 h 868158"/>
                  <a:gd name="connsiteX9" fmla="*/ 495963 w 516689"/>
                  <a:gd name="connsiteY9" fmla="*/ 819296 h 868158"/>
                  <a:gd name="connsiteX10" fmla="*/ 467388 w 516689"/>
                  <a:gd name="connsiteY10" fmla="*/ 638321 h 868158"/>
                  <a:gd name="connsiteX11" fmla="*/ 369757 w 516689"/>
                  <a:gd name="connsiteY11" fmla="*/ 428771 h 868158"/>
                  <a:gd name="connsiteX12" fmla="*/ 291175 w 516689"/>
                  <a:gd name="connsiteY12" fmla="*/ 288277 h 868158"/>
                  <a:gd name="connsiteX13" fmla="*/ 143538 w 516689"/>
                  <a:gd name="connsiteY13" fmla="*/ 221602 h 868158"/>
                  <a:gd name="connsiteX14" fmla="*/ 69719 w 516689"/>
                  <a:gd name="connsiteY14" fmla="*/ 185883 h 868158"/>
                  <a:gd name="connsiteX15" fmla="*/ 22094 w 516689"/>
                  <a:gd name="connsiteY15" fmla="*/ 102540 h 868158"/>
                  <a:gd name="connsiteX16" fmla="*/ 663 w 516689"/>
                  <a:gd name="connsiteY16" fmla="*/ 146 h 868158"/>
                  <a:gd name="connsiteX0-1" fmla="*/ 663 w 516689"/>
                  <a:gd name="connsiteY0-2" fmla="*/ 146 h 868158"/>
                  <a:gd name="connsiteX1-3" fmla="*/ 45907 w 516689"/>
                  <a:gd name="connsiteY1-4" fmla="*/ 126352 h 868158"/>
                  <a:gd name="connsiteX2-5" fmla="*/ 103057 w 516689"/>
                  <a:gd name="connsiteY2-6" fmla="*/ 183502 h 868158"/>
                  <a:gd name="connsiteX3-7" fmla="*/ 234025 w 516689"/>
                  <a:gd name="connsiteY3-8" fmla="*/ 235890 h 868158"/>
                  <a:gd name="connsiteX4-9" fmla="*/ 334037 w 516689"/>
                  <a:gd name="connsiteY4-10" fmla="*/ 314470 h 868158"/>
                  <a:gd name="connsiteX5-11" fmla="*/ 403094 w 516689"/>
                  <a:gd name="connsiteY5-12" fmla="*/ 466871 h 868158"/>
                  <a:gd name="connsiteX6-13" fmla="*/ 467388 w 516689"/>
                  <a:gd name="connsiteY6-14" fmla="*/ 607365 h 868158"/>
                  <a:gd name="connsiteX7-15" fmla="*/ 512632 w 516689"/>
                  <a:gd name="connsiteY7-16" fmla="*/ 783577 h 868158"/>
                  <a:gd name="connsiteX8-17" fmla="*/ 512632 w 516689"/>
                  <a:gd name="connsiteY8-18" fmla="*/ 866921 h 868158"/>
                  <a:gd name="connsiteX9-19" fmla="*/ 495963 w 516689"/>
                  <a:gd name="connsiteY9-20" fmla="*/ 819296 h 868158"/>
                  <a:gd name="connsiteX10-21" fmla="*/ 467388 w 516689"/>
                  <a:gd name="connsiteY10-22" fmla="*/ 638321 h 868158"/>
                  <a:gd name="connsiteX11-23" fmla="*/ 369757 w 516689"/>
                  <a:gd name="connsiteY11-24" fmla="*/ 428771 h 868158"/>
                  <a:gd name="connsiteX12-25" fmla="*/ 291175 w 516689"/>
                  <a:gd name="connsiteY12-26" fmla="*/ 288277 h 868158"/>
                  <a:gd name="connsiteX13-27" fmla="*/ 143538 w 516689"/>
                  <a:gd name="connsiteY13-28" fmla="*/ 221602 h 868158"/>
                  <a:gd name="connsiteX14-29" fmla="*/ 69719 w 516689"/>
                  <a:gd name="connsiteY14-30" fmla="*/ 185883 h 868158"/>
                  <a:gd name="connsiteX15-31" fmla="*/ 22094 w 516689"/>
                  <a:gd name="connsiteY15-32" fmla="*/ 102540 h 868158"/>
                  <a:gd name="connsiteX16-33" fmla="*/ 663 w 516689"/>
                  <a:gd name="connsiteY16-34" fmla="*/ 146 h 868158"/>
                  <a:gd name="connsiteX0-35" fmla="*/ 663 w 516689"/>
                  <a:gd name="connsiteY0-36" fmla="*/ 146 h 868158"/>
                  <a:gd name="connsiteX1-37" fmla="*/ 45907 w 516689"/>
                  <a:gd name="connsiteY1-38" fmla="*/ 126352 h 868158"/>
                  <a:gd name="connsiteX2-39" fmla="*/ 103057 w 516689"/>
                  <a:gd name="connsiteY2-40" fmla="*/ 183502 h 868158"/>
                  <a:gd name="connsiteX3-41" fmla="*/ 222119 w 516689"/>
                  <a:gd name="connsiteY3-42" fmla="*/ 245415 h 868158"/>
                  <a:gd name="connsiteX4-43" fmla="*/ 334037 w 516689"/>
                  <a:gd name="connsiteY4-44" fmla="*/ 314470 h 868158"/>
                  <a:gd name="connsiteX5-45" fmla="*/ 403094 w 516689"/>
                  <a:gd name="connsiteY5-46" fmla="*/ 466871 h 868158"/>
                  <a:gd name="connsiteX6-47" fmla="*/ 467388 w 516689"/>
                  <a:gd name="connsiteY6-48" fmla="*/ 607365 h 868158"/>
                  <a:gd name="connsiteX7-49" fmla="*/ 512632 w 516689"/>
                  <a:gd name="connsiteY7-50" fmla="*/ 783577 h 868158"/>
                  <a:gd name="connsiteX8-51" fmla="*/ 512632 w 516689"/>
                  <a:gd name="connsiteY8-52" fmla="*/ 866921 h 868158"/>
                  <a:gd name="connsiteX9-53" fmla="*/ 495963 w 516689"/>
                  <a:gd name="connsiteY9-54" fmla="*/ 819296 h 868158"/>
                  <a:gd name="connsiteX10-55" fmla="*/ 467388 w 516689"/>
                  <a:gd name="connsiteY10-56" fmla="*/ 638321 h 868158"/>
                  <a:gd name="connsiteX11-57" fmla="*/ 369757 w 516689"/>
                  <a:gd name="connsiteY11-58" fmla="*/ 428771 h 868158"/>
                  <a:gd name="connsiteX12-59" fmla="*/ 291175 w 516689"/>
                  <a:gd name="connsiteY12-60" fmla="*/ 288277 h 868158"/>
                  <a:gd name="connsiteX13-61" fmla="*/ 143538 w 516689"/>
                  <a:gd name="connsiteY13-62" fmla="*/ 221602 h 868158"/>
                  <a:gd name="connsiteX14-63" fmla="*/ 69719 w 516689"/>
                  <a:gd name="connsiteY14-64" fmla="*/ 185883 h 868158"/>
                  <a:gd name="connsiteX15-65" fmla="*/ 22094 w 516689"/>
                  <a:gd name="connsiteY15-66" fmla="*/ 102540 h 868158"/>
                  <a:gd name="connsiteX16-67" fmla="*/ 663 w 516689"/>
                  <a:gd name="connsiteY16-68" fmla="*/ 146 h 868158"/>
                  <a:gd name="connsiteX0-69" fmla="*/ 663 w 516689"/>
                  <a:gd name="connsiteY0-70" fmla="*/ 146 h 868158"/>
                  <a:gd name="connsiteX1-71" fmla="*/ 45907 w 516689"/>
                  <a:gd name="connsiteY1-72" fmla="*/ 126352 h 868158"/>
                  <a:gd name="connsiteX2-73" fmla="*/ 98295 w 516689"/>
                  <a:gd name="connsiteY2-74" fmla="*/ 185883 h 868158"/>
                  <a:gd name="connsiteX3-75" fmla="*/ 222119 w 516689"/>
                  <a:gd name="connsiteY3-76" fmla="*/ 245415 h 868158"/>
                  <a:gd name="connsiteX4-77" fmla="*/ 334037 w 516689"/>
                  <a:gd name="connsiteY4-78" fmla="*/ 314470 h 868158"/>
                  <a:gd name="connsiteX5-79" fmla="*/ 403094 w 516689"/>
                  <a:gd name="connsiteY5-80" fmla="*/ 466871 h 868158"/>
                  <a:gd name="connsiteX6-81" fmla="*/ 467388 w 516689"/>
                  <a:gd name="connsiteY6-82" fmla="*/ 607365 h 868158"/>
                  <a:gd name="connsiteX7-83" fmla="*/ 512632 w 516689"/>
                  <a:gd name="connsiteY7-84" fmla="*/ 783577 h 868158"/>
                  <a:gd name="connsiteX8-85" fmla="*/ 512632 w 516689"/>
                  <a:gd name="connsiteY8-86" fmla="*/ 866921 h 868158"/>
                  <a:gd name="connsiteX9-87" fmla="*/ 495963 w 516689"/>
                  <a:gd name="connsiteY9-88" fmla="*/ 819296 h 868158"/>
                  <a:gd name="connsiteX10-89" fmla="*/ 467388 w 516689"/>
                  <a:gd name="connsiteY10-90" fmla="*/ 638321 h 868158"/>
                  <a:gd name="connsiteX11-91" fmla="*/ 369757 w 516689"/>
                  <a:gd name="connsiteY11-92" fmla="*/ 428771 h 868158"/>
                  <a:gd name="connsiteX12-93" fmla="*/ 291175 w 516689"/>
                  <a:gd name="connsiteY12-94" fmla="*/ 288277 h 868158"/>
                  <a:gd name="connsiteX13-95" fmla="*/ 143538 w 516689"/>
                  <a:gd name="connsiteY13-96" fmla="*/ 221602 h 868158"/>
                  <a:gd name="connsiteX14-97" fmla="*/ 69719 w 516689"/>
                  <a:gd name="connsiteY14-98" fmla="*/ 185883 h 868158"/>
                  <a:gd name="connsiteX15-99" fmla="*/ 22094 w 516689"/>
                  <a:gd name="connsiteY15-100" fmla="*/ 102540 h 868158"/>
                  <a:gd name="connsiteX16-101" fmla="*/ 663 w 516689"/>
                  <a:gd name="connsiteY16-102" fmla="*/ 146 h 868158"/>
                  <a:gd name="connsiteX0-103" fmla="*/ 663 w 516689"/>
                  <a:gd name="connsiteY0-104" fmla="*/ 146 h 868158"/>
                  <a:gd name="connsiteX1-105" fmla="*/ 45907 w 516689"/>
                  <a:gd name="connsiteY1-106" fmla="*/ 126352 h 868158"/>
                  <a:gd name="connsiteX2-107" fmla="*/ 98295 w 516689"/>
                  <a:gd name="connsiteY2-108" fmla="*/ 185883 h 868158"/>
                  <a:gd name="connsiteX3-109" fmla="*/ 222119 w 516689"/>
                  <a:gd name="connsiteY3-110" fmla="*/ 245415 h 868158"/>
                  <a:gd name="connsiteX4-111" fmla="*/ 317369 w 516689"/>
                  <a:gd name="connsiteY4-112" fmla="*/ 290657 h 868158"/>
                  <a:gd name="connsiteX5-113" fmla="*/ 403094 w 516689"/>
                  <a:gd name="connsiteY5-114" fmla="*/ 466871 h 868158"/>
                  <a:gd name="connsiteX6-115" fmla="*/ 467388 w 516689"/>
                  <a:gd name="connsiteY6-116" fmla="*/ 607365 h 868158"/>
                  <a:gd name="connsiteX7-117" fmla="*/ 512632 w 516689"/>
                  <a:gd name="connsiteY7-118" fmla="*/ 783577 h 868158"/>
                  <a:gd name="connsiteX8-119" fmla="*/ 512632 w 516689"/>
                  <a:gd name="connsiteY8-120" fmla="*/ 866921 h 868158"/>
                  <a:gd name="connsiteX9-121" fmla="*/ 495963 w 516689"/>
                  <a:gd name="connsiteY9-122" fmla="*/ 819296 h 868158"/>
                  <a:gd name="connsiteX10-123" fmla="*/ 467388 w 516689"/>
                  <a:gd name="connsiteY10-124" fmla="*/ 638321 h 868158"/>
                  <a:gd name="connsiteX11-125" fmla="*/ 369757 w 516689"/>
                  <a:gd name="connsiteY11-126" fmla="*/ 428771 h 868158"/>
                  <a:gd name="connsiteX12-127" fmla="*/ 291175 w 516689"/>
                  <a:gd name="connsiteY12-128" fmla="*/ 288277 h 868158"/>
                  <a:gd name="connsiteX13-129" fmla="*/ 143538 w 516689"/>
                  <a:gd name="connsiteY13-130" fmla="*/ 221602 h 868158"/>
                  <a:gd name="connsiteX14-131" fmla="*/ 69719 w 516689"/>
                  <a:gd name="connsiteY14-132" fmla="*/ 185883 h 868158"/>
                  <a:gd name="connsiteX15-133" fmla="*/ 22094 w 516689"/>
                  <a:gd name="connsiteY15-134" fmla="*/ 102540 h 868158"/>
                  <a:gd name="connsiteX16-135" fmla="*/ 663 w 516689"/>
                  <a:gd name="connsiteY16-136" fmla="*/ 146 h 868158"/>
                  <a:gd name="connsiteX0-137" fmla="*/ 663 w 516689"/>
                  <a:gd name="connsiteY0-138" fmla="*/ 146 h 868158"/>
                  <a:gd name="connsiteX1-139" fmla="*/ 45907 w 516689"/>
                  <a:gd name="connsiteY1-140" fmla="*/ 126352 h 868158"/>
                  <a:gd name="connsiteX2-141" fmla="*/ 98295 w 516689"/>
                  <a:gd name="connsiteY2-142" fmla="*/ 185883 h 868158"/>
                  <a:gd name="connsiteX3-143" fmla="*/ 222119 w 516689"/>
                  <a:gd name="connsiteY3-144" fmla="*/ 245415 h 868158"/>
                  <a:gd name="connsiteX4-145" fmla="*/ 317369 w 516689"/>
                  <a:gd name="connsiteY4-146" fmla="*/ 290657 h 868158"/>
                  <a:gd name="connsiteX5-147" fmla="*/ 403094 w 516689"/>
                  <a:gd name="connsiteY5-148" fmla="*/ 466871 h 868158"/>
                  <a:gd name="connsiteX6-149" fmla="*/ 467388 w 516689"/>
                  <a:gd name="connsiteY6-150" fmla="*/ 607365 h 868158"/>
                  <a:gd name="connsiteX7-151" fmla="*/ 512632 w 516689"/>
                  <a:gd name="connsiteY7-152" fmla="*/ 783577 h 868158"/>
                  <a:gd name="connsiteX8-153" fmla="*/ 512632 w 516689"/>
                  <a:gd name="connsiteY8-154" fmla="*/ 866921 h 868158"/>
                  <a:gd name="connsiteX9-155" fmla="*/ 495963 w 516689"/>
                  <a:gd name="connsiteY9-156" fmla="*/ 819296 h 868158"/>
                  <a:gd name="connsiteX10-157" fmla="*/ 467388 w 516689"/>
                  <a:gd name="connsiteY10-158" fmla="*/ 638321 h 868158"/>
                  <a:gd name="connsiteX11-159" fmla="*/ 369757 w 516689"/>
                  <a:gd name="connsiteY11-160" fmla="*/ 428771 h 868158"/>
                  <a:gd name="connsiteX12-161" fmla="*/ 300700 w 516689"/>
                  <a:gd name="connsiteY12-162" fmla="*/ 288277 h 868158"/>
                  <a:gd name="connsiteX13-163" fmla="*/ 143538 w 516689"/>
                  <a:gd name="connsiteY13-164" fmla="*/ 221602 h 868158"/>
                  <a:gd name="connsiteX14-165" fmla="*/ 69719 w 516689"/>
                  <a:gd name="connsiteY14-166" fmla="*/ 185883 h 868158"/>
                  <a:gd name="connsiteX15-167" fmla="*/ 22094 w 516689"/>
                  <a:gd name="connsiteY15-168" fmla="*/ 102540 h 868158"/>
                  <a:gd name="connsiteX16-169" fmla="*/ 663 w 516689"/>
                  <a:gd name="connsiteY16-170" fmla="*/ 146 h 868158"/>
                  <a:gd name="connsiteX0-171" fmla="*/ 663 w 516689"/>
                  <a:gd name="connsiteY0-172" fmla="*/ 146 h 868158"/>
                  <a:gd name="connsiteX1-173" fmla="*/ 45907 w 516689"/>
                  <a:gd name="connsiteY1-174" fmla="*/ 126352 h 868158"/>
                  <a:gd name="connsiteX2-175" fmla="*/ 98295 w 516689"/>
                  <a:gd name="connsiteY2-176" fmla="*/ 185883 h 868158"/>
                  <a:gd name="connsiteX3-177" fmla="*/ 222119 w 516689"/>
                  <a:gd name="connsiteY3-178" fmla="*/ 245415 h 868158"/>
                  <a:gd name="connsiteX4-179" fmla="*/ 317369 w 516689"/>
                  <a:gd name="connsiteY4-180" fmla="*/ 290657 h 868158"/>
                  <a:gd name="connsiteX5-181" fmla="*/ 403094 w 516689"/>
                  <a:gd name="connsiteY5-182" fmla="*/ 466871 h 868158"/>
                  <a:gd name="connsiteX6-183" fmla="*/ 467388 w 516689"/>
                  <a:gd name="connsiteY6-184" fmla="*/ 607365 h 868158"/>
                  <a:gd name="connsiteX7-185" fmla="*/ 512632 w 516689"/>
                  <a:gd name="connsiteY7-186" fmla="*/ 783577 h 868158"/>
                  <a:gd name="connsiteX8-187" fmla="*/ 512632 w 516689"/>
                  <a:gd name="connsiteY8-188" fmla="*/ 866921 h 868158"/>
                  <a:gd name="connsiteX9-189" fmla="*/ 495963 w 516689"/>
                  <a:gd name="connsiteY9-190" fmla="*/ 819296 h 868158"/>
                  <a:gd name="connsiteX10-191" fmla="*/ 467388 w 516689"/>
                  <a:gd name="connsiteY10-192" fmla="*/ 638321 h 868158"/>
                  <a:gd name="connsiteX11-193" fmla="*/ 381663 w 516689"/>
                  <a:gd name="connsiteY11-194" fmla="*/ 433533 h 868158"/>
                  <a:gd name="connsiteX12-195" fmla="*/ 300700 w 516689"/>
                  <a:gd name="connsiteY12-196" fmla="*/ 288277 h 868158"/>
                  <a:gd name="connsiteX13-197" fmla="*/ 143538 w 516689"/>
                  <a:gd name="connsiteY13-198" fmla="*/ 221602 h 868158"/>
                  <a:gd name="connsiteX14-199" fmla="*/ 69719 w 516689"/>
                  <a:gd name="connsiteY14-200" fmla="*/ 185883 h 868158"/>
                  <a:gd name="connsiteX15-201" fmla="*/ 22094 w 516689"/>
                  <a:gd name="connsiteY15-202" fmla="*/ 102540 h 868158"/>
                  <a:gd name="connsiteX16-203" fmla="*/ 663 w 516689"/>
                  <a:gd name="connsiteY16-204" fmla="*/ 146 h 868158"/>
                  <a:gd name="connsiteX0-205" fmla="*/ 663 w 516264"/>
                  <a:gd name="connsiteY0-206" fmla="*/ 146 h 867577"/>
                  <a:gd name="connsiteX1-207" fmla="*/ 45907 w 516264"/>
                  <a:gd name="connsiteY1-208" fmla="*/ 126352 h 867577"/>
                  <a:gd name="connsiteX2-209" fmla="*/ 98295 w 516264"/>
                  <a:gd name="connsiteY2-210" fmla="*/ 185883 h 867577"/>
                  <a:gd name="connsiteX3-211" fmla="*/ 222119 w 516264"/>
                  <a:gd name="connsiteY3-212" fmla="*/ 245415 h 867577"/>
                  <a:gd name="connsiteX4-213" fmla="*/ 317369 w 516264"/>
                  <a:gd name="connsiteY4-214" fmla="*/ 290657 h 867577"/>
                  <a:gd name="connsiteX5-215" fmla="*/ 403094 w 516264"/>
                  <a:gd name="connsiteY5-216" fmla="*/ 466871 h 867577"/>
                  <a:gd name="connsiteX6-217" fmla="*/ 467388 w 516264"/>
                  <a:gd name="connsiteY6-218" fmla="*/ 607365 h 867577"/>
                  <a:gd name="connsiteX7-219" fmla="*/ 512632 w 516264"/>
                  <a:gd name="connsiteY7-220" fmla="*/ 783577 h 867577"/>
                  <a:gd name="connsiteX8-221" fmla="*/ 512632 w 516264"/>
                  <a:gd name="connsiteY8-222" fmla="*/ 866921 h 867577"/>
                  <a:gd name="connsiteX9-223" fmla="*/ 505488 w 516264"/>
                  <a:gd name="connsiteY9-224" fmla="*/ 812152 h 867577"/>
                  <a:gd name="connsiteX10-225" fmla="*/ 467388 w 516264"/>
                  <a:gd name="connsiteY10-226" fmla="*/ 638321 h 867577"/>
                  <a:gd name="connsiteX11-227" fmla="*/ 381663 w 516264"/>
                  <a:gd name="connsiteY11-228" fmla="*/ 433533 h 867577"/>
                  <a:gd name="connsiteX12-229" fmla="*/ 300700 w 516264"/>
                  <a:gd name="connsiteY12-230" fmla="*/ 288277 h 867577"/>
                  <a:gd name="connsiteX13-231" fmla="*/ 143538 w 516264"/>
                  <a:gd name="connsiteY13-232" fmla="*/ 221602 h 867577"/>
                  <a:gd name="connsiteX14-233" fmla="*/ 69719 w 516264"/>
                  <a:gd name="connsiteY14-234" fmla="*/ 185883 h 867577"/>
                  <a:gd name="connsiteX15-235" fmla="*/ 22094 w 516264"/>
                  <a:gd name="connsiteY15-236" fmla="*/ 102540 h 867577"/>
                  <a:gd name="connsiteX16-237" fmla="*/ 663 w 516264"/>
                  <a:gd name="connsiteY16-238" fmla="*/ 146 h 867577"/>
                  <a:gd name="connsiteX0-239" fmla="*/ 663 w 516264"/>
                  <a:gd name="connsiteY0-240" fmla="*/ 146 h 867577"/>
                  <a:gd name="connsiteX1-241" fmla="*/ 45907 w 516264"/>
                  <a:gd name="connsiteY1-242" fmla="*/ 126352 h 867577"/>
                  <a:gd name="connsiteX2-243" fmla="*/ 98295 w 516264"/>
                  <a:gd name="connsiteY2-244" fmla="*/ 185883 h 867577"/>
                  <a:gd name="connsiteX3-245" fmla="*/ 222119 w 516264"/>
                  <a:gd name="connsiteY3-246" fmla="*/ 245415 h 867577"/>
                  <a:gd name="connsiteX4-247" fmla="*/ 317369 w 516264"/>
                  <a:gd name="connsiteY4-248" fmla="*/ 290657 h 867577"/>
                  <a:gd name="connsiteX5-249" fmla="*/ 403094 w 516264"/>
                  <a:gd name="connsiteY5-250" fmla="*/ 466871 h 867577"/>
                  <a:gd name="connsiteX6-251" fmla="*/ 467388 w 516264"/>
                  <a:gd name="connsiteY6-252" fmla="*/ 607365 h 867577"/>
                  <a:gd name="connsiteX7-253" fmla="*/ 512632 w 516264"/>
                  <a:gd name="connsiteY7-254" fmla="*/ 783577 h 867577"/>
                  <a:gd name="connsiteX8-255" fmla="*/ 512632 w 516264"/>
                  <a:gd name="connsiteY8-256" fmla="*/ 866921 h 867577"/>
                  <a:gd name="connsiteX9-257" fmla="*/ 505488 w 516264"/>
                  <a:gd name="connsiteY9-258" fmla="*/ 812152 h 867577"/>
                  <a:gd name="connsiteX10-259" fmla="*/ 467388 w 516264"/>
                  <a:gd name="connsiteY10-260" fmla="*/ 638321 h 867577"/>
                  <a:gd name="connsiteX11-261" fmla="*/ 381663 w 516264"/>
                  <a:gd name="connsiteY11-262" fmla="*/ 433533 h 867577"/>
                  <a:gd name="connsiteX12-263" fmla="*/ 303081 w 516264"/>
                  <a:gd name="connsiteY12-264" fmla="*/ 297802 h 867577"/>
                  <a:gd name="connsiteX13-265" fmla="*/ 143538 w 516264"/>
                  <a:gd name="connsiteY13-266" fmla="*/ 221602 h 867577"/>
                  <a:gd name="connsiteX14-267" fmla="*/ 69719 w 516264"/>
                  <a:gd name="connsiteY14-268" fmla="*/ 185883 h 867577"/>
                  <a:gd name="connsiteX15-269" fmla="*/ 22094 w 516264"/>
                  <a:gd name="connsiteY15-270" fmla="*/ 102540 h 867577"/>
                  <a:gd name="connsiteX16-271" fmla="*/ 663 w 516264"/>
                  <a:gd name="connsiteY16-272" fmla="*/ 146 h 867577"/>
                  <a:gd name="connsiteX0-273" fmla="*/ 663 w 516264"/>
                  <a:gd name="connsiteY0-274" fmla="*/ 146 h 867577"/>
                  <a:gd name="connsiteX1-275" fmla="*/ 45907 w 516264"/>
                  <a:gd name="connsiteY1-276" fmla="*/ 126352 h 867577"/>
                  <a:gd name="connsiteX2-277" fmla="*/ 98295 w 516264"/>
                  <a:gd name="connsiteY2-278" fmla="*/ 185883 h 867577"/>
                  <a:gd name="connsiteX3-279" fmla="*/ 222119 w 516264"/>
                  <a:gd name="connsiteY3-280" fmla="*/ 245415 h 867577"/>
                  <a:gd name="connsiteX4-281" fmla="*/ 317369 w 516264"/>
                  <a:gd name="connsiteY4-282" fmla="*/ 290657 h 867577"/>
                  <a:gd name="connsiteX5-283" fmla="*/ 403094 w 516264"/>
                  <a:gd name="connsiteY5-284" fmla="*/ 466871 h 867577"/>
                  <a:gd name="connsiteX6-285" fmla="*/ 467388 w 516264"/>
                  <a:gd name="connsiteY6-286" fmla="*/ 607365 h 867577"/>
                  <a:gd name="connsiteX7-287" fmla="*/ 512632 w 516264"/>
                  <a:gd name="connsiteY7-288" fmla="*/ 783577 h 867577"/>
                  <a:gd name="connsiteX8-289" fmla="*/ 512632 w 516264"/>
                  <a:gd name="connsiteY8-290" fmla="*/ 866921 h 867577"/>
                  <a:gd name="connsiteX9-291" fmla="*/ 505488 w 516264"/>
                  <a:gd name="connsiteY9-292" fmla="*/ 812152 h 867577"/>
                  <a:gd name="connsiteX10-293" fmla="*/ 467388 w 516264"/>
                  <a:gd name="connsiteY10-294" fmla="*/ 638321 h 867577"/>
                  <a:gd name="connsiteX11-295" fmla="*/ 381663 w 516264"/>
                  <a:gd name="connsiteY11-296" fmla="*/ 433533 h 867577"/>
                  <a:gd name="connsiteX12-297" fmla="*/ 295937 w 516264"/>
                  <a:gd name="connsiteY12-298" fmla="*/ 304946 h 867577"/>
                  <a:gd name="connsiteX13-299" fmla="*/ 143538 w 516264"/>
                  <a:gd name="connsiteY13-300" fmla="*/ 221602 h 867577"/>
                  <a:gd name="connsiteX14-301" fmla="*/ 69719 w 516264"/>
                  <a:gd name="connsiteY14-302" fmla="*/ 185883 h 867577"/>
                  <a:gd name="connsiteX15-303" fmla="*/ 22094 w 516264"/>
                  <a:gd name="connsiteY15-304" fmla="*/ 102540 h 867577"/>
                  <a:gd name="connsiteX16-305" fmla="*/ 663 w 516264"/>
                  <a:gd name="connsiteY16-306" fmla="*/ 146 h 867577"/>
                  <a:gd name="connsiteX0-307" fmla="*/ 663 w 516264"/>
                  <a:gd name="connsiteY0-308" fmla="*/ 146 h 867577"/>
                  <a:gd name="connsiteX1-309" fmla="*/ 45907 w 516264"/>
                  <a:gd name="connsiteY1-310" fmla="*/ 126352 h 867577"/>
                  <a:gd name="connsiteX2-311" fmla="*/ 98295 w 516264"/>
                  <a:gd name="connsiteY2-312" fmla="*/ 185883 h 867577"/>
                  <a:gd name="connsiteX3-313" fmla="*/ 222119 w 516264"/>
                  <a:gd name="connsiteY3-314" fmla="*/ 245415 h 867577"/>
                  <a:gd name="connsiteX4-315" fmla="*/ 307844 w 516264"/>
                  <a:gd name="connsiteY4-316" fmla="*/ 307326 h 867577"/>
                  <a:gd name="connsiteX5-317" fmla="*/ 403094 w 516264"/>
                  <a:gd name="connsiteY5-318" fmla="*/ 466871 h 867577"/>
                  <a:gd name="connsiteX6-319" fmla="*/ 467388 w 516264"/>
                  <a:gd name="connsiteY6-320" fmla="*/ 607365 h 867577"/>
                  <a:gd name="connsiteX7-321" fmla="*/ 512632 w 516264"/>
                  <a:gd name="connsiteY7-322" fmla="*/ 783577 h 867577"/>
                  <a:gd name="connsiteX8-323" fmla="*/ 512632 w 516264"/>
                  <a:gd name="connsiteY8-324" fmla="*/ 866921 h 867577"/>
                  <a:gd name="connsiteX9-325" fmla="*/ 505488 w 516264"/>
                  <a:gd name="connsiteY9-326" fmla="*/ 812152 h 867577"/>
                  <a:gd name="connsiteX10-327" fmla="*/ 467388 w 516264"/>
                  <a:gd name="connsiteY10-328" fmla="*/ 638321 h 867577"/>
                  <a:gd name="connsiteX11-329" fmla="*/ 381663 w 516264"/>
                  <a:gd name="connsiteY11-330" fmla="*/ 433533 h 867577"/>
                  <a:gd name="connsiteX12-331" fmla="*/ 295937 w 516264"/>
                  <a:gd name="connsiteY12-332" fmla="*/ 304946 h 867577"/>
                  <a:gd name="connsiteX13-333" fmla="*/ 143538 w 516264"/>
                  <a:gd name="connsiteY13-334" fmla="*/ 221602 h 867577"/>
                  <a:gd name="connsiteX14-335" fmla="*/ 69719 w 516264"/>
                  <a:gd name="connsiteY14-336" fmla="*/ 185883 h 867577"/>
                  <a:gd name="connsiteX15-337" fmla="*/ 22094 w 516264"/>
                  <a:gd name="connsiteY15-338" fmla="*/ 102540 h 867577"/>
                  <a:gd name="connsiteX16-339" fmla="*/ 663 w 516264"/>
                  <a:gd name="connsiteY16-340" fmla="*/ 146 h 8675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16264" h="867577">
                    <a:moveTo>
                      <a:pt x="663" y="146"/>
                    </a:moveTo>
                    <a:cubicBezTo>
                      <a:pt x="4632" y="4115"/>
                      <a:pt x="29635" y="95396"/>
                      <a:pt x="45907" y="126352"/>
                    </a:cubicBezTo>
                    <a:cubicBezTo>
                      <a:pt x="62179" y="157308"/>
                      <a:pt x="68926" y="166039"/>
                      <a:pt x="98295" y="185883"/>
                    </a:cubicBezTo>
                    <a:cubicBezTo>
                      <a:pt x="127664" y="205727"/>
                      <a:pt x="187194" y="225175"/>
                      <a:pt x="222119" y="245415"/>
                    </a:cubicBezTo>
                    <a:cubicBezTo>
                      <a:pt x="257044" y="265656"/>
                      <a:pt x="277682" y="270417"/>
                      <a:pt x="307844" y="307326"/>
                    </a:cubicBezTo>
                    <a:cubicBezTo>
                      <a:pt x="338007" y="344235"/>
                      <a:pt x="376503" y="416865"/>
                      <a:pt x="403094" y="466871"/>
                    </a:cubicBezTo>
                    <a:cubicBezTo>
                      <a:pt x="429685" y="516878"/>
                      <a:pt x="449132" y="554581"/>
                      <a:pt x="467388" y="607365"/>
                    </a:cubicBezTo>
                    <a:cubicBezTo>
                      <a:pt x="485644" y="660149"/>
                      <a:pt x="505091" y="740318"/>
                      <a:pt x="512632" y="783577"/>
                    </a:cubicBezTo>
                    <a:cubicBezTo>
                      <a:pt x="520173" y="826836"/>
                      <a:pt x="513823" y="862159"/>
                      <a:pt x="512632" y="866921"/>
                    </a:cubicBezTo>
                    <a:cubicBezTo>
                      <a:pt x="511441" y="871683"/>
                      <a:pt x="513029" y="850252"/>
                      <a:pt x="505488" y="812152"/>
                    </a:cubicBezTo>
                    <a:cubicBezTo>
                      <a:pt x="497947" y="774052"/>
                      <a:pt x="488026" y="701424"/>
                      <a:pt x="467388" y="638321"/>
                    </a:cubicBezTo>
                    <a:cubicBezTo>
                      <a:pt x="446751" y="575218"/>
                      <a:pt x="410238" y="489095"/>
                      <a:pt x="381663" y="433533"/>
                    </a:cubicBezTo>
                    <a:cubicBezTo>
                      <a:pt x="353088" y="377971"/>
                      <a:pt x="335624" y="340268"/>
                      <a:pt x="295937" y="304946"/>
                    </a:cubicBezTo>
                    <a:cubicBezTo>
                      <a:pt x="256250" y="269624"/>
                      <a:pt x="181241" y="241446"/>
                      <a:pt x="143538" y="221602"/>
                    </a:cubicBezTo>
                    <a:cubicBezTo>
                      <a:pt x="105835" y="201758"/>
                      <a:pt x="89959" y="205726"/>
                      <a:pt x="69719" y="185883"/>
                    </a:cubicBezTo>
                    <a:cubicBezTo>
                      <a:pt x="49479" y="166040"/>
                      <a:pt x="32810" y="131115"/>
                      <a:pt x="22094" y="102540"/>
                    </a:cubicBezTo>
                    <a:cubicBezTo>
                      <a:pt x="11378" y="73965"/>
                      <a:pt x="-3306" y="-3823"/>
                      <a:pt x="663" y="146"/>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自由: 形状 39"/>
              <p:cNvSpPr/>
              <p:nvPr/>
            </p:nvSpPr>
            <p:spPr>
              <a:xfrm rot="463049">
                <a:off x="5484924" y="3131137"/>
                <a:ext cx="170850" cy="213475"/>
              </a:xfrm>
              <a:custGeom>
                <a:avLst/>
                <a:gdLst>
                  <a:gd name="connsiteX0" fmla="*/ 198110 w 288063"/>
                  <a:gd name="connsiteY0" fmla="*/ 28726 h 329658"/>
                  <a:gd name="connsiteX1" fmla="*/ 252879 w 288063"/>
                  <a:gd name="connsiteY1" fmla="*/ 100163 h 329658"/>
                  <a:gd name="connsiteX2" fmla="*/ 262404 w 288063"/>
                  <a:gd name="connsiteY2" fmla="*/ 181126 h 329658"/>
                  <a:gd name="connsiteX3" fmla="*/ 286217 w 288063"/>
                  <a:gd name="connsiteY3" fmla="*/ 276376 h 329658"/>
                  <a:gd name="connsiteX4" fmla="*/ 207635 w 288063"/>
                  <a:gd name="connsiteY4" fmla="*/ 326382 h 329658"/>
                  <a:gd name="connsiteX5" fmla="*/ 133817 w 288063"/>
                  <a:gd name="connsiteY5" fmla="*/ 321620 h 329658"/>
                  <a:gd name="connsiteX6" fmla="*/ 76667 w 288063"/>
                  <a:gd name="connsiteY6" fmla="*/ 295426 h 329658"/>
                  <a:gd name="connsiteX7" fmla="*/ 31423 w 288063"/>
                  <a:gd name="connsiteY7" fmla="*/ 214463 h 329658"/>
                  <a:gd name="connsiteX8" fmla="*/ 467 w 288063"/>
                  <a:gd name="connsiteY8" fmla="*/ 131120 h 329658"/>
                  <a:gd name="connsiteX9" fmla="*/ 55235 w 288063"/>
                  <a:gd name="connsiteY9" fmla="*/ 26345 h 329658"/>
                  <a:gd name="connsiteX10" fmla="*/ 143342 w 288063"/>
                  <a:gd name="connsiteY10" fmla="*/ 151 h 329658"/>
                  <a:gd name="connsiteX11" fmla="*/ 198110 w 288063"/>
                  <a:gd name="connsiteY11" fmla="*/ 28726 h 329658"/>
                  <a:gd name="connsiteX0-1" fmla="*/ 198110 w 288063"/>
                  <a:gd name="connsiteY0-2" fmla="*/ 28726 h 338012"/>
                  <a:gd name="connsiteX1-3" fmla="*/ 252879 w 288063"/>
                  <a:gd name="connsiteY1-4" fmla="*/ 100163 h 338012"/>
                  <a:gd name="connsiteX2-5" fmla="*/ 262404 w 288063"/>
                  <a:gd name="connsiteY2-6" fmla="*/ 181126 h 338012"/>
                  <a:gd name="connsiteX3-7" fmla="*/ 286217 w 288063"/>
                  <a:gd name="connsiteY3-8" fmla="*/ 276376 h 338012"/>
                  <a:gd name="connsiteX4-9" fmla="*/ 207635 w 288063"/>
                  <a:gd name="connsiteY4-10" fmla="*/ 326382 h 338012"/>
                  <a:gd name="connsiteX5-11" fmla="*/ 133817 w 288063"/>
                  <a:gd name="connsiteY5-12" fmla="*/ 335908 h 338012"/>
                  <a:gd name="connsiteX6-13" fmla="*/ 76667 w 288063"/>
                  <a:gd name="connsiteY6-14" fmla="*/ 295426 h 338012"/>
                  <a:gd name="connsiteX7-15" fmla="*/ 31423 w 288063"/>
                  <a:gd name="connsiteY7-16" fmla="*/ 214463 h 338012"/>
                  <a:gd name="connsiteX8-17" fmla="*/ 467 w 288063"/>
                  <a:gd name="connsiteY8-18" fmla="*/ 131120 h 338012"/>
                  <a:gd name="connsiteX9-19" fmla="*/ 55235 w 288063"/>
                  <a:gd name="connsiteY9-20" fmla="*/ 26345 h 338012"/>
                  <a:gd name="connsiteX10-21" fmla="*/ 143342 w 288063"/>
                  <a:gd name="connsiteY10-22" fmla="*/ 151 h 338012"/>
                  <a:gd name="connsiteX11-23" fmla="*/ 198110 w 288063"/>
                  <a:gd name="connsiteY11-24" fmla="*/ 28726 h 338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88063" h="338012">
                    <a:moveTo>
                      <a:pt x="198110" y="28726"/>
                    </a:moveTo>
                    <a:cubicBezTo>
                      <a:pt x="216366" y="45395"/>
                      <a:pt x="242163" y="74763"/>
                      <a:pt x="252879" y="100163"/>
                    </a:cubicBezTo>
                    <a:cubicBezTo>
                      <a:pt x="263595" y="125563"/>
                      <a:pt x="256848" y="151757"/>
                      <a:pt x="262404" y="181126"/>
                    </a:cubicBezTo>
                    <a:cubicBezTo>
                      <a:pt x="267960" y="210495"/>
                      <a:pt x="295345" y="252167"/>
                      <a:pt x="286217" y="276376"/>
                    </a:cubicBezTo>
                    <a:cubicBezTo>
                      <a:pt x="277089" y="300585"/>
                      <a:pt x="233035" y="316460"/>
                      <a:pt x="207635" y="326382"/>
                    </a:cubicBezTo>
                    <a:cubicBezTo>
                      <a:pt x="182235" y="336304"/>
                      <a:pt x="155645" y="341067"/>
                      <a:pt x="133817" y="335908"/>
                    </a:cubicBezTo>
                    <a:cubicBezTo>
                      <a:pt x="111989" y="330749"/>
                      <a:pt x="93733" y="315667"/>
                      <a:pt x="76667" y="295426"/>
                    </a:cubicBezTo>
                    <a:cubicBezTo>
                      <a:pt x="59601" y="275185"/>
                      <a:pt x="44123" y="241847"/>
                      <a:pt x="31423" y="214463"/>
                    </a:cubicBezTo>
                    <a:cubicBezTo>
                      <a:pt x="18723" y="187079"/>
                      <a:pt x="-3502" y="162473"/>
                      <a:pt x="467" y="131120"/>
                    </a:cubicBezTo>
                    <a:cubicBezTo>
                      <a:pt x="4436" y="99767"/>
                      <a:pt x="31423" y="48173"/>
                      <a:pt x="55235" y="26345"/>
                    </a:cubicBezTo>
                    <a:cubicBezTo>
                      <a:pt x="79047" y="4517"/>
                      <a:pt x="117942" y="-1039"/>
                      <a:pt x="143342" y="151"/>
                    </a:cubicBezTo>
                    <a:cubicBezTo>
                      <a:pt x="168742" y="1341"/>
                      <a:pt x="179854" y="12057"/>
                      <a:pt x="198110" y="28726"/>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12"/>
              <p:cNvSpPr/>
              <p:nvPr/>
            </p:nvSpPr>
            <p:spPr>
              <a:xfrm rot="463049">
                <a:off x="5890717" y="3080760"/>
                <a:ext cx="231211" cy="245976"/>
              </a:xfrm>
              <a:custGeom>
                <a:avLst/>
                <a:gdLst>
                  <a:gd name="connsiteX0" fmla="*/ 0 w 409430"/>
                  <a:gd name="connsiteY0" fmla="*/ 198514 h 397027"/>
                  <a:gd name="connsiteX1" fmla="*/ 204715 w 409430"/>
                  <a:gd name="connsiteY1" fmla="*/ 0 h 397027"/>
                  <a:gd name="connsiteX2" fmla="*/ 409430 w 409430"/>
                  <a:gd name="connsiteY2" fmla="*/ 198514 h 397027"/>
                  <a:gd name="connsiteX3" fmla="*/ 204715 w 409430"/>
                  <a:gd name="connsiteY3" fmla="*/ 397028 h 397027"/>
                  <a:gd name="connsiteX4" fmla="*/ 0 w 409430"/>
                  <a:gd name="connsiteY4" fmla="*/ 198514 h 397027"/>
                  <a:gd name="connsiteX0-1" fmla="*/ 607 w 410037"/>
                  <a:gd name="connsiteY0-2" fmla="*/ 215183 h 413697"/>
                  <a:gd name="connsiteX1-3" fmla="*/ 162459 w 410037"/>
                  <a:gd name="connsiteY1-4" fmla="*/ 0 h 413697"/>
                  <a:gd name="connsiteX2-5" fmla="*/ 410037 w 410037"/>
                  <a:gd name="connsiteY2-6" fmla="*/ 215183 h 413697"/>
                  <a:gd name="connsiteX3-7" fmla="*/ 205322 w 410037"/>
                  <a:gd name="connsiteY3-8" fmla="*/ 413697 h 413697"/>
                  <a:gd name="connsiteX4-9" fmla="*/ 607 w 410037"/>
                  <a:gd name="connsiteY4-10" fmla="*/ 215183 h 413697"/>
                  <a:gd name="connsiteX0-11" fmla="*/ 17433 w 426863"/>
                  <a:gd name="connsiteY0-12" fmla="*/ 219469 h 417983"/>
                  <a:gd name="connsiteX1-13" fmla="*/ 29454 w 426863"/>
                  <a:gd name="connsiteY1-14" fmla="*/ 86849 h 417983"/>
                  <a:gd name="connsiteX2-15" fmla="*/ 179285 w 426863"/>
                  <a:gd name="connsiteY2-16" fmla="*/ 4286 h 417983"/>
                  <a:gd name="connsiteX3-17" fmla="*/ 426863 w 426863"/>
                  <a:gd name="connsiteY3-18" fmla="*/ 219469 h 417983"/>
                  <a:gd name="connsiteX4-19" fmla="*/ 222148 w 426863"/>
                  <a:gd name="connsiteY4-20" fmla="*/ 417983 h 417983"/>
                  <a:gd name="connsiteX5" fmla="*/ 17433 w 426863"/>
                  <a:gd name="connsiteY5" fmla="*/ 219469 h 417983"/>
                  <a:gd name="connsiteX0-21" fmla="*/ 17433 w 426863"/>
                  <a:gd name="connsiteY0-22" fmla="*/ 219469 h 421920"/>
                  <a:gd name="connsiteX1-23" fmla="*/ 29454 w 426863"/>
                  <a:gd name="connsiteY1-24" fmla="*/ 86849 h 421920"/>
                  <a:gd name="connsiteX2-25" fmla="*/ 179285 w 426863"/>
                  <a:gd name="connsiteY2-26" fmla="*/ 4286 h 421920"/>
                  <a:gd name="connsiteX3-27" fmla="*/ 426863 w 426863"/>
                  <a:gd name="connsiteY3-28" fmla="*/ 219469 h 421920"/>
                  <a:gd name="connsiteX4-29" fmla="*/ 222148 w 426863"/>
                  <a:gd name="connsiteY4-30" fmla="*/ 417983 h 421920"/>
                  <a:gd name="connsiteX5-31" fmla="*/ 86604 w 426863"/>
                  <a:gd name="connsiteY5-32" fmla="*/ 341643 h 421920"/>
                  <a:gd name="connsiteX6" fmla="*/ 17433 w 426863"/>
                  <a:gd name="connsiteY6" fmla="*/ 219469 h 421920"/>
                  <a:gd name="connsiteX0-33" fmla="*/ 8933 w 418363"/>
                  <a:gd name="connsiteY0-34" fmla="*/ 219469 h 427390"/>
                  <a:gd name="connsiteX1-35" fmla="*/ 20954 w 418363"/>
                  <a:gd name="connsiteY1-36" fmla="*/ 86849 h 427390"/>
                  <a:gd name="connsiteX2-37" fmla="*/ 170785 w 418363"/>
                  <a:gd name="connsiteY2-38" fmla="*/ 4286 h 427390"/>
                  <a:gd name="connsiteX3-39" fmla="*/ 418363 w 418363"/>
                  <a:gd name="connsiteY3-40" fmla="*/ 219469 h 427390"/>
                  <a:gd name="connsiteX4-41" fmla="*/ 213648 w 418363"/>
                  <a:gd name="connsiteY4-42" fmla="*/ 417983 h 427390"/>
                  <a:gd name="connsiteX5-43" fmla="*/ 94773 w 418363"/>
                  <a:gd name="connsiteY5-44" fmla="*/ 377362 h 427390"/>
                  <a:gd name="connsiteX6-45" fmla="*/ 8933 w 418363"/>
                  <a:gd name="connsiteY6-46" fmla="*/ 219469 h 427390"/>
                  <a:gd name="connsiteX0-47" fmla="*/ 35128 w 406458"/>
                  <a:gd name="connsiteY0-48" fmla="*/ 238519 h 427390"/>
                  <a:gd name="connsiteX1-49" fmla="*/ 9049 w 406458"/>
                  <a:gd name="connsiteY1-50" fmla="*/ 86849 h 427390"/>
                  <a:gd name="connsiteX2-51" fmla="*/ 158880 w 406458"/>
                  <a:gd name="connsiteY2-52" fmla="*/ 4286 h 427390"/>
                  <a:gd name="connsiteX3-53" fmla="*/ 406458 w 406458"/>
                  <a:gd name="connsiteY3-54" fmla="*/ 219469 h 427390"/>
                  <a:gd name="connsiteX4-55" fmla="*/ 201743 w 406458"/>
                  <a:gd name="connsiteY4-56" fmla="*/ 417983 h 427390"/>
                  <a:gd name="connsiteX5-57" fmla="*/ 82868 w 406458"/>
                  <a:gd name="connsiteY5-58" fmla="*/ 377362 h 427390"/>
                  <a:gd name="connsiteX6-59" fmla="*/ 35128 w 406458"/>
                  <a:gd name="connsiteY6-60" fmla="*/ 238519 h 427390"/>
                  <a:gd name="connsiteX0-61" fmla="*/ 23488 w 409106"/>
                  <a:gd name="connsiteY0-62" fmla="*/ 250426 h 427390"/>
                  <a:gd name="connsiteX1-63" fmla="*/ 11697 w 409106"/>
                  <a:gd name="connsiteY1-64" fmla="*/ 86849 h 427390"/>
                  <a:gd name="connsiteX2-65" fmla="*/ 161528 w 409106"/>
                  <a:gd name="connsiteY2-66" fmla="*/ 4286 h 427390"/>
                  <a:gd name="connsiteX3-67" fmla="*/ 409106 w 409106"/>
                  <a:gd name="connsiteY3-68" fmla="*/ 219469 h 427390"/>
                  <a:gd name="connsiteX4-69" fmla="*/ 204391 w 409106"/>
                  <a:gd name="connsiteY4-70" fmla="*/ 417983 h 427390"/>
                  <a:gd name="connsiteX5-71" fmla="*/ 85516 w 409106"/>
                  <a:gd name="connsiteY5-72" fmla="*/ 377362 h 427390"/>
                  <a:gd name="connsiteX6-73" fmla="*/ 23488 w 409106"/>
                  <a:gd name="connsiteY6-74" fmla="*/ 250426 h 427390"/>
                  <a:gd name="connsiteX0-75" fmla="*/ 23488 w 411222"/>
                  <a:gd name="connsiteY0-76" fmla="*/ 246218 h 423182"/>
                  <a:gd name="connsiteX1-77" fmla="*/ 11697 w 411222"/>
                  <a:gd name="connsiteY1-78" fmla="*/ 82641 h 423182"/>
                  <a:gd name="connsiteX2-79" fmla="*/ 161528 w 411222"/>
                  <a:gd name="connsiteY2-80" fmla="*/ 78 h 423182"/>
                  <a:gd name="connsiteX3-81" fmla="*/ 302209 w 411222"/>
                  <a:gd name="connsiteY3-82" fmla="*/ 70657 h 423182"/>
                  <a:gd name="connsiteX4-83" fmla="*/ 409106 w 411222"/>
                  <a:gd name="connsiteY4-84" fmla="*/ 215261 h 423182"/>
                  <a:gd name="connsiteX5-85" fmla="*/ 204391 w 411222"/>
                  <a:gd name="connsiteY5-86" fmla="*/ 413775 h 423182"/>
                  <a:gd name="connsiteX6-87" fmla="*/ 85516 w 411222"/>
                  <a:gd name="connsiteY6-88" fmla="*/ 373154 h 423182"/>
                  <a:gd name="connsiteX7" fmla="*/ 23488 w 411222"/>
                  <a:gd name="connsiteY7" fmla="*/ 246218 h 423182"/>
                  <a:gd name="connsiteX0-89" fmla="*/ 23488 w 412338"/>
                  <a:gd name="connsiteY0-90" fmla="*/ 246532 h 423496"/>
                  <a:gd name="connsiteX1-91" fmla="*/ 11697 w 412338"/>
                  <a:gd name="connsiteY1-92" fmla="*/ 82955 h 423496"/>
                  <a:gd name="connsiteX2-93" fmla="*/ 161528 w 412338"/>
                  <a:gd name="connsiteY2-94" fmla="*/ 392 h 423496"/>
                  <a:gd name="connsiteX3-95" fmla="*/ 335547 w 412338"/>
                  <a:gd name="connsiteY3-96" fmla="*/ 59065 h 423496"/>
                  <a:gd name="connsiteX4-97" fmla="*/ 409106 w 412338"/>
                  <a:gd name="connsiteY4-98" fmla="*/ 215575 h 423496"/>
                  <a:gd name="connsiteX5-99" fmla="*/ 204391 w 412338"/>
                  <a:gd name="connsiteY5-100" fmla="*/ 414089 h 423496"/>
                  <a:gd name="connsiteX6-101" fmla="*/ 85516 w 412338"/>
                  <a:gd name="connsiteY6-102" fmla="*/ 373468 h 423496"/>
                  <a:gd name="connsiteX7-103" fmla="*/ 23488 w 412338"/>
                  <a:gd name="connsiteY7-104" fmla="*/ 246532 h 423496"/>
                  <a:gd name="connsiteX0-105" fmla="*/ 23488 w 382183"/>
                  <a:gd name="connsiteY0-106" fmla="*/ 246532 h 422827"/>
                  <a:gd name="connsiteX1-107" fmla="*/ 11697 w 382183"/>
                  <a:gd name="connsiteY1-108" fmla="*/ 82955 h 422827"/>
                  <a:gd name="connsiteX2-109" fmla="*/ 161528 w 382183"/>
                  <a:gd name="connsiteY2-110" fmla="*/ 392 h 422827"/>
                  <a:gd name="connsiteX3-111" fmla="*/ 335547 w 382183"/>
                  <a:gd name="connsiteY3-112" fmla="*/ 59065 h 422827"/>
                  <a:gd name="connsiteX4-113" fmla="*/ 375769 w 382183"/>
                  <a:gd name="connsiteY4-114" fmla="*/ 225100 h 422827"/>
                  <a:gd name="connsiteX5-115" fmla="*/ 204391 w 382183"/>
                  <a:gd name="connsiteY5-116" fmla="*/ 414089 h 422827"/>
                  <a:gd name="connsiteX6-117" fmla="*/ 85516 w 382183"/>
                  <a:gd name="connsiteY6-118" fmla="*/ 373468 h 422827"/>
                  <a:gd name="connsiteX7-119" fmla="*/ 23488 w 382183"/>
                  <a:gd name="connsiteY7-120" fmla="*/ 246532 h 422827"/>
                  <a:gd name="connsiteX0-121" fmla="*/ 23488 w 376772"/>
                  <a:gd name="connsiteY0-122" fmla="*/ 246532 h 416717"/>
                  <a:gd name="connsiteX1-123" fmla="*/ 11697 w 376772"/>
                  <a:gd name="connsiteY1-124" fmla="*/ 82955 h 416717"/>
                  <a:gd name="connsiteX2-125" fmla="*/ 161528 w 376772"/>
                  <a:gd name="connsiteY2-126" fmla="*/ 392 h 416717"/>
                  <a:gd name="connsiteX3-127" fmla="*/ 335547 w 376772"/>
                  <a:gd name="connsiteY3-128" fmla="*/ 59065 h 416717"/>
                  <a:gd name="connsiteX4-129" fmla="*/ 375769 w 376772"/>
                  <a:gd name="connsiteY4-130" fmla="*/ 225100 h 416717"/>
                  <a:gd name="connsiteX5-131" fmla="*/ 316497 w 376772"/>
                  <a:gd name="connsiteY5-132" fmla="*/ 316241 h 416717"/>
                  <a:gd name="connsiteX6-133" fmla="*/ 204391 w 376772"/>
                  <a:gd name="connsiteY6-134" fmla="*/ 414089 h 416717"/>
                  <a:gd name="connsiteX7-135" fmla="*/ 85516 w 376772"/>
                  <a:gd name="connsiteY7-136" fmla="*/ 373468 h 416717"/>
                  <a:gd name="connsiteX8" fmla="*/ 23488 w 376772"/>
                  <a:gd name="connsiteY8" fmla="*/ 246532 h 416717"/>
                  <a:gd name="connsiteX0-137" fmla="*/ 23488 w 389836"/>
                  <a:gd name="connsiteY0-138" fmla="*/ 246532 h 414341"/>
                  <a:gd name="connsiteX1-139" fmla="*/ 11697 w 389836"/>
                  <a:gd name="connsiteY1-140" fmla="*/ 82955 h 414341"/>
                  <a:gd name="connsiteX2-141" fmla="*/ 161528 w 389836"/>
                  <a:gd name="connsiteY2-142" fmla="*/ 392 h 414341"/>
                  <a:gd name="connsiteX3-143" fmla="*/ 335547 w 389836"/>
                  <a:gd name="connsiteY3-144" fmla="*/ 59065 h 414341"/>
                  <a:gd name="connsiteX4-145" fmla="*/ 375769 w 389836"/>
                  <a:gd name="connsiteY4-146" fmla="*/ 225100 h 414341"/>
                  <a:gd name="connsiteX5-147" fmla="*/ 378410 w 389836"/>
                  <a:gd name="connsiteY5-148" fmla="*/ 361485 h 414341"/>
                  <a:gd name="connsiteX6-149" fmla="*/ 204391 w 389836"/>
                  <a:gd name="connsiteY6-150" fmla="*/ 414089 h 414341"/>
                  <a:gd name="connsiteX7-151" fmla="*/ 85516 w 389836"/>
                  <a:gd name="connsiteY7-152" fmla="*/ 373468 h 414341"/>
                  <a:gd name="connsiteX8-153" fmla="*/ 23488 w 389836"/>
                  <a:gd name="connsiteY8-154" fmla="*/ 246532 h 414341"/>
                  <a:gd name="connsiteX0-155" fmla="*/ 23488 w 389836"/>
                  <a:gd name="connsiteY0-156" fmla="*/ 246922 h 414731"/>
                  <a:gd name="connsiteX1-157" fmla="*/ 11697 w 389836"/>
                  <a:gd name="connsiteY1-158" fmla="*/ 83345 h 414731"/>
                  <a:gd name="connsiteX2-159" fmla="*/ 161528 w 389836"/>
                  <a:gd name="connsiteY2-160" fmla="*/ 782 h 414731"/>
                  <a:gd name="connsiteX3-161" fmla="*/ 347454 w 389836"/>
                  <a:gd name="connsiteY3-162" fmla="*/ 52312 h 414731"/>
                  <a:gd name="connsiteX4-163" fmla="*/ 375769 w 389836"/>
                  <a:gd name="connsiteY4-164" fmla="*/ 225490 h 414731"/>
                  <a:gd name="connsiteX5-165" fmla="*/ 378410 w 389836"/>
                  <a:gd name="connsiteY5-166" fmla="*/ 361875 h 414731"/>
                  <a:gd name="connsiteX6-167" fmla="*/ 204391 w 389836"/>
                  <a:gd name="connsiteY6-168" fmla="*/ 414479 h 414731"/>
                  <a:gd name="connsiteX7-169" fmla="*/ 85516 w 389836"/>
                  <a:gd name="connsiteY7-170" fmla="*/ 373858 h 414731"/>
                  <a:gd name="connsiteX8-171" fmla="*/ 23488 w 389836"/>
                  <a:gd name="connsiteY8-172" fmla="*/ 246922 h 414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45" y="connsiteY6-46"/>
                  </a:cxn>
                  <a:cxn ang="0">
                    <a:pos x="connsiteX7-103" y="connsiteY7-104"/>
                  </a:cxn>
                  <a:cxn ang="0">
                    <a:pos x="connsiteX8-153" y="connsiteY8-154"/>
                  </a:cxn>
                </a:cxnLst>
                <a:rect l="l" t="t" r="r" b="b"/>
                <a:pathLst>
                  <a:path w="389836" h="414731">
                    <a:moveTo>
                      <a:pt x="23488" y="246922"/>
                    </a:moveTo>
                    <a:cubicBezTo>
                      <a:pt x="11185" y="198503"/>
                      <a:pt x="-15278" y="119209"/>
                      <a:pt x="11697" y="83345"/>
                    </a:cubicBezTo>
                    <a:cubicBezTo>
                      <a:pt x="38672" y="47481"/>
                      <a:pt x="105569" y="5954"/>
                      <a:pt x="161528" y="782"/>
                    </a:cubicBezTo>
                    <a:cubicBezTo>
                      <a:pt x="217488" y="-4390"/>
                      <a:pt x="306191" y="16448"/>
                      <a:pt x="347454" y="52312"/>
                    </a:cubicBezTo>
                    <a:cubicBezTo>
                      <a:pt x="388717" y="88176"/>
                      <a:pt x="378944" y="182627"/>
                      <a:pt x="375769" y="225490"/>
                    </a:cubicBezTo>
                    <a:cubicBezTo>
                      <a:pt x="372594" y="268353"/>
                      <a:pt x="406973" y="330377"/>
                      <a:pt x="378410" y="361875"/>
                    </a:cubicBezTo>
                    <a:cubicBezTo>
                      <a:pt x="349847" y="393373"/>
                      <a:pt x="253207" y="412482"/>
                      <a:pt x="204391" y="414479"/>
                    </a:cubicBezTo>
                    <a:cubicBezTo>
                      <a:pt x="155575" y="416476"/>
                      <a:pt x="119635" y="406944"/>
                      <a:pt x="85516" y="373858"/>
                    </a:cubicBezTo>
                    <a:cubicBezTo>
                      <a:pt x="51397" y="340772"/>
                      <a:pt x="35791" y="295341"/>
                      <a:pt x="23488" y="246922"/>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自由: 形状 41"/>
              <p:cNvSpPr/>
              <p:nvPr/>
            </p:nvSpPr>
            <p:spPr>
              <a:xfrm rot="463049">
                <a:off x="5506803" y="3334845"/>
                <a:ext cx="810525" cy="265832"/>
              </a:xfrm>
              <a:custGeom>
                <a:avLst/>
                <a:gdLst>
                  <a:gd name="connsiteX0" fmla="*/ 1436575 w 1437235"/>
                  <a:gd name="connsiteY0" fmla="*/ 0 h 510560"/>
                  <a:gd name="connsiteX1" fmla="*/ 1336562 w 1437235"/>
                  <a:gd name="connsiteY1" fmla="*/ 154781 h 510560"/>
                  <a:gd name="connsiteX2" fmla="*/ 1105581 w 1437235"/>
                  <a:gd name="connsiteY2" fmla="*/ 328612 h 510560"/>
                  <a:gd name="connsiteX3" fmla="*/ 953181 w 1437235"/>
                  <a:gd name="connsiteY3" fmla="*/ 409575 h 510560"/>
                  <a:gd name="connsiteX4" fmla="*/ 781731 w 1437235"/>
                  <a:gd name="connsiteY4" fmla="*/ 502444 h 510560"/>
                  <a:gd name="connsiteX5" fmla="*/ 505506 w 1437235"/>
                  <a:gd name="connsiteY5" fmla="*/ 495300 h 510560"/>
                  <a:gd name="connsiteX6" fmla="*/ 217375 w 1437235"/>
                  <a:gd name="connsiteY6" fmla="*/ 409575 h 510560"/>
                  <a:gd name="connsiteX7" fmla="*/ 19731 w 1437235"/>
                  <a:gd name="connsiteY7" fmla="*/ 238125 h 510560"/>
                  <a:gd name="connsiteX8" fmla="*/ 7825 w 1437235"/>
                  <a:gd name="connsiteY8" fmla="*/ 150019 h 510560"/>
                  <a:gd name="connsiteX9" fmla="*/ 26875 w 1437235"/>
                  <a:gd name="connsiteY9" fmla="*/ 223837 h 510560"/>
                  <a:gd name="connsiteX10" fmla="*/ 212612 w 1437235"/>
                  <a:gd name="connsiteY10" fmla="*/ 390525 h 510560"/>
                  <a:gd name="connsiteX11" fmla="*/ 448356 w 1437235"/>
                  <a:gd name="connsiteY11" fmla="*/ 466725 h 510560"/>
                  <a:gd name="connsiteX12" fmla="*/ 703150 w 1437235"/>
                  <a:gd name="connsiteY12" fmla="*/ 500062 h 510560"/>
                  <a:gd name="connsiteX13" fmla="*/ 784112 w 1437235"/>
                  <a:gd name="connsiteY13" fmla="*/ 488156 h 510560"/>
                  <a:gd name="connsiteX14" fmla="*/ 998425 w 1437235"/>
                  <a:gd name="connsiteY14" fmla="*/ 373856 h 510560"/>
                  <a:gd name="connsiteX15" fmla="*/ 1150825 w 1437235"/>
                  <a:gd name="connsiteY15" fmla="*/ 292894 h 510560"/>
                  <a:gd name="connsiteX16" fmla="*/ 1293700 w 1437235"/>
                  <a:gd name="connsiteY16" fmla="*/ 154781 h 510560"/>
                  <a:gd name="connsiteX17" fmla="*/ 1436575 w 1437235"/>
                  <a:gd name="connsiteY17" fmla="*/ 0 h 510560"/>
                  <a:gd name="connsiteX0-1" fmla="*/ 1437634 w 1438294"/>
                  <a:gd name="connsiteY0-2" fmla="*/ 0 h 510560"/>
                  <a:gd name="connsiteX1-3" fmla="*/ 1337621 w 1438294"/>
                  <a:gd name="connsiteY1-4" fmla="*/ 154781 h 510560"/>
                  <a:gd name="connsiteX2-5" fmla="*/ 1106640 w 1438294"/>
                  <a:gd name="connsiteY2-6" fmla="*/ 328612 h 510560"/>
                  <a:gd name="connsiteX3-7" fmla="*/ 954240 w 1438294"/>
                  <a:gd name="connsiteY3-8" fmla="*/ 409575 h 510560"/>
                  <a:gd name="connsiteX4-9" fmla="*/ 782790 w 1438294"/>
                  <a:gd name="connsiteY4-10" fmla="*/ 502444 h 510560"/>
                  <a:gd name="connsiteX5-11" fmla="*/ 506565 w 1438294"/>
                  <a:gd name="connsiteY5-12" fmla="*/ 495300 h 510560"/>
                  <a:gd name="connsiteX6-13" fmla="*/ 218434 w 1438294"/>
                  <a:gd name="connsiteY6-14" fmla="*/ 409575 h 510560"/>
                  <a:gd name="connsiteX7-15" fmla="*/ 20790 w 1438294"/>
                  <a:gd name="connsiteY7-16" fmla="*/ 238125 h 510560"/>
                  <a:gd name="connsiteX8-17" fmla="*/ 8884 w 1438294"/>
                  <a:gd name="connsiteY8-18" fmla="*/ 150019 h 510560"/>
                  <a:gd name="connsiteX9-19" fmla="*/ 46984 w 1438294"/>
                  <a:gd name="connsiteY9-20" fmla="*/ 230981 h 510560"/>
                  <a:gd name="connsiteX10-21" fmla="*/ 213671 w 1438294"/>
                  <a:gd name="connsiteY10-22" fmla="*/ 390525 h 510560"/>
                  <a:gd name="connsiteX11-23" fmla="*/ 449415 w 1438294"/>
                  <a:gd name="connsiteY11-24" fmla="*/ 466725 h 510560"/>
                  <a:gd name="connsiteX12-25" fmla="*/ 704209 w 1438294"/>
                  <a:gd name="connsiteY12-26" fmla="*/ 500062 h 510560"/>
                  <a:gd name="connsiteX13-27" fmla="*/ 785171 w 1438294"/>
                  <a:gd name="connsiteY13-28" fmla="*/ 488156 h 510560"/>
                  <a:gd name="connsiteX14-29" fmla="*/ 999484 w 1438294"/>
                  <a:gd name="connsiteY14-30" fmla="*/ 373856 h 510560"/>
                  <a:gd name="connsiteX15-31" fmla="*/ 1151884 w 1438294"/>
                  <a:gd name="connsiteY15-32" fmla="*/ 292894 h 510560"/>
                  <a:gd name="connsiteX16-33" fmla="*/ 1294759 w 1438294"/>
                  <a:gd name="connsiteY16-34" fmla="*/ 154781 h 510560"/>
                  <a:gd name="connsiteX17-35" fmla="*/ 1437634 w 1438294"/>
                  <a:gd name="connsiteY17-36" fmla="*/ 0 h 510560"/>
                  <a:gd name="connsiteX0-37" fmla="*/ 1428750 w 1429410"/>
                  <a:gd name="connsiteY0-38" fmla="*/ 0 h 510560"/>
                  <a:gd name="connsiteX1-39" fmla="*/ 1328737 w 1429410"/>
                  <a:gd name="connsiteY1-40" fmla="*/ 154781 h 510560"/>
                  <a:gd name="connsiteX2-41" fmla="*/ 1097756 w 1429410"/>
                  <a:gd name="connsiteY2-42" fmla="*/ 328612 h 510560"/>
                  <a:gd name="connsiteX3-43" fmla="*/ 945356 w 1429410"/>
                  <a:gd name="connsiteY3-44" fmla="*/ 409575 h 510560"/>
                  <a:gd name="connsiteX4-45" fmla="*/ 773906 w 1429410"/>
                  <a:gd name="connsiteY4-46" fmla="*/ 502444 h 510560"/>
                  <a:gd name="connsiteX5-47" fmla="*/ 497681 w 1429410"/>
                  <a:gd name="connsiteY5-48" fmla="*/ 495300 h 510560"/>
                  <a:gd name="connsiteX6-49" fmla="*/ 209550 w 1429410"/>
                  <a:gd name="connsiteY6-50" fmla="*/ 409575 h 510560"/>
                  <a:gd name="connsiteX7-51" fmla="*/ 38100 w 1429410"/>
                  <a:gd name="connsiteY7-52" fmla="*/ 257175 h 510560"/>
                  <a:gd name="connsiteX8-53" fmla="*/ 0 w 1429410"/>
                  <a:gd name="connsiteY8-54" fmla="*/ 150019 h 510560"/>
                  <a:gd name="connsiteX9-55" fmla="*/ 38100 w 1429410"/>
                  <a:gd name="connsiteY9-56" fmla="*/ 230981 h 510560"/>
                  <a:gd name="connsiteX10-57" fmla="*/ 204787 w 1429410"/>
                  <a:gd name="connsiteY10-58" fmla="*/ 390525 h 510560"/>
                  <a:gd name="connsiteX11-59" fmla="*/ 440531 w 1429410"/>
                  <a:gd name="connsiteY11-60" fmla="*/ 466725 h 510560"/>
                  <a:gd name="connsiteX12-61" fmla="*/ 695325 w 1429410"/>
                  <a:gd name="connsiteY12-62" fmla="*/ 500062 h 510560"/>
                  <a:gd name="connsiteX13-63" fmla="*/ 776287 w 1429410"/>
                  <a:gd name="connsiteY13-64" fmla="*/ 488156 h 510560"/>
                  <a:gd name="connsiteX14-65" fmla="*/ 990600 w 1429410"/>
                  <a:gd name="connsiteY14-66" fmla="*/ 373856 h 510560"/>
                  <a:gd name="connsiteX15-67" fmla="*/ 1143000 w 1429410"/>
                  <a:gd name="connsiteY15-68" fmla="*/ 292894 h 510560"/>
                  <a:gd name="connsiteX16-69" fmla="*/ 1285875 w 1429410"/>
                  <a:gd name="connsiteY16-70" fmla="*/ 154781 h 510560"/>
                  <a:gd name="connsiteX17-71" fmla="*/ 1428750 w 1429410"/>
                  <a:gd name="connsiteY17-72" fmla="*/ 0 h 510560"/>
                  <a:gd name="connsiteX0-73" fmla="*/ 1428990 w 1429650"/>
                  <a:gd name="connsiteY0-74" fmla="*/ 0 h 510560"/>
                  <a:gd name="connsiteX1-75" fmla="*/ 1328977 w 1429650"/>
                  <a:gd name="connsiteY1-76" fmla="*/ 154781 h 510560"/>
                  <a:gd name="connsiteX2-77" fmla="*/ 1097996 w 1429650"/>
                  <a:gd name="connsiteY2-78" fmla="*/ 328612 h 510560"/>
                  <a:gd name="connsiteX3-79" fmla="*/ 945596 w 1429650"/>
                  <a:gd name="connsiteY3-80" fmla="*/ 409575 h 510560"/>
                  <a:gd name="connsiteX4-81" fmla="*/ 774146 w 1429650"/>
                  <a:gd name="connsiteY4-82" fmla="*/ 502444 h 510560"/>
                  <a:gd name="connsiteX5-83" fmla="*/ 497921 w 1429650"/>
                  <a:gd name="connsiteY5-84" fmla="*/ 495300 h 510560"/>
                  <a:gd name="connsiteX6-85" fmla="*/ 209790 w 1429650"/>
                  <a:gd name="connsiteY6-86" fmla="*/ 409575 h 510560"/>
                  <a:gd name="connsiteX7-87" fmla="*/ 47865 w 1429650"/>
                  <a:gd name="connsiteY7-88" fmla="*/ 259556 h 510560"/>
                  <a:gd name="connsiteX8-89" fmla="*/ 240 w 1429650"/>
                  <a:gd name="connsiteY8-90" fmla="*/ 150019 h 510560"/>
                  <a:gd name="connsiteX9-91" fmla="*/ 38340 w 1429650"/>
                  <a:gd name="connsiteY9-92" fmla="*/ 230981 h 510560"/>
                  <a:gd name="connsiteX10-93" fmla="*/ 205027 w 1429650"/>
                  <a:gd name="connsiteY10-94" fmla="*/ 390525 h 510560"/>
                  <a:gd name="connsiteX11-95" fmla="*/ 440771 w 1429650"/>
                  <a:gd name="connsiteY11-96" fmla="*/ 466725 h 510560"/>
                  <a:gd name="connsiteX12-97" fmla="*/ 695565 w 1429650"/>
                  <a:gd name="connsiteY12-98" fmla="*/ 500062 h 510560"/>
                  <a:gd name="connsiteX13-99" fmla="*/ 776527 w 1429650"/>
                  <a:gd name="connsiteY13-100" fmla="*/ 488156 h 510560"/>
                  <a:gd name="connsiteX14-101" fmla="*/ 990840 w 1429650"/>
                  <a:gd name="connsiteY14-102" fmla="*/ 373856 h 510560"/>
                  <a:gd name="connsiteX15-103" fmla="*/ 1143240 w 1429650"/>
                  <a:gd name="connsiteY15-104" fmla="*/ 292894 h 510560"/>
                  <a:gd name="connsiteX16-105" fmla="*/ 1286115 w 1429650"/>
                  <a:gd name="connsiteY16-106" fmla="*/ 154781 h 510560"/>
                  <a:gd name="connsiteX17-107" fmla="*/ 1428990 w 1429650"/>
                  <a:gd name="connsiteY17-108" fmla="*/ 0 h 510560"/>
                  <a:gd name="connsiteX0-109" fmla="*/ 1412617 w 1413277"/>
                  <a:gd name="connsiteY0-110" fmla="*/ 0 h 510560"/>
                  <a:gd name="connsiteX1-111" fmla="*/ 1312604 w 1413277"/>
                  <a:gd name="connsiteY1-112" fmla="*/ 154781 h 510560"/>
                  <a:gd name="connsiteX2-113" fmla="*/ 1081623 w 1413277"/>
                  <a:gd name="connsiteY2-114" fmla="*/ 328612 h 510560"/>
                  <a:gd name="connsiteX3-115" fmla="*/ 929223 w 1413277"/>
                  <a:gd name="connsiteY3-116" fmla="*/ 409575 h 510560"/>
                  <a:gd name="connsiteX4-117" fmla="*/ 757773 w 1413277"/>
                  <a:gd name="connsiteY4-118" fmla="*/ 502444 h 510560"/>
                  <a:gd name="connsiteX5-119" fmla="*/ 481548 w 1413277"/>
                  <a:gd name="connsiteY5-120" fmla="*/ 495300 h 510560"/>
                  <a:gd name="connsiteX6-121" fmla="*/ 193417 w 1413277"/>
                  <a:gd name="connsiteY6-122" fmla="*/ 409575 h 510560"/>
                  <a:gd name="connsiteX7-123" fmla="*/ 31492 w 1413277"/>
                  <a:gd name="connsiteY7-124" fmla="*/ 259556 h 510560"/>
                  <a:gd name="connsiteX8-125" fmla="*/ 2917 w 1413277"/>
                  <a:gd name="connsiteY8-126" fmla="*/ 154782 h 510560"/>
                  <a:gd name="connsiteX9-127" fmla="*/ 21967 w 1413277"/>
                  <a:gd name="connsiteY9-128" fmla="*/ 230981 h 510560"/>
                  <a:gd name="connsiteX10-129" fmla="*/ 188654 w 1413277"/>
                  <a:gd name="connsiteY10-130" fmla="*/ 390525 h 510560"/>
                  <a:gd name="connsiteX11-131" fmla="*/ 424398 w 1413277"/>
                  <a:gd name="connsiteY11-132" fmla="*/ 466725 h 510560"/>
                  <a:gd name="connsiteX12-133" fmla="*/ 679192 w 1413277"/>
                  <a:gd name="connsiteY12-134" fmla="*/ 500062 h 510560"/>
                  <a:gd name="connsiteX13-135" fmla="*/ 760154 w 1413277"/>
                  <a:gd name="connsiteY13-136" fmla="*/ 488156 h 510560"/>
                  <a:gd name="connsiteX14-137" fmla="*/ 974467 w 1413277"/>
                  <a:gd name="connsiteY14-138" fmla="*/ 373856 h 510560"/>
                  <a:gd name="connsiteX15-139" fmla="*/ 1126867 w 1413277"/>
                  <a:gd name="connsiteY15-140" fmla="*/ 292894 h 510560"/>
                  <a:gd name="connsiteX16-141" fmla="*/ 1269742 w 1413277"/>
                  <a:gd name="connsiteY16-142" fmla="*/ 154781 h 510560"/>
                  <a:gd name="connsiteX17-143" fmla="*/ 1412617 w 1413277"/>
                  <a:gd name="connsiteY17-144" fmla="*/ 0 h 510560"/>
                  <a:gd name="connsiteX0-145" fmla="*/ 1411209 w 1411869"/>
                  <a:gd name="connsiteY0-146" fmla="*/ 0 h 510560"/>
                  <a:gd name="connsiteX1-147" fmla="*/ 1311196 w 1411869"/>
                  <a:gd name="connsiteY1-148" fmla="*/ 154781 h 510560"/>
                  <a:gd name="connsiteX2-149" fmla="*/ 1080215 w 1411869"/>
                  <a:gd name="connsiteY2-150" fmla="*/ 328612 h 510560"/>
                  <a:gd name="connsiteX3-151" fmla="*/ 927815 w 1411869"/>
                  <a:gd name="connsiteY3-152" fmla="*/ 409575 h 510560"/>
                  <a:gd name="connsiteX4-153" fmla="*/ 756365 w 1411869"/>
                  <a:gd name="connsiteY4-154" fmla="*/ 502444 h 510560"/>
                  <a:gd name="connsiteX5-155" fmla="*/ 480140 w 1411869"/>
                  <a:gd name="connsiteY5-156" fmla="*/ 495300 h 510560"/>
                  <a:gd name="connsiteX6-157" fmla="*/ 192009 w 1411869"/>
                  <a:gd name="connsiteY6-158" fmla="*/ 409575 h 510560"/>
                  <a:gd name="connsiteX7-159" fmla="*/ 30084 w 1411869"/>
                  <a:gd name="connsiteY7-160" fmla="*/ 259556 h 510560"/>
                  <a:gd name="connsiteX8-161" fmla="*/ 1509 w 1411869"/>
                  <a:gd name="connsiteY8-162" fmla="*/ 154782 h 510560"/>
                  <a:gd name="connsiteX9-163" fmla="*/ 51515 w 1411869"/>
                  <a:gd name="connsiteY9-164" fmla="*/ 242887 h 510560"/>
                  <a:gd name="connsiteX10-165" fmla="*/ 187246 w 1411869"/>
                  <a:gd name="connsiteY10-166" fmla="*/ 390525 h 510560"/>
                  <a:gd name="connsiteX11-167" fmla="*/ 422990 w 1411869"/>
                  <a:gd name="connsiteY11-168" fmla="*/ 466725 h 510560"/>
                  <a:gd name="connsiteX12-169" fmla="*/ 677784 w 1411869"/>
                  <a:gd name="connsiteY12-170" fmla="*/ 500062 h 510560"/>
                  <a:gd name="connsiteX13-171" fmla="*/ 758746 w 1411869"/>
                  <a:gd name="connsiteY13-172" fmla="*/ 488156 h 510560"/>
                  <a:gd name="connsiteX14-173" fmla="*/ 973059 w 1411869"/>
                  <a:gd name="connsiteY14-174" fmla="*/ 373856 h 510560"/>
                  <a:gd name="connsiteX15-175" fmla="*/ 1125459 w 1411869"/>
                  <a:gd name="connsiteY15-176" fmla="*/ 292894 h 510560"/>
                  <a:gd name="connsiteX16-177" fmla="*/ 1268334 w 1411869"/>
                  <a:gd name="connsiteY16-178" fmla="*/ 154781 h 510560"/>
                  <a:gd name="connsiteX17-179" fmla="*/ 1411209 w 1411869"/>
                  <a:gd name="connsiteY17-180" fmla="*/ 0 h 510560"/>
                  <a:gd name="connsiteX0-181" fmla="*/ 1410072 w 1410732"/>
                  <a:gd name="connsiteY0-182" fmla="*/ 0 h 510560"/>
                  <a:gd name="connsiteX1-183" fmla="*/ 1310059 w 1410732"/>
                  <a:gd name="connsiteY1-184" fmla="*/ 154781 h 510560"/>
                  <a:gd name="connsiteX2-185" fmla="*/ 1079078 w 1410732"/>
                  <a:gd name="connsiteY2-186" fmla="*/ 328612 h 510560"/>
                  <a:gd name="connsiteX3-187" fmla="*/ 926678 w 1410732"/>
                  <a:gd name="connsiteY3-188" fmla="*/ 409575 h 510560"/>
                  <a:gd name="connsiteX4-189" fmla="*/ 755228 w 1410732"/>
                  <a:gd name="connsiteY4-190" fmla="*/ 502444 h 510560"/>
                  <a:gd name="connsiteX5-191" fmla="*/ 479003 w 1410732"/>
                  <a:gd name="connsiteY5-192" fmla="*/ 495300 h 510560"/>
                  <a:gd name="connsiteX6-193" fmla="*/ 190872 w 1410732"/>
                  <a:gd name="connsiteY6-194" fmla="*/ 409575 h 510560"/>
                  <a:gd name="connsiteX7-195" fmla="*/ 71810 w 1410732"/>
                  <a:gd name="connsiteY7-196" fmla="*/ 283368 h 510560"/>
                  <a:gd name="connsiteX8-197" fmla="*/ 372 w 1410732"/>
                  <a:gd name="connsiteY8-198" fmla="*/ 154782 h 510560"/>
                  <a:gd name="connsiteX9-199" fmla="*/ 50378 w 1410732"/>
                  <a:gd name="connsiteY9-200" fmla="*/ 242887 h 510560"/>
                  <a:gd name="connsiteX10-201" fmla="*/ 186109 w 1410732"/>
                  <a:gd name="connsiteY10-202" fmla="*/ 390525 h 510560"/>
                  <a:gd name="connsiteX11-203" fmla="*/ 421853 w 1410732"/>
                  <a:gd name="connsiteY11-204" fmla="*/ 466725 h 510560"/>
                  <a:gd name="connsiteX12-205" fmla="*/ 676647 w 1410732"/>
                  <a:gd name="connsiteY12-206" fmla="*/ 500062 h 510560"/>
                  <a:gd name="connsiteX13-207" fmla="*/ 757609 w 1410732"/>
                  <a:gd name="connsiteY13-208" fmla="*/ 488156 h 510560"/>
                  <a:gd name="connsiteX14-209" fmla="*/ 971922 w 1410732"/>
                  <a:gd name="connsiteY14-210" fmla="*/ 373856 h 510560"/>
                  <a:gd name="connsiteX15-211" fmla="*/ 1124322 w 1410732"/>
                  <a:gd name="connsiteY15-212" fmla="*/ 292894 h 510560"/>
                  <a:gd name="connsiteX16-213" fmla="*/ 1267197 w 1410732"/>
                  <a:gd name="connsiteY16-214" fmla="*/ 154781 h 510560"/>
                  <a:gd name="connsiteX17-215" fmla="*/ 1410072 w 1410732"/>
                  <a:gd name="connsiteY17-216" fmla="*/ 0 h 510560"/>
                  <a:gd name="connsiteX0-217" fmla="*/ 1421876 w 1422536"/>
                  <a:gd name="connsiteY0-218" fmla="*/ 0 h 510560"/>
                  <a:gd name="connsiteX1-219" fmla="*/ 1321863 w 1422536"/>
                  <a:gd name="connsiteY1-220" fmla="*/ 154781 h 510560"/>
                  <a:gd name="connsiteX2-221" fmla="*/ 1090882 w 1422536"/>
                  <a:gd name="connsiteY2-222" fmla="*/ 328612 h 510560"/>
                  <a:gd name="connsiteX3-223" fmla="*/ 938482 w 1422536"/>
                  <a:gd name="connsiteY3-224" fmla="*/ 409575 h 510560"/>
                  <a:gd name="connsiteX4-225" fmla="*/ 767032 w 1422536"/>
                  <a:gd name="connsiteY4-226" fmla="*/ 502444 h 510560"/>
                  <a:gd name="connsiteX5-227" fmla="*/ 490807 w 1422536"/>
                  <a:gd name="connsiteY5-228" fmla="*/ 495300 h 510560"/>
                  <a:gd name="connsiteX6-229" fmla="*/ 202676 w 1422536"/>
                  <a:gd name="connsiteY6-230" fmla="*/ 409575 h 510560"/>
                  <a:gd name="connsiteX7-231" fmla="*/ 83614 w 1422536"/>
                  <a:gd name="connsiteY7-232" fmla="*/ 283368 h 510560"/>
                  <a:gd name="connsiteX8-233" fmla="*/ 269 w 1422536"/>
                  <a:gd name="connsiteY8-234" fmla="*/ 159545 h 510560"/>
                  <a:gd name="connsiteX9-235" fmla="*/ 62182 w 1422536"/>
                  <a:gd name="connsiteY9-236" fmla="*/ 242887 h 510560"/>
                  <a:gd name="connsiteX10-237" fmla="*/ 197913 w 1422536"/>
                  <a:gd name="connsiteY10-238" fmla="*/ 390525 h 510560"/>
                  <a:gd name="connsiteX11-239" fmla="*/ 433657 w 1422536"/>
                  <a:gd name="connsiteY11-240" fmla="*/ 466725 h 510560"/>
                  <a:gd name="connsiteX12-241" fmla="*/ 688451 w 1422536"/>
                  <a:gd name="connsiteY12-242" fmla="*/ 500062 h 510560"/>
                  <a:gd name="connsiteX13-243" fmla="*/ 769413 w 1422536"/>
                  <a:gd name="connsiteY13-244" fmla="*/ 488156 h 510560"/>
                  <a:gd name="connsiteX14-245" fmla="*/ 983726 w 1422536"/>
                  <a:gd name="connsiteY14-246" fmla="*/ 373856 h 510560"/>
                  <a:gd name="connsiteX15-247" fmla="*/ 1136126 w 1422536"/>
                  <a:gd name="connsiteY15-248" fmla="*/ 292894 h 510560"/>
                  <a:gd name="connsiteX16-249" fmla="*/ 1279001 w 1422536"/>
                  <a:gd name="connsiteY16-250" fmla="*/ 154781 h 510560"/>
                  <a:gd name="connsiteX17-251" fmla="*/ 1421876 w 1422536"/>
                  <a:gd name="connsiteY17-252" fmla="*/ 0 h 510560"/>
                  <a:gd name="connsiteX0-253" fmla="*/ 1422089 w 1422749"/>
                  <a:gd name="connsiteY0-254" fmla="*/ 0 h 510560"/>
                  <a:gd name="connsiteX1-255" fmla="*/ 1322076 w 1422749"/>
                  <a:gd name="connsiteY1-256" fmla="*/ 154781 h 510560"/>
                  <a:gd name="connsiteX2-257" fmla="*/ 1091095 w 1422749"/>
                  <a:gd name="connsiteY2-258" fmla="*/ 328612 h 510560"/>
                  <a:gd name="connsiteX3-259" fmla="*/ 938695 w 1422749"/>
                  <a:gd name="connsiteY3-260" fmla="*/ 409575 h 510560"/>
                  <a:gd name="connsiteX4-261" fmla="*/ 767245 w 1422749"/>
                  <a:gd name="connsiteY4-262" fmla="*/ 502444 h 510560"/>
                  <a:gd name="connsiteX5-263" fmla="*/ 491020 w 1422749"/>
                  <a:gd name="connsiteY5-264" fmla="*/ 495300 h 510560"/>
                  <a:gd name="connsiteX6-265" fmla="*/ 202889 w 1422749"/>
                  <a:gd name="connsiteY6-266" fmla="*/ 409575 h 510560"/>
                  <a:gd name="connsiteX7-267" fmla="*/ 43346 w 1422749"/>
                  <a:gd name="connsiteY7-268" fmla="*/ 257174 h 510560"/>
                  <a:gd name="connsiteX8-269" fmla="*/ 482 w 1422749"/>
                  <a:gd name="connsiteY8-270" fmla="*/ 159545 h 510560"/>
                  <a:gd name="connsiteX9-271" fmla="*/ 62395 w 1422749"/>
                  <a:gd name="connsiteY9-272" fmla="*/ 242887 h 510560"/>
                  <a:gd name="connsiteX10-273" fmla="*/ 198126 w 1422749"/>
                  <a:gd name="connsiteY10-274" fmla="*/ 390525 h 510560"/>
                  <a:gd name="connsiteX11-275" fmla="*/ 433870 w 1422749"/>
                  <a:gd name="connsiteY11-276" fmla="*/ 466725 h 510560"/>
                  <a:gd name="connsiteX12-277" fmla="*/ 688664 w 1422749"/>
                  <a:gd name="connsiteY12-278" fmla="*/ 500062 h 510560"/>
                  <a:gd name="connsiteX13-279" fmla="*/ 769626 w 1422749"/>
                  <a:gd name="connsiteY13-280" fmla="*/ 488156 h 510560"/>
                  <a:gd name="connsiteX14-281" fmla="*/ 983939 w 1422749"/>
                  <a:gd name="connsiteY14-282" fmla="*/ 373856 h 510560"/>
                  <a:gd name="connsiteX15-283" fmla="*/ 1136339 w 1422749"/>
                  <a:gd name="connsiteY15-284" fmla="*/ 292894 h 510560"/>
                  <a:gd name="connsiteX16-285" fmla="*/ 1279214 w 1422749"/>
                  <a:gd name="connsiteY16-286" fmla="*/ 154781 h 510560"/>
                  <a:gd name="connsiteX17-287" fmla="*/ 1422089 w 1422749"/>
                  <a:gd name="connsiteY17-288" fmla="*/ 0 h 510560"/>
                  <a:gd name="connsiteX0-289" fmla="*/ 1421698 w 1422358"/>
                  <a:gd name="connsiteY0-290" fmla="*/ 0 h 510560"/>
                  <a:gd name="connsiteX1-291" fmla="*/ 1321685 w 1422358"/>
                  <a:gd name="connsiteY1-292" fmla="*/ 154781 h 510560"/>
                  <a:gd name="connsiteX2-293" fmla="*/ 1090704 w 1422358"/>
                  <a:gd name="connsiteY2-294" fmla="*/ 328612 h 510560"/>
                  <a:gd name="connsiteX3-295" fmla="*/ 938304 w 1422358"/>
                  <a:gd name="connsiteY3-296" fmla="*/ 409575 h 510560"/>
                  <a:gd name="connsiteX4-297" fmla="*/ 766854 w 1422358"/>
                  <a:gd name="connsiteY4-298" fmla="*/ 502444 h 510560"/>
                  <a:gd name="connsiteX5-299" fmla="*/ 490629 w 1422358"/>
                  <a:gd name="connsiteY5-300" fmla="*/ 495300 h 510560"/>
                  <a:gd name="connsiteX6-301" fmla="*/ 202498 w 1422358"/>
                  <a:gd name="connsiteY6-302" fmla="*/ 409575 h 510560"/>
                  <a:gd name="connsiteX7-303" fmla="*/ 42955 w 1422358"/>
                  <a:gd name="connsiteY7-304" fmla="*/ 257174 h 510560"/>
                  <a:gd name="connsiteX8-305" fmla="*/ 91 w 1422358"/>
                  <a:gd name="connsiteY8-306" fmla="*/ 159545 h 510560"/>
                  <a:gd name="connsiteX9-307" fmla="*/ 50098 w 1422358"/>
                  <a:gd name="connsiteY9-308" fmla="*/ 254793 h 510560"/>
                  <a:gd name="connsiteX10-309" fmla="*/ 197735 w 1422358"/>
                  <a:gd name="connsiteY10-310" fmla="*/ 390525 h 510560"/>
                  <a:gd name="connsiteX11-311" fmla="*/ 433479 w 1422358"/>
                  <a:gd name="connsiteY11-312" fmla="*/ 466725 h 510560"/>
                  <a:gd name="connsiteX12-313" fmla="*/ 688273 w 1422358"/>
                  <a:gd name="connsiteY12-314" fmla="*/ 500062 h 510560"/>
                  <a:gd name="connsiteX13-315" fmla="*/ 769235 w 1422358"/>
                  <a:gd name="connsiteY13-316" fmla="*/ 488156 h 510560"/>
                  <a:gd name="connsiteX14-317" fmla="*/ 983548 w 1422358"/>
                  <a:gd name="connsiteY14-318" fmla="*/ 373856 h 510560"/>
                  <a:gd name="connsiteX15-319" fmla="*/ 1135948 w 1422358"/>
                  <a:gd name="connsiteY15-320" fmla="*/ 292894 h 510560"/>
                  <a:gd name="connsiteX16-321" fmla="*/ 1278823 w 1422358"/>
                  <a:gd name="connsiteY16-322" fmla="*/ 154781 h 510560"/>
                  <a:gd name="connsiteX17-323" fmla="*/ 1421698 w 1422358"/>
                  <a:gd name="connsiteY17-324" fmla="*/ 0 h 510560"/>
                  <a:gd name="connsiteX0-325" fmla="*/ 1421698 w 1422358"/>
                  <a:gd name="connsiteY0-326" fmla="*/ 0 h 510560"/>
                  <a:gd name="connsiteX1-327" fmla="*/ 1321685 w 1422358"/>
                  <a:gd name="connsiteY1-328" fmla="*/ 154781 h 510560"/>
                  <a:gd name="connsiteX2-329" fmla="*/ 1090704 w 1422358"/>
                  <a:gd name="connsiteY2-330" fmla="*/ 328612 h 510560"/>
                  <a:gd name="connsiteX3-331" fmla="*/ 938304 w 1422358"/>
                  <a:gd name="connsiteY3-332" fmla="*/ 409575 h 510560"/>
                  <a:gd name="connsiteX4-333" fmla="*/ 766854 w 1422358"/>
                  <a:gd name="connsiteY4-334" fmla="*/ 502444 h 510560"/>
                  <a:gd name="connsiteX5-335" fmla="*/ 490629 w 1422358"/>
                  <a:gd name="connsiteY5-336" fmla="*/ 495300 h 510560"/>
                  <a:gd name="connsiteX6-337" fmla="*/ 202498 w 1422358"/>
                  <a:gd name="connsiteY6-338" fmla="*/ 409575 h 510560"/>
                  <a:gd name="connsiteX7-339" fmla="*/ 42955 w 1422358"/>
                  <a:gd name="connsiteY7-340" fmla="*/ 257174 h 510560"/>
                  <a:gd name="connsiteX8-341" fmla="*/ 91 w 1422358"/>
                  <a:gd name="connsiteY8-342" fmla="*/ 159545 h 510560"/>
                  <a:gd name="connsiteX9-343" fmla="*/ 50098 w 1422358"/>
                  <a:gd name="connsiteY9-344" fmla="*/ 254793 h 510560"/>
                  <a:gd name="connsiteX10-345" fmla="*/ 197735 w 1422358"/>
                  <a:gd name="connsiteY10-346" fmla="*/ 390525 h 510560"/>
                  <a:gd name="connsiteX11-347" fmla="*/ 433479 w 1422358"/>
                  <a:gd name="connsiteY11-348" fmla="*/ 461963 h 510560"/>
                  <a:gd name="connsiteX12-349" fmla="*/ 688273 w 1422358"/>
                  <a:gd name="connsiteY12-350" fmla="*/ 500062 h 510560"/>
                  <a:gd name="connsiteX13-351" fmla="*/ 769235 w 1422358"/>
                  <a:gd name="connsiteY13-352" fmla="*/ 488156 h 510560"/>
                  <a:gd name="connsiteX14-353" fmla="*/ 983548 w 1422358"/>
                  <a:gd name="connsiteY14-354" fmla="*/ 373856 h 510560"/>
                  <a:gd name="connsiteX15-355" fmla="*/ 1135948 w 1422358"/>
                  <a:gd name="connsiteY15-356" fmla="*/ 292894 h 510560"/>
                  <a:gd name="connsiteX16-357" fmla="*/ 1278823 w 1422358"/>
                  <a:gd name="connsiteY16-358" fmla="*/ 154781 h 510560"/>
                  <a:gd name="connsiteX17-359" fmla="*/ 1421698 w 1422358"/>
                  <a:gd name="connsiteY17-360" fmla="*/ 0 h 510560"/>
                  <a:gd name="connsiteX0-361" fmla="*/ 1421698 w 1422358"/>
                  <a:gd name="connsiteY0-362" fmla="*/ 0 h 506326"/>
                  <a:gd name="connsiteX1-363" fmla="*/ 1321685 w 1422358"/>
                  <a:gd name="connsiteY1-364" fmla="*/ 154781 h 506326"/>
                  <a:gd name="connsiteX2-365" fmla="*/ 1090704 w 1422358"/>
                  <a:gd name="connsiteY2-366" fmla="*/ 328612 h 506326"/>
                  <a:gd name="connsiteX3-367" fmla="*/ 938304 w 1422358"/>
                  <a:gd name="connsiteY3-368" fmla="*/ 409575 h 506326"/>
                  <a:gd name="connsiteX4-369" fmla="*/ 766854 w 1422358"/>
                  <a:gd name="connsiteY4-370" fmla="*/ 502444 h 506326"/>
                  <a:gd name="connsiteX5-371" fmla="*/ 490629 w 1422358"/>
                  <a:gd name="connsiteY5-372" fmla="*/ 481013 h 506326"/>
                  <a:gd name="connsiteX6-373" fmla="*/ 202498 w 1422358"/>
                  <a:gd name="connsiteY6-374" fmla="*/ 409575 h 506326"/>
                  <a:gd name="connsiteX7-375" fmla="*/ 42955 w 1422358"/>
                  <a:gd name="connsiteY7-376" fmla="*/ 257174 h 506326"/>
                  <a:gd name="connsiteX8-377" fmla="*/ 91 w 1422358"/>
                  <a:gd name="connsiteY8-378" fmla="*/ 159545 h 506326"/>
                  <a:gd name="connsiteX9-379" fmla="*/ 50098 w 1422358"/>
                  <a:gd name="connsiteY9-380" fmla="*/ 254793 h 506326"/>
                  <a:gd name="connsiteX10-381" fmla="*/ 197735 w 1422358"/>
                  <a:gd name="connsiteY10-382" fmla="*/ 390525 h 506326"/>
                  <a:gd name="connsiteX11-383" fmla="*/ 433479 w 1422358"/>
                  <a:gd name="connsiteY11-384" fmla="*/ 461963 h 506326"/>
                  <a:gd name="connsiteX12-385" fmla="*/ 688273 w 1422358"/>
                  <a:gd name="connsiteY12-386" fmla="*/ 500062 h 506326"/>
                  <a:gd name="connsiteX13-387" fmla="*/ 769235 w 1422358"/>
                  <a:gd name="connsiteY13-388" fmla="*/ 488156 h 506326"/>
                  <a:gd name="connsiteX14-389" fmla="*/ 983548 w 1422358"/>
                  <a:gd name="connsiteY14-390" fmla="*/ 373856 h 506326"/>
                  <a:gd name="connsiteX15-391" fmla="*/ 1135948 w 1422358"/>
                  <a:gd name="connsiteY15-392" fmla="*/ 292894 h 506326"/>
                  <a:gd name="connsiteX16-393" fmla="*/ 1278823 w 1422358"/>
                  <a:gd name="connsiteY16-394" fmla="*/ 154781 h 506326"/>
                  <a:gd name="connsiteX17-395" fmla="*/ 1421698 w 1422358"/>
                  <a:gd name="connsiteY17-396" fmla="*/ 0 h 506326"/>
                  <a:gd name="connsiteX0-397" fmla="*/ 1421698 w 1422358"/>
                  <a:gd name="connsiteY0-398" fmla="*/ 0 h 506326"/>
                  <a:gd name="connsiteX1-399" fmla="*/ 1321685 w 1422358"/>
                  <a:gd name="connsiteY1-400" fmla="*/ 154781 h 506326"/>
                  <a:gd name="connsiteX2-401" fmla="*/ 1090704 w 1422358"/>
                  <a:gd name="connsiteY2-402" fmla="*/ 328612 h 506326"/>
                  <a:gd name="connsiteX3-403" fmla="*/ 938304 w 1422358"/>
                  <a:gd name="connsiteY3-404" fmla="*/ 409575 h 506326"/>
                  <a:gd name="connsiteX4-405" fmla="*/ 766854 w 1422358"/>
                  <a:gd name="connsiteY4-406" fmla="*/ 502444 h 506326"/>
                  <a:gd name="connsiteX5-407" fmla="*/ 490629 w 1422358"/>
                  <a:gd name="connsiteY5-408" fmla="*/ 481013 h 506326"/>
                  <a:gd name="connsiteX6-409" fmla="*/ 202498 w 1422358"/>
                  <a:gd name="connsiteY6-410" fmla="*/ 409575 h 506326"/>
                  <a:gd name="connsiteX7-411" fmla="*/ 42955 w 1422358"/>
                  <a:gd name="connsiteY7-412" fmla="*/ 257174 h 506326"/>
                  <a:gd name="connsiteX8-413" fmla="*/ 91 w 1422358"/>
                  <a:gd name="connsiteY8-414" fmla="*/ 159545 h 506326"/>
                  <a:gd name="connsiteX9-415" fmla="*/ 50098 w 1422358"/>
                  <a:gd name="connsiteY9-416" fmla="*/ 254793 h 506326"/>
                  <a:gd name="connsiteX10-417" fmla="*/ 197735 w 1422358"/>
                  <a:gd name="connsiteY10-418" fmla="*/ 390525 h 506326"/>
                  <a:gd name="connsiteX11-419" fmla="*/ 433479 w 1422358"/>
                  <a:gd name="connsiteY11-420" fmla="*/ 461963 h 506326"/>
                  <a:gd name="connsiteX12-421" fmla="*/ 697798 w 1422358"/>
                  <a:gd name="connsiteY12-422" fmla="*/ 500062 h 506326"/>
                  <a:gd name="connsiteX13-423" fmla="*/ 769235 w 1422358"/>
                  <a:gd name="connsiteY13-424" fmla="*/ 488156 h 506326"/>
                  <a:gd name="connsiteX14-425" fmla="*/ 983548 w 1422358"/>
                  <a:gd name="connsiteY14-426" fmla="*/ 373856 h 506326"/>
                  <a:gd name="connsiteX15-427" fmla="*/ 1135948 w 1422358"/>
                  <a:gd name="connsiteY15-428" fmla="*/ 292894 h 506326"/>
                  <a:gd name="connsiteX16-429" fmla="*/ 1278823 w 1422358"/>
                  <a:gd name="connsiteY16-430" fmla="*/ 154781 h 506326"/>
                  <a:gd name="connsiteX17-431" fmla="*/ 1421698 w 1422358"/>
                  <a:gd name="connsiteY17-432" fmla="*/ 0 h 506326"/>
                  <a:gd name="connsiteX0-433" fmla="*/ 1421698 w 1422358"/>
                  <a:gd name="connsiteY0-434" fmla="*/ 0 h 512723"/>
                  <a:gd name="connsiteX1-435" fmla="*/ 1321685 w 1422358"/>
                  <a:gd name="connsiteY1-436" fmla="*/ 154781 h 512723"/>
                  <a:gd name="connsiteX2-437" fmla="*/ 1090704 w 1422358"/>
                  <a:gd name="connsiteY2-438" fmla="*/ 328612 h 512723"/>
                  <a:gd name="connsiteX3-439" fmla="*/ 938304 w 1422358"/>
                  <a:gd name="connsiteY3-440" fmla="*/ 409575 h 512723"/>
                  <a:gd name="connsiteX4-441" fmla="*/ 766854 w 1422358"/>
                  <a:gd name="connsiteY4-442" fmla="*/ 502444 h 512723"/>
                  <a:gd name="connsiteX5-443" fmla="*/ 490629 w 1422358"/>
                  <a:gd name="connsiteY5-444" fmla="*/ 481013 h 512723"/>
                  <a:gd name="connsiteX6-445" fmla="*/ 202498 w 1422358"/>
                  <a:gd name="connsiteY6-446" fmla="*/ 409575 h 512723"/>
                  <a:gd name="connsiteX7-447" fmla="*/ 42955 w 1422358"/>
                  <a:gd name="connsiteY7-448" fmla="*/ 257174 h 512723"/>
                  <a:gd name="connsiteX8-449" fmla="*/ 91 w 1422358"/>
                  <a:gd name="connsiteY8-450" fmla="*/ 159545 h 512723"/>
                  <a:gd name="connsiteX9-451" fmla="*/ 50098 w 1422358"/>
                  <a:gd name="connsiteY9-452" fmla="*/ 254793 h 512723"/>
                  <a:gd name="connsiteX10-453" fmla="*/ 197735 w 1422358"/>
                  <a:gd name="connsiteY10-454" fmla="*/ 390525 h 512723"/>
                  <a:gd name="connsiteX11-455" fmla="*/ 433479 w 1422358"/>
                  <a:gd name="connsiteY11-456" fmla="*/ 461963 h 512723"/>
                  <a:gd name="connsiteX12-457" fmla="*/ 697798 w 1422358"/>
                  <a:gd name="connsiteY12-458" fmla="*/ 500062 h 512723"/>
                  <a:gd name="connsiteX13-459" fmla="*/ 757329 w 1422358"/>
                  <a:gd name="connsiteY13-460" fmla="*/ 502443 h 512723"/>
                  <a:gd name="connsiteX14-461" fmla="*/ 983548 w 1422358"/>
                  <a:gd name="connsiteY14-462" fmla="*/ 373856 h 512723"/>
                  <a:gd name="connsiteX15-463" fmla="*/ 1135948 w 1422358"/>
                  <a:gd name="connsiteY15-464" fmla="*/ 292894 h 512723"/>
                  <a:gd name="connsiteX16-465" fmla="*/ 1278823 w 1422358"/>
                  <a:gd name="connsiteY16-466" fmla="*/ 154781 h 512723"/>
                  <a:gd name="connsiteX17-467" fmla="*/ 1421698 w 1422358"/>
                  <a:gd name="connsiteY17-468" fmla="*/ 0 h 512723"/>
                  <a:gd name="connsiteX0-469" fmla="*/ 1421698 w 1422358"/>
                  <a:gd name="connsiteY0-470" fmla="*/ 0 h 506326"/>
                  <a:gd name="connsiteX1-471" fmla="*/ 1321685 w 1422358"/>
                  <a:gd name="connsiteY1-472" fmla="*/ 154781 h 506326"/>
                  <a:gd name="connsiteX2-473" fmla="*/ 1090704 w 1422358"/>
                  <a:gd name="connsiteY2-474" fmla="*/ 328612 h 506326"/>
                  <a:gd name="connsiteX3-475" fmla="*/ 938304 w 1422358"/>
                  <a:gd name="connsiteY3-476" fmla="*/ 409575 h 506326"/>
                  <a:gd name="connsiteX4-477" fmla="*/ 766854 w 1422358"/>
                  <a:gd name="connsiteY4-478" fmla="*/ 502444 h 506326"/>
                  <a:gd name="connsiteX5-479" fmla="*/ 490629 w 1422358"/>
                  <a:gd name="connsiteY5-480" fmla="*/ 481013 h 506326"/>
                  <a:gd name="connsiteX6-481" fmla="*/ 202498 w 1422358"/>
                  <a:gd name="connsiteY6-482" fmla="*/ 409575 h 506326"/>
                  <a:gd name="connsiteX7-483" fmla="*/ 42955 w 1422358"/>
                  <a:gd name="connsiteY7-484" fmla="*/ 257174 h 506326"/>
                  <a:gd name="connsiteX8-485" fmla="*/ 91 w 1422358"/>
                  <a:gd name="connsiteY8-486" fmla="*/ 159545 h 506326"/>
                  <a:gd name="connsiteX9-487" fmla="*/ 50098 w 1422358"/>
                  <a:gd name="connsiteY9-488" fmla="*/ 254793 h 506326"/>
                  <a:gd name="connsiteX10-489" fmla="*/ 197735 w 1422358"/>
                  <a:gd name="connsiteY10-490" fmla="*/ 390525 h 506326"/>
                  <a:gd name="connsiteX11-491" fmla="*/ 433479 w 1422358"/>
                  <a:gd name="connsiteY11-492" fmla="*/ 461963 h 506326"/>
                  <a:gd name="connsiteX12-493" fmla="*/ 697798 w 1422358"/>
                  <a:gd name="connsiteY12-494" fmla="*/ 500062 h 506326"/>
                  <a:gd name="connsiteX13-495" fmla="*/ 762092 w 1422358"/>
                  <a:gd name="connsiteY13-496" fmla="*/ 492918 h 506326"/>
                  <a:gd name="connsiteX14-497" fmla="*/ 983548 w 1422358"/>
                  <a:gd name="connsiteY14-498" fmla="*/ 373856 h 506326"/>
                  <a:gd name="connsiteX15-499" fmla="*/ 1135948 w 1422358"/>
                  <a:gd name="connsiteY15-500" fmla="*/ 292894 h 506326"/>
                  <a:gd name="connsiteX16-501" fmla="*/ 1278823 w 1422358"/>
                  <a:gd name="connsiteY16-502" fmla="*/ 154781 h 506326"/>
                  <a:gd name="connsiteX17-503" fmla="*/ 1421698 w 1422358"/>
                  <a:gd name="connsiteY17-504" fmla="*/ 0 h 506326"/>
                  <a:gd name="connsiteX0-505" fmla="*/ 1421698 w 1422358"/>
                  <a:gd name="connsiteY0-506" fmla="*/ 0 h 510615"/>
                  <a:gd name="connsiteX1-507" fmla="*/ 1321685 w 1422358"/>
                  <a:gd name="connsiteY1-508" fmla="*/ 154781 h 510615"/>
                  <a:gd name="connsiteX2-509" fmla="*/ 1090704 w 1422358"/>
                  <a:gd name="connsiteY2-510" fmla="*/ 328612 h 510615"/>
                  <a:gd name="connsiteX3-511" fmla="*/ 938304 w 1422358"/>
                  <a:gd name="connsiteY3-512" fmla="*/ 409575 h 510615"/>
                  <a:gd name="connsiteX4-513" fmla="*/ 757329 w 1422358"/>
                  <a:gd name="connsiteY4-514" fmla="*/ 507206 h 510615"/>
                  <a:gd name="connsiteX5-515" fmla="*/ 490629 w 1422358"/>
                  <a:gd name="connsiteY5-516" fmla="*/ 481013 h 510615"/>
                  <a:gd name="connsiteX6-517" fmla="*/ 202498 w 1422358"/>
                  <a:gd name="connsiteY6-518" fmla="*/ 409575 h 510615"/>
                  <a:gd name="connsiteX7-519" fmla="*/ 42955 w 1422358"/>
                  <a:gd name="connsiteY7-520" fmla="*/ 257174 h 510615"/>
                  <a:gd name="connsiteX8-521" fmla="*/ 91 w 1422358"/>
                  <a:gd name="connsiteY8-522" fmla="*/ 159545 h 510615"/>
                  <a:gd name="connsiteX9-523" fmla="*/ 50098 w 1422358"/>
                  <a:gd name="connsiteY9-524" fmla="*/ 254793 h 510615"/>
                  <a:gd name="connsiteX10-525" fmla="*/ 197735 w 1422358"/>
                  <a:gd name="connsiteY10-526" fmla="*/ 390525 h 510615"/>
                  <a:gd name="connsiteX11-527" fmla="*/ 433479 w 1422358"/>
                  <a:gd name="connsiteY11-528" fmla="*/ 461963 h 510615"/>
                  <a:gd name="connsiteX12-529" fmla="*/ 697798 w 1422358"/>
                  <a:gd name="connsiteY12-530" fmla="*/ 500062 h 510615"/>
                  <a:gd name="connsiteX13-531" fmla="*/ 762092 w 1422358"/>
                  <a:gd name="connsiteY13-532" fmla="*/ 492918 h 510615"/>
                  <a:gd name="connsiteX14-533" fmla="*/ 983548 w 1422358"/>
                  <a:gd name="connsiteY14-534" fmla="*/ 373856 h 510615"/>
                  <a:gd name="connsiteX15-535" fmla="*/ 1135948 w 1422358"/>
                  <a:gd name="connsiteY15-536" fmla="*/ 292894 h 510615"/>
                  <a:gd name="connsiteX16-537" fmla="*/ 1278823 w 1422358"/>
                  <a:gd name="connsiteY16-538" fmla="*/ 154781 h 510615"/>
                  <a:gd name="connsiteX17-539" fmla="*/ 1421698 w 1422358"/>
                  <a:gd name="connsiteY17-540" fmla="*/ 0 h 510615"/>
                  <a:gd name="connsiteX0-541" fmla="*/ 1421698 w 1422358"/>
                  <a:gd name="connsiteY0-542" fmla="*/ 0 h 510615"/>
                  <a:gd name="connsiteX1-543" fmla="*/ 1321685 w 1422358"/>
                  <a:gd name="connsiteY1-544" fmla="*/ 154781 h 510615"/>
                  <a:gd name="connsiteX2-545" fmla="*/ 1090704 w 1422358"/>
                  <a:gd name="connsiteY2-546" fmla="*/ 328612 h 510615"/>
                  <a:gd name="connsiteX3-547" fmla="*/ 938304 w 1422358"/>
                  <a:gd name="connsiteY3-548" fmla="*/ 409575 h 510615"/>
                  <a:gd name="connsiteX4-549" fmla="*/ 757329 w 1422358"/>
                  <a:gd name="connsiteY4-550" fmla="*/ 507206 h 510615"/>
                  <a:gd name="connsiteX5-551" fmla="*/ 490629 w 1422358"/>
                  <a:gd name="connsiteY5-552" fmla="*/ 481013 h 510615"/>
                  <a:gd name="connsiteX6-553" fmla="*/ 202498 w 1422358"/>
                  <a:gd name="connsiteY6-554" fmla="*/ 409575 h 510615"/>
                  <a:gd name="connsiteX7-555" fmla="*/ 42955 w 1422358"/>
                  <a:gd name="connsiteY7-556" fmla="*/ 257174 h 510615"/>
                  <a:gd name="connsiteX8-557" fmla="*/ 91 w 1422358"/>
                  <a:gd name="connsiteY8-558" fmla="*/ 159545 h 510615"/>
                  <a:gd name="connsiteX9-559" fmla="*/ 50098 w 1422358"/>
                  <a:gd name="connsiteY9-560" fmla="*/ 254793 h 510615"/>
                  <a:gd name="connsiteX10-561" fmla="*/ 197735 w 1422358"/>
                  <a:gd name="connsiteY10-562" fmla="*/ 390525 h 510615"/>
                  <a:gd name="connsiteX11-563" fmla="*/ 433479 w 1422358"/>
                  <a:gd name="connsiteY11-564" fmla="*/ 461963 h 510615"/>
                  <a:gd name="connsiteX12-565" fmla="*/ 697798 w 1422358"/>
                  <a:gd name="connsiteY12-566" fmla="*/ 500062 h 510615"/>
                  <a:gd name="connsiteX13-567" fmla="*/ 762092 w 1422358"/>
                  <a:gd name="connsiteY13-568" fmla="*/ 492918 h 510615"/>
                  <a:gd name="connsiteX14-569" fmla="*/ 983548 w 1422358"/>
                  <a:gd name="connsiteY14-570" fmla="*/ 373856 h 510615"/>
                  <a:gd name="connsiteX15-571" fmla="*/ 1135948 w 1422358"/>
                  <a:gd name="connsiteY15-572" fmla="*/ 292894 h 510615"/>
                  <a:gd name="connsiteX16-573" fmla="*/ 1278823 w 1422358"/>
                  <a:gd name="connsiteY16-574" fmla="*/ 154781 h 510615"/>
                  <a:gd name="connsiteX17-575" fmla="*/ 1421698 w 1422358"/>
                  <a:gd name="connsiteY17-576" fmla="*/ 0 h 510615"/>
                  <a:gd name="connsiteX0-577" fmla="*/ 1421698 w 1422358"/>
                  <a:gd name="connsiteY0-578" fmla="*/ 0 h 510615"/>
                  <a:gd name="connsiteX1-579" fmla="*/ 1321685 w 1422358"/>
                  <a:gd name="connsiteY1-580" fmla="*/ 154781 h 510615"/>
                  <a:gd name="connsiteX2-581" fmla="*/ 1090704 w 1422358"/>
                  <a:gd name="connsiteY2-582" fmla="*/ 328612 h 510615"/>
                  <a:gd name="connsiteX3-583" fmla="*/ 938304 w 1422358"/>
                  <a:gd name="connsiteY3-584" fmla="*/ 409575 h 510615"/>
                  <a:gd name="connsiteX4-585" fmla="*/ 757329 w 1422358"/>
                  <a:gd name="connsiteY4-586" fmla="*/ 507206 h 510615"/>
                  <a:gd name="connsiteX5-587" fmla="*/ 490629 w 1422358"/>
                  <a:gd name="connsiteY5-588" fmla="*/ 481013 h 510615"/>
                  <a:gd name="connsiteX6-589" fmla="*/ 202498 w 1422358"/>
                  <a:gd name="connsiteY6-590" fmla="*/ 409575 h 510615"/>
                  <a:gd name="connsiteX7-591" fmla="*/ 42955 w 1422358"/>
                  <a:gd name="connsiteY7-592" fmla="*/ 257174 h 510615"/>
                  <a:gd name="connsiteX8-593" fmla="*/ 91 w 1422358"/>
                  <a:gd name="connsiteY8-594" fmla="*/ 159545 h 510615"/>
                  <a:gd name="connsiteX9-595" fmla="*/ 50098 w 1422358"/>
                  <a:gd name="connsiteY9-596" fmla="*/ 254793 h 510615"/>
                  <a:gd name="connsiteX10-597" fmla="*/ 197735 w 1422358"/>
                  <a:gd name="connsiteY10-598" fmla="*/ 390525 h 510615"/>
                  <a:gd name="connsiteX11-599" fmla="*/ 433479 w 1422358"/>
                  <a:gd name="connsiteY11-600" fmla="*/ 461963 h 510615"/>
                  <a:gd name="connsiteX12-601" fmla="*/ 697798 w 1422358"/>
                  <a:gd name="connsiteY12-602" fmla="*/ 500062 h 510615"/>
                  <a:gd name="connsiteX13-603" fmla="*/ 762092 w 1422358"/>
                  <a:gd name="connsiteY13-604" fmla="*/ 492918 h 510615"/>
                  <a:gd name="connsiteX14-605" fmla="*/ 983548 w 1422358"/>
                  <a:gd name="connsiteY14-606" fmla="*/ 373856 h 510615"/>
                  <a:gd name="connsiteX15-607" fmla="*/ 1135948 w 1422358"/>
                  <a:gd name="connsiteY15-608" fmla="*/ 292894 h 510615"/>
                  <a:gd name="connsiteX16-609" fmla="*/ 1278823 w 1422358"/>
                  <a:gd name="connsiteY16-610" fmla="*/ 154781 h 510615"/>
                  <a:gd name="connsiteX17-611" fmla="*/ 1421698 w 1422358"/>
                  <a:gd name="connsiteY17-612" fmla="*/ 0 h 510615"/>
                  <a:gd name="connsiteX0-613" fmla="*/ 1421698 w 1422358"/>
                  <a:gd name="connsiteY0-614" fmla="*/ 0 h 510615"/>
                  <a:gd name="connsiteX1-615" fmla="*/ 1321685 w 1422358"/>
                  <a:gd name="connsiteY1-616" fmla="*/ 154781 h 510615"/>
                  <a:gd name="connsiteX2-617" fmla="*/ 1090704 w 1422358"/>
                  <a:gd name="connsiteY2-618" fmla="*/ 328612 h 510615"/>
                  <a:gd name="connsiteX3-619" fmla="*/ 938304 w 1422358"/>
                  <a:gd name="connsiteY3-620" fmla="*/ 409575 h 510615"/>
                  <a:gd name="connsiteX4-621" fmla="*/ 757329 w 1422358"/>
                  <a:gd name="connsiteY4-622" fmla="*/ 507206 h 510615"/>
                  <a:gd name="connsiteX5-623" fmla="*/ 490629 w 1422358"/>
                  <a:gd name="connsiteY5-624" fmla="*/ 481013 h 510615"/>
                  <a:gd name="connsiteX6-625" fmla="*/ 202498 w 1422358"/>
                  <a:gd name="connsiteY6-626" fmla="*/ 409575 h 510615"/>
                  <a:gd name="connsiteX7-627" fmla="*/ 42955 w 1422358"/>
                  <a:gd name="connsiteY7-628" fmla="*/ 257174 h 510615"/>
                  <a:gd name="connsiteX8-629" fmla="*/ 91 w 1422358"/>
                  <a:gd name="connsiteY8-630" fmla="*/ 159545 h 510615"/>
                  <a:gd name="connsiteX9-631" fmla="*/ 50098 w 1422358"/>
                  <a:gd name="connsiteY9-632" fmla="*/ 254793 h 510615"/>
                  <a:gd name="connsiteX10-633" fmla="*/ 197735 w 1422358"/>
                  <a:gd name="connsiteY10-634" fmla="*/ 390525 h 510615"/>
                  <a:gd name="connsiteX11-635" fmla="*/ 433479 w 1422358"/>
                  <a:gd name="connsiteY11-636" fmla="*/ 461963 h 510615"/>
                  <a:gd name="connsiteX12-637" fmla="*/ 697798 w 1422358"/>
                  <a:gd name="connsiteY12-638" fmla="*/ 500062 h 510615"/>
                  <a:gd name="connsiteX13-639" fmla="*/ 771617 w 1422358"/>
                  <a:gd name="connsiteY13-640" fmla="*/ 495299 h 510615"/>
                  <a:gd name="connsiteX14-641" fmla="*/ 983548 w 1422358"/>
                  <a:gd name="connsiteY14-642" fmla="*/ 373856 h 510615"/>
                  <a:gd name="connsiteX15-643" fmla="*/ 1135948 w 1422358"/>
                  <a:gd name="connsiteY15-644" fmla="*/ 292894 h 510615"/>
                  <a:gd name="connsiteX16-645" fmla="*/ 1278823 w 1422358"/>
                  <a:gd name="connsiteY16-646" fmla="*/ 154781 h 510615"/>
                  <a:gd name="connsiteX17-647" fmla="*/ 1421698 w 1422358"/>
                  <a:gd name="connsiteY17-648" fmla="*/ 0 h 510615"/>
                  <a:gd name="connsiteX0-649" fmla="*/ 1421698 w 1423271"/>
                  <a:gd name="connsiteY0-650" fmla="*/ 354 h 510969"/>
                  <a:gd name="connsiteX1-651" fmla="*/ 1338353 w 1423271"/>
                  <a:gd name="connsiteY1-652" fmla="*/ 119417 h 510969"/>
                  <a:gd name="connsiteX2-653" fmla="*/ 1090704 w 1423271"/>
                  <a:gd name="connsiteY2-654" fmla="*/ 328966 h 510969"/>
                  <a:gd name="connsiteX3-655" fmla="*/ 938304 w 1423271"/>
                  <a:gd name="connsiteY3-656" fmla="*/ 409929 h 510969"/>
                  <a:gd name="connsiteX4-657" fmla="*/ 757329 w 1423271"/>
                  <a:gd name="connsiteY4-658" fmla="*/ 507560 h 510969"/>
                  <a:gd name="connsiteX5-659" fmla="*/ 490629 w 1423271"/>
                  <a:gd name="connsiteY5-660" fmla="*/ 481367 h 510969"/>
                  <a:gd name="connsiteX6-661" fmla="*/ 202498 w 1423271"/>
                  <a:gd name="connsiteY6-662" fmla="*/ 409929 h 510969"/>
                  <a:gd name="connsiteX7-663" fmla="*/ 42955 w 1423271"/>
                  <a:gd name="connsiteY7-664" fmla="*/ 257528 h 510969"/>
                  <a:gd name="connsiteX8-665" fmla="*/ 91 w 1423271"/>
                  <a:gd name="connsiteY8-666" fmla="*/ 159899 h 510969"/>
                  <a:gd name="connsiteX9-667" fmla="*/ 50098 w 1423271"/>
                  <a:gd name="connsiteY9-668" fmla="*/ 255147 h 510969"/>
                  <a:gd name="connsiteX10-669" fmla="*/ 197735 w 1423271"/>
                  <a:gd name="connsiteY10-670" fmla="*/ 390879 h 510969"/>
                  <a:gd name="connsiteX11-671" fmla="*/ 433479 w 1423271"/>
                  <a:gd name="connsiteY11-672" fmla="*/ 462317 h 510969"/>
                  <a:gd name="connsiteX12-673" fmla="*/ 697798 w 1423271"/>
                  <a:gd name="connsiteY12-674" fmla="*/ 500416 h 510969"/>
                  <a:gd name="connsiteX13-675" fmla="*/ 771617 w 1423271"/>
                  <a:gd name="connsiteY13-676" fmla="*/ 495653 h 510969"/>
                  <a:gd name="connsiteX14-677" fmla="*/ 983548 w 1423271"/>
                  <a:gd name="connsiteY14-678" fmla="*/ 374210 h 510969"/>
                  <a:gd name="connsiteX15-679" fmla="*/ 1135948 w 1423271"/>
                  <a:gd name="connsiteY15-680" fmla="*/ 293248 h 510969"/>
                  <a:gd name="connsiteX16-681" fmla="*/ 1278823 w 1423271"/>
                  <a:gd name="connsiteY16-682" fmla="*/ 155135 h 510969"/>
                  <a:gd name="connsiteX17-683" fmla="*/ 1421698 w 1423271"/>
                  <a:gd name="connsiteY17-684" fmla="*/ 354 h 510969"/>
                  <a:gd name="connsiteX0-685" fmla="*/ 1426461 w 1427916"/>
                  <a:gd name="connsiteY0-686" fmla="*/ 408 h 499117"/>
                  <a:gd name="connsiteX1-687" fmla="*/ 1338353 w 1427916"/>
                  <a:gd name="connsiteY1-688" fmla="*/ 107565 h 499117"/>
                  <a:gd name="connsiteX2-689" fmla="*/ 1090704 w 1427916"/>
                  <a:gd name="connsiteY2-690" fmla="*/ 317114 h 499117"/>
                  <a:gd name="connsiteX3-691" fmla="*/ 938304 w 1427916"/>
                  <a:gd name="connsiteY3-692" fmla="*/ 398077 h 499117"/>
                  <a:gd name="connsiteX4-693" fmla="*/ 757329 w 1427916"/>
                  <a:gd name="connsiteY4-694" fmla="*/ 495708 h 499117"/>
                  <a:gd name="connsiteX5-695" fmla="*/ 490629 w 1427916"/>
                  <a:gd name="connsiteY5-696" fmla="*/ 469515 h 499117"/>
                  <a:gd name="connsiteX6-697" fmla="*/ 202498 w 1427916"/>
                  <a:gd name="connsiteY6-698" fmla="*/ 398077 h 499117"/>
                  <a:gd name="connsiteX7-699" fmla="*/ 42955 w 1427916"/>
                  <a:gd name="connsiteY7-700" fmla="*/ 245676 h 499117"/>
                  <a:gd name="connsiteX8-701" fmla="*/ 91 w 1427916"/>
                  <a:gd name="connsiteY8-702" fmla="*/ 148047 h 499117"/>
                  <a:gd name="connsiteX9-703" fmla="*/ 50098 w 1427916"/>
                  <a:gd name="connsiteY9-704" fmla="*/ 243295 h 499117"/>
                  <a:gd name="connsiteX10-705" fmla="*/ 197735 w 1427916"/>
                  <a:gd name="connsiteY10-706" fmla="*/ 379027 h 499117"/>
                  <a:gd name="connsiteX11-707" fmla="*/ 433479 w 1427916"/>
                  <a:gd name="connsiteY11-708" fmla="*/ 450465 h 499117"/>
                  <a:gd name="connsiteX12-709" fmla="*/ 697798 w 1427916"/>
                  <a:gd name="connsiteY12-710" fmla="*/ 488564 h 499117"/>
                  <a:gd name="connsiteX13-711" fmla="*/ 771617 w 1427916"/>
                  <a:gd name="connsiteY13-712" fmla="*/ 483801 h 499117"/>
                  <a:gd name="connsiteX14-713" fmla="*/ 983548 w 1427916"/>
                  <a:gd name="connsiteY14-714" fmla="*/ 362358 h 499117"/>
                  <a:gd name="connsiteX15-715" fmla="*/ 1135948 w 1427916"/>
                  <a:gd name="connsiteY15-716" fmla="*/ 281396 h 499117"/>
                  <a:gd name="connsiteX16-717" fmla="*/ 1278823 w 1427916"/>
                  <a:gd name="connsiteY16-718" fmla="*/ 143283 h 499117"/>
                  <a:gd name="connsiteX17-719" fmla="*/ 1426461 w 1427916"/>
                  <a:gd name="connsiteY17-720" fmla="*/ 408 h 499117"/>
                  <a:gd name="connsiteX0-721" fmla="*/ 1412174 w 1414048"/>
                  <a:gd name="connsiteY0-722" fmla="*/ 228 h 560850"/>
                  <a:gd name="connsiteX1-723" fmla="*/ 1338353 w 1414048"/>
                  <a:gd name="connsiteY1-724" fmla="*/ 169298 h 560850"/>
                  <a:gd name="connsiteX2-725" fmla="*/ 1090704 w 1414048"/>
                  <a:gd name="connsiteY2-726" fmla="*/ 378847 h 560850"/>
                  <a:gd name="connsiteX3-727" fmla="*/ 938304 w 1414048"/>
                  <a:gd name="connsiteY3-728" fmla="*/ 459810 h 560850"/>
                  <a:gd name="connsiteX4-729" fmla="*/ 757329 w 1414048"/>
                  <a:gd name="connsiteY4-730" fmla="*/ 557441 h 560850"/>
                  <a:gd name="connsiteX5-731" fmla="*/ 490629 w 1414048"/>
                  <a:gd name="connsiteY5-732" fmla="*/ 531248 h 560850"/>
                  <a:gd name="connsiteX6-733" fmla="*/ 202498 w 1414048"/>
                  <a:gd name="connsiteY6-734" fmla="*/ 459810 h 560850"/>
                  <a:gd name="connsiteX7-735" fmla="*/ 42955 w 1414048"/>
                  <a:gd name="connsiteY7-736" fmla="*/ 307409 h 560850"/>
                  <a:gd name="connsiteX8-737" fmla="*/ 91 w 1414048"/>
                  <a:gd name="connsiteY8-738" fmla="*/ 209780 h 560850"/>
                  <a:gd name="connsiteX9-739" fmla="*/ 50098 w 1414048"/>
                  <a:gd name="connsiteY9-740" fmla="*/ 305028 h 560850"/>
                  <a:gd name="connsiteX10-741" fmla="*/ 197735 w 1414048"/>
                  <a:gd name="connsiteY10-742" fmla="*/ 440760 h 560850"/>
                  <a:gd name="connsiteX11-743" fmla="*/ 433479 w 1414048"/>
                  <a:gd name="connsiteY11-744" fmla="*/ 512198 h 560850"/>
                  <a:gd name="connsiteX12-745" fmla="*/ 697798 w 1414048"/>
                  <a:gd name="connsiteY12-746" fmla="*/ 550297 h 560850"/>
                  <a:gd name="connsiteX13-747" fmla="*/ 771617 w 1414048"/>
                  <a:gd name="connsiteY13-748" fmla="*/ 545534 h 560850"/>
                  <a:gd name="connsiteX14-749" fmla="*/ 983548 w 1414048"/>
                  <a:gd name="connsiteY14-750" fmla="*/ 424091 h 560850"/>
                  <a:gd name="connsiteX15-751" fmla="*/ 1135948 w 1414048"/>
                  <a:gd name="connsiteY15-752" fmla="*/ 343129 h 560850"/>
                  <a:gd name="connsiteX16-753" fmla="*/ 1278823 w 1414048"/>
                  <a:gd name="connsiteY16-754" fmla="*/ 205016 h 560850"/>
                  <a:gd name="connsiteX17-755" fmla="*/ 1412174 w 1414048"/>
                  <a:gd name="connsiteY17-756" fmla="*/ 228 h 560850"/>
                  <a:gd name="connsiteX0-757" fmla="*/ 1412174 w 1412740"/>
                  <a:gd name="connsiteY0-758" fmla="*/ 263 h 560885"/>
                  <a:gd name="connsiteX1-759" fmla="*/ 1316922 w 1412740"/>
                  <a:gd name="connsiteY1-760" fmla="*/ 166952 h 560885"/>
                  <a:gd name="connsiteX2-761" fmla="*/ 1090704 w 1412740"/>
                  <a:gd name="connsiteY2-762" fmla="*/ 378882 h 560885"/>
                  <a:gd name="connsiteX3-763" fmla="*/ 938304 w 1412740"/>
                  <a:gd name="connsiteY3-764" fmla="*/ 459845 h 560885"/>
                  <a:gd name="connsiteX4-765" fmla="*/ 757329 w 1412740"/>
                  <a:gd name="connsiteY4-766" fmla="*/ 557476 h 560885"/>
                  <a:gd name="connsiteX5-767" fmla="*/ 490629 w 1412740"/>
                  <a:gd name="connsiteY5-768" fmla="*/ 531283 h 560885"/>
                  <a:gd name="connsiteX6-769" fmla="*/ 202498 w 1412740"/>
                  <a:gd name="connsiteY6-770" fmla="*/ 459845 h 560885"/>
                  <a:gd name="connsiteX7-771" fmla="*/ 42955 w 1412740"/>
                  <a:gd name="connsiteY7-772" fmla="*/ 307444 h 560885"/>
                  <a:gd name="connsiteX8-773" fmla="*/ 91 w 1412740"/>
                  <a:gd name="connsiteY8-774" fmla="*/ 209815 h 560885"/>
                  <a:gd name="connsiteX9-775" fmla="*/ 50098 w 1412740"/>
                  <a:gd name="connsiteY9-776" fmla="*/ 305063 h 560885"/>
                  <a:gd name="connsiteX10-777" fmla="*/ 197735 w 1412740"/>
                  <a:gd name="connsiteY10-778" fmla="*/ 440795 h 560885"/>
                  <a:gd name="connsiteX11-779" fmla="*/ 433479 w 1412740"/>
                  <a:gd name="connsiteY11-780" fmla="*/ 512233 h 560885"/>
                  <a:gd name="connsiteX12-781" fmla="*/ 697798 w 1412740"/>
                  <a:gd name="connsiteY12-782" fmla="*/ 550332 h 560885"/>
                  <a:gd name="connsiteX13-783" fmla="*/ 771617 w 1412740"/>
                  <a:gd name="connsiteY13-784" fmla="*/ 545569 h 560885"/>
                  <a:gd name="connsiteX14-785" fmla="*/ 983548 w 1412740"/>
                  <a:gd name="connsiteY14-786" fmla="*/ 424126 h 560885"/>
                  <a:gd name="connsiteX15-787" fmla="*/ 1135948 w 1412740"/>
                  <a:gd name="connsiteY15-788" fmla="*/ 343164 h 560885"/>
                  <a:gd name="connsiteX16-789" fmla="*/ 1278823 w 1412740"/>
                  <a:gd name="connsiteY16-790" fmla="*/ 205051 h 560885"/>
                  <a:gd name="connsiteX17-791" fmla="*/ 1412174 w 1412740"/>
                  <a:gd name="connsiteY17-792" fmla="*/ 263 h 560885"/>
                  <a:gd name="connsiteX0-793" fmla="*/ 1412174 w 1412891"/>
                  <a:gd name="connsiteY0-794" fmla="*/ 348 h 560970"/>
                  <a:gd name="connsiteX1-795" fmla="*/ 1316922 w 1412891"/>
                  <a:gd name="connsiteY1-796" fmla="*/ 167037 h 560970"/>
                  <a:gd name="connsiteX2-797" fmla="*/ 1090704 w 1412891"/>
                  <a:gd name="connsiteY2-798" fmla="*/ 378967 h 560970"/>
                  <a:gd name="connsiteX3-799" fmla="*/ 938304 w 1412891"/>
                  <a:gd name="connsiteY3-800" fmla="*/ 459930 h 560970"/>
                  <a:gd name="connsiteX4-801" fmla="*/ 757329 w 1412891"/>
                  <a:gd name="connsiteY4-802" fmla="*/ 557561 h 560970"/>
                  <a:gd name="connsiteX5-803" fmla="*/ 490629 w 1412891"/>
                  <a:gd name="connsiteY5-804" fmla="*/ 531368 h 560970"/>
                  <a:gd name="connsiteX6-805" fmla="*/ 202498 w 1412891"/>
                  <a:gd name="connsiteY6-806" fmla="*/ 459930 h 560970"/>
                  <a:gd name="connsiteX7-807" fmla="*/ 42955 w 1412891"/>
                  <a:gd name="connsiteY7-808" fmla="*/ 307529 h 560970"/>
                  <a:gd name="connsiteX8-809" fmla="*/ 91 w 1412891"/>
                  <a:gd name="connsiteY8-810" fmla="*/ 209900 h 560970"/>
                  <a:gd name="connsiteX9-811" fmla="*/ 50098 w 1412891"/>
                  <a:gd name="connsiteY9-812" fmla="*/ 305148 h 560970"/>
                  <a:gd name="connsiteX10-813" fmla="*/ 197735 w 1412891"/>
                  <a:gd name="connsiteY10-814" fmla="*/ 440880 h 560970"/>
                  <a:gd name="connsiteX11-815" fmla="*/ 433479 w 1412891"/>
                  <a:gd name="connsiteY11-816" fmla="*/ 512318 h 560970"/>
                  <a:gd name="connsiteX12-817" fmla="*/ 697798 w 1412891"/>
                  <a:gd name="connsiteY12-818" fmla="*/ 550417 h 560970"/>
                  <a:gd name="connsiteX13-819" fmla="*/ 771617 w 1412891"/>
                  <a:gd name="connsiteY13-820" fmla="*/ 545654 h 560970"/>
                  <a:gd name="connsiteX14-821" fmla="*/ 983548 w 1412891"/>
                  <a:gd name="connsiteY14-822" fmla="*/ 424211 h 560970"/>
                  <a:gd name="connsiteX15-823" fmla="*/ 1135948 w 1412891"/>
                  <a:gd name="connsiteY15-824" fmla="*/ 343249 h 560970"/>
                  <a:gd name="connsiteX16-825" fmla="*/ 1278823 w 1412891"/>
                  <a:gd name="connsiteY16-826" fmla="*/ 205136 h 560970"/>
                  <a:gd name="connsiteX17-827" fmla="*/ 1412174 w 1412891"/>
                  <a:gd name="connsiteY17-828" fmla="*/ 348 h 560970"/>
                  <a:gd name="connsiteX0-829" fmla="*/ 1412174 w 1412970"/>
                  <a:gd name="connsiteY0-830" fmla="*/ 272 h 560894"/>
                  <a:gd name="connsiteX1-831" fmla="*/ 1316922 w 1412970"/>
                  <a:gd name="connsiteY1-832" fmla="*/ 166961 h 560894"/>
                  <a:gd name="connsiteX2-833" fmla="*/ 1090704 w 1412970"/>
                  <a:gd name="connsiteY2-834" fmla="*/ 378891 h 560894"/>
                  <a:gd name="connsiteX3-835" fmla="*/ 938304 w 1412970"/>
                  <a:gd name="connsiteY3-836" fmla="*/ 459854 h 560894"/>
                  <a:gd name="connsiteX4-837" fmla="*/ 757329 w 1412970"/>
                  <a:gd name="connsiteY4-838" fmla="*/ 557485 h 560894"/>
                  <a:gd name="connsiteX5-839" fmla="*/ 490629 w 1412970"/>
                  <a:gd name="connsiteY5-840" fmla="*/ 531292 h 560894"/>
                  <a:gd name="connsiteX6-841" fmla="*/ 202498 w 1412970"/>
                  <a:gd name="connsiteY6-842" fmla="*/ 459854 h 560894"/>
                  <a:gd name="connsiteX7-843" fmla="*/ 42955 w 1412970"/>
                  <a:gd name="connsiteY7-844" fmla="*/ 307453 h 560894"/>
                  <a:gd name="connsiteX8-845" fmla="*/ 91 w 1412970"/>
                  <a:gd name="connsiteY8-846" fmla="*/ 209824 h 560894"/>
                  <a:gd name="connsiteX9-847" fmla="*/ 50098 w 1412970"/>
                  <a:gd name="connsiteY9-848" fmla="*/ 305072 h 560894"/>
                  <a:gd name="connsiteX10-849" fmla="*/ 197735 w 1412970"/>
                  <a:gd name="connsiteY10-850" fmla="*/ 440804 h 560894"/>
                  <a:gd name="connsiteX11-851" fmla="*/ 433479 w 1412970"/>
                  <a:gd name="connsiteY11-852" fmla="*/ 512242 h 560894"/>
                  <a:gd name="connsiteX12-853" fmla="*/ 697798 w 1412970"/>
                  <a:gd name="connsiteY12-854" fmla="*/ 550341 h 560894"/>
                  <a:gd name="connsiteX13-855" fmla="*/ 771617 w 1412970"/>
                  <a:gd name="connsiteY13-856" fmla="*/ 545578 h 560894"/>
                  <a:gd name="connsiteX14-857" fmla="*/ 983548 w 1412970"/>
                  <a:gd name="connsiteY14-858" fmla="*/ 424135 h 560894"/>
                  <a:gd name="connsiteX15-859" fmla="*/ 1135948 w 1412970"/>
                  <a:gd name="connsiteY15-860" fmla="*/ 343173 h 560894"/>
                  <a:gd name="connsiteX16-861" fmla="*/ 1276441 w 1412970"/>
                  <a:gd name="connsiteY16-862" fmla="*/ 200298 h 560894"/>
                  <a:gd name="connsiteX17-863" fmla="*/ 1412174 w 1412970"/>
                  <a:gd name="connsiteY17-864" fmla="*/ 272 h 560894"/>
                  <a:gd name="connsiteX0-865" fmla="*/ 1374074 w 1375511"/>
                  <a:gd name="connsiteY0-866" fmla="*/ 1753 h 438550"/>
                  <a:gd name="connsiteX1-867" fmla="*/ 1316922 w 1375511"/>
                  <a:gd name="connsiteY1-868" fmla="*/ 44617 h 438550"/>
                  <a:gd name="connsiteX2-869" fmla="*/ 1090704 w 1375511"/>
                  <a:gd name="connsiteY2-870" fmla="*/ 256547 h 438550"/>
                  <a:gd name="connsiteX3-871" fmla="*/ 938304 w 1375511"/>
                  <a:gd name="connsiteY3-872" fmla="*/ 337510 h 438550"/>
                  <a:gd name="connsiteX4-873" fmla="*/ 757329 w 1375511"/>
                  <a:gd name="connsiteY4-874" fmla="*/ 435141 h 438550"/>
                  <a:gd name="connsiteX5-875" fmla="*/ 490629 w 1375511"/>
                  <a:gd name="connsiteY5-876" fmla="*/ 408948 h 438550"/>
                  <a:gd name="connsiteX6-877" fmla="*/ 202498 w 1375511"/>
                  <a:gd name="connsiteY6-878" fmla="*/ 337510 h 438550"/>
                  <a:gd name="connsiteX7-879" fmla="*/ 42955 w 1375511"/>
                  <a:gd name="connsiteY7-880" fmla="*/ 185109 h 438550"/>
                  <a:gd name="connsiteX8-881" fmla="*/ 91 w 1375511"/>
                  <a:gd name="connsiteY8-882" fmla="*/ 87480 h 438550"/>
                  <a:gd name="connsiteX9-883" fmla="*/ 50098 w 1375511"/>
                  <a:gd name="connsiteY9-884" fmla="*/ 182728 h 438550"/>
                  <a:gd name="connsiteX10-885" fmla="*/ 197735 w 1375511"/>
                  <a:gd name="connsiteY10-886" fmla="*/ 318460 h 438550"/>
                  <a:gd name="connsiteX11-887" fmla="*/ 433479 w 1375511"/>
                  <a:gd name="connsiteY11-888" fmla="*/ 389898 h 438550"/>
                  <a:gd name="connsiteX12-889" fmla="*/ 697798 w 1375511"/>
                  <a:gd name="connsiteY12-890" fmla="*/ 427997 h 438550"/>
                  <a:gd name="connsiteX13-891" fmla="*/ 771617 w 1375511"/>
                  <a:gd name="connsiteY13-892" fmla="*/ 423234 h 438550"/>
                  <a:gd name="connsiteX14-893" fmla="*/ 983548 w 1375511"/>
                  <a:gd name="connsiteY14-894" fmla="*/ 301791 h 438550"/>
                  <a:gd name="connsiteX15-895" fmla="*/ 1135948 w 1375511"/>
                  <a:gd name="connsiteY15-896" fmla="*/ 220829 h 438550"/>
                  <a:gd name="connsiteX16-897" fmla="*/ 1276441 w 1375511"/>
                  <a:gd name="connsiteY16-898" fmla="*/ 77954 h 438550"/>
                  <a:gd name="connsiteX17-899" fmla="*/ 1374074 w 1375511"/>
                  <a:gd name="connsiteY17-900" fmla="*/ 1753 h 438550"/>
                  <a:gd name="connsiteX0-901" fmla="*/ 1374074 w 1376156"/>
                  <a:gd name="connsiteY0-902" fmla="*/ 3977 h 440774"/>
                  <a:gd name="connsiteX1-903" fmla="*/ 1316922 w 1376156"/>
                  <a:gd name="connsiteY1-904" fmla="*/ 46841 h 440774"/>
                  <a:gd name="connsiteX2-905" fmla="*/ 1090704 w 1376156"/>
                  <a:gd name="connsiteY2-906" fmla="*/ 258771 h 440774"/>
                  <a:gd name="connsiteX3-907" fmla="*/ 938304 w 1376156"/>
                  <a:gd name="connsiteY3-908" fmla="*/ 339734 h 440774"/>
                  <a:gd name="connsiteX4-909" fmla="*/ 757329 w 1376156"/>
                  <a:gd name="connsiteY4-910" fmla="*/ 437365 h 440774"/>
                  <a:gd name="connsiteX5-911" fmla="*/ 490629 w 1376156"/>
                  <a:gd name="connsiteY5-912" fmla="*/ 411172 h 440774"/>
                  <a:gd name="connsiteX6-913" fmla="*/ 202498 w 1376156"/>
                  <a:gd name="connsiteY6-914" fmla="*/ 339734 h 440774"/>
                  <a:gd name="connsiteX7-915" fmla="*/ 42955 w 1376156"/>
                  <a:gd name="connsiteY7-916" fmla="*/ 187333 h 440774"/>
                  <a:gd name="connsiteX8-917" fmla="*/ 91 w 1376156"/>
                  <a:gd name="connsiteY8-918" fmla="*/ 89704 h 440774"/>
                  <a:gd name="connsiteX9-919" fmla="*/ 50098 w 1376156"/>
                  <a:gd name="connsiteY9-920" fmla="*/ 184952 h 440774"/>
                  <a:gd name="connsiteX10-921" fmla="*/ 197735 w 1376156"/>
                  <a:gd name="connsiteY10-922" fmla="*/ 320684 h 440774"/>
                  <a:gd name="connsiteX11-923" fmla="*/ 433479 w 1376156"/>
                  <a:gd name="connsiteY11-924" fmla="*/ 392122 h 440774"/>
                  <a:gd name="connsiteX12-925" fmla="*/ 697798 w 1376156"/>
                  <a:gd name="connsiteY12-926" fmla="*/ 430221 h 440774"/>
                  <a:gd name="connsiteX13-927" fmla="*/ 771617 w 1376156"/>
                  <a:gd name="connsiteY13-928" fmla="*/ 425458 h 440774"/>
                  <a:gd name="connsiteX14-929" fmla="*/ 983548 w 1376156"/>
                  <a:gd name="connsiteY14-930" fmla="*/ 304015 h 440774"/>
                  <a:gd name="connsiteX15-931" fmla="*/ 1135948 w 1376156"/>
                  <a:gd name="connsiteY15-932" fmla="*/ 223053 h 440774"/>
                  <a:gd name="connsiteX16-933" fmla="*/ 1264535 w 1376156"/>
                  <a:gd name="connsiteY16-934" fmla="*/ 113515 h 440774"/>
                  <a:gd name="connsiteX17-935" fmla="*/ 1374074 w 1376156"/>
                  <a:gd name="connsiteY17-936" fmla="*/ 3977 h 440774"/>
                  <a:gd name="connsiteX0-937" fmla="*/ 1374074 w 1375633"/>
                  <a:gd name="connsiteY0-938" fmla="*/ 2376 h 439173"/>
                  <a:gd name="connsiteX1-939" fmla="*/ 1312159 w 1375633"/>
                  <a:gd name="connsiteY1-940" fmla="*/ 54765 h 439173"/>
                  <a:gd name="connsiteX2-941" fmla="*/ 1090704 w 1375633"/>
                  <a:gd name="connsiteY2-942" fmla="*/ 257170 h 439173"/>
                  <a:gd name="connsiteX3-943" fmla="*/ 938304 w 1375633"/>
                  <a:gd name="connsiteY3-944" fmla="*/ 338133 h 439173"/>
                  <a:gd name="connsiteX4-945" fmla="*/ 757329 w 1375633"/>
                  <a:gd name="connsiteY4-946" fmla="*/ 435764 h 439173"/>
                  <a:gd name="connsiteX5-947" fmla="*/ 490629 w 1375633"/>
                  <a:gd name="connsiteY5-948" fmla="*/ 409571 h 439173"/>
                  <a:gd name="connsiteX6-949" fmla="*/ 202498 w 1375633"/>
                  <a:gd name="connsiteY6-950" fmla="*/ 338133 h 439173"/>
                  <a:gd name="connsiteX7-951" fmla="*/ 42955 w 1375633"/>
                  <a:gd name="connsiteY7-952" fmla="*/ 185732 h 439173"/>
                  <a:gd name="connsiteX8-953" fmla="*/ 91 w 1375633"/>
                  <a:gd name="connsiteY8-954" fmla="*/ 88103 h 439173"/>
                  <a:gd name="connsiteX9-955" fmla="*/ 50098 w 1375633"/>
                  <a:gd name="connsiteY9-956" fmla="*/ 183351 h 439173"/>
                  <a:gd name="connsiteX10-957" fmla="*/ 197735 w 1375633"/>
                  <a:gd name="connsiteY10-958" fmla="*/ 319083 h 439173"/>
                  <a:gd name="connsiteX11-959" fmla="*/ 433479 w 1375633"/>
                  <a:gd name="connsiteY11-960" fmla="*/ 390521 h 439173"/>
                  <a:gd name="connsiteX12-961" fmla="*/ 697798 w 1375633"/>
                  <a:gd name="connsiteY12-962" fmla="*/ 428620 h 439173"/>
                  <a:gd name="connsiteX13-963" fmla="*/ 771617 w 1375633"/>
                  <a:gd name="connsiteY13-964" fmla="*/ 423857 h 439173"/>
                  <a:gd name="connsiteX14-965" fmla="*/ 983548 w 1375633"/>
                  <a:gd name="connsiteY14-966" fmla="*/ 302414 h 439173"/>
                  <a:gd name="connsiteX15-967" fmla="*/ 1135948 w 1375633"/>
                  <a:gd name="connsiteY15-968" fmla="*/ 221452 h 439173"/>
                  <a:gd name="connsiteX16-969" fmla="*/ 1264535 w 1375633"/>
                  <a:gd name="connsiteY16-970" fmla="*/ 111914 h 439173"/>
                  <a:gd name="connsiteX17-971" fmla="*/ 1374074 w 1375633"/>
                  <a:gd name="connsiteY17-972" fmla="*/ 2376 h 439173"/>
                  <a:gd name="connsiteX0-973" fmla="*/ 1364549 w 1366594"/>
                  <a:gd name="connsiteY0-974" fmla="*/ 1889 h 448211"/>
                  <a:gd name="connsiteX1-975" fmla="*/ 1312159 w 1366594"/>
                  <a:gd name="connsiteY1-976" fmla="*/ 63803 h 448211"/>
                  <a:gd name="connsiteX2-977" fmla="*/ 1090704 w 1366594"/>
                  <a:gd name="connsiteY2-978" fmla="*/ 266208 h 448211"/>
                  <a:gd name="connsiteX3-979" fmla="*/ 938304 w 1366594"/>
                  <a:gd name="connsiteY3-980" fmla="*/ 347171 h 448211"/>
                  <a:gd name="connsiteX4-981" fmla="*/ 757329 w 1366594"/>
                  <a:gd name="connsiteY4-982" fmla="*/ 444802 h 448211"/>
                  <a:gd name="connsiteX5-983" fmla="*/ 490629 w 1366594"/>
                  <a:gd name="connsiteY5-984" fmla="*/ 418609 h 448211"/>
                  <a:gd name="connsiteX6-985" fmla="*/ 202498 w 1366594"/>
                  <a:gd name="connsiteY6-986" fmla="*/ 347171 h 448211"/>
                  <a:gd name="connsiteX7-987" fmla="*/ 42955 w 1366594"/>
                  <a:gd name="connsiteY7-988" fmla="*/ 194770 h 448211"/>
                  <a:gd name="connsiteX8-989" fmla="*/ 91 w 1366594"/>
                  <a:gd name="connsiteY8-990" fmla="*/ 97141 h 448211"/>
                  <a:gd name="connsiteX9-991" fmla="*/ 50098 w 1366594"/>
                  <a:gd name="connsiteY9-992" fmla="*/ 192389 h 448211"/>
                  <a:gd name="connsiteX10-993" fmla="*/ 197735 w 1366594"/>
                  <a:gd name="connsiteY10-994" fmla="*/ 328121 h 448211"/>
                  <a:gd name="connsiteX11-995" fmla="*/ 433479 w 1366594"/>
                  <a:gd name="connsiteY11-996" fmla="*/ 399559 h 448211"/>
                  <a:gd name="connsiteX12-997" fmla="*/ 697798 w 1366594"/>
                  <a:gd name="connsiteY12-998" fmla="*/ 437658 h 448211"/>
                  <a:gd name="connsiteX13-999" fmla="*/ 771617 w 1366594"/>
                  <a:gd name="connsiteY13-1000" fmla="*/ 432895 h 448211"/>
                  <a:gd name="connsiteX14-1001" fmla="*/ 983548 w 1366594"/>
                  <a:gd name="connsiteY14-1002" fmla="*/ 311452 h 448211"/>
                  <a:gd name="connsiteX15-1003" fmla="*/ 1135948 w 1366594"/>
                  <a:gd name="connsiteY15-1004" fmla="*/ 230490 h 448211"/>
                  <a:gd name="connsiteX16-1005" fmla="*/ 1264535 w 1366594"/>
                  <a:gd name="connsiteY16-1006" fmla="*/ 120952 h 448211"/>
                  <a:gd name="connsiteX17-1007" fmla="*/ 1364549 w 1366594"/>
                  <a:gd name="connsiteY17-1008" fmla="*/ 1889 h 448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1366594" h="448211">
                    <a:moveTo>
                      <a:pt x="1364549" y="1889"/>
                    </a:moveTo>
                    <a:cubicBezTo>
                      <a:pt x="1372486" y="-7636"/>
                      <a:pt x="1357800" y="19750"/>
                      <a:pt x="1312159" y="63803"/>
                    </a:cubicBezTo>
                    <a:cubicBezTo>
                      <a:pt x="1266518" y="107856"/>
                      <a:pt x="1153013" y="218980"/>
                      <a:pt x="1090704" y="266208"/>
                    </a:cubicBezTo>
                    <a:cubicBezTo>
                      <a:pt x="1028395" y="313436"/>
                      <a:pt x="993867" y="317405"/>
                      <a:pt x="938304" y="347171"/>
                    </a:cubicBezTo>
                    <a:cubicBezTo>
                      <a:pt x="882741" y="376937"/>
                      <a:pt x="831942" y="432896"/>
                      <a:pt x="757329" y="444802"/>
                    </a:cubicBezTo>
                    <a:cubicBezTo>
                      <a:pt x="682716" y="456708"/>
                      <a:pt x="583101" y="434881"/>
                      <a:pt x="490629" y="418609"/>
                    </a:cubicBezTo>
                    <a:cubicBezTo>
                      <a:pt x="398157" y="402337"/>
                      <a:pt x="277110" y="384478"/>
                      <a:pt x="202498" y="347171"/>
                    </a:cubicBezTo>
                    <a:cubicBezTo>
                      <a:pt x="127886" y="309865"/>
                      <a:pt x="76689" y="236442"/>
                      <a:pt x="42955" y="194770"/>
                    </a:cubicBezTo>
                    <a:cubicBezTo>
                      <a:pt x="9221" y="153098"/>
                      <a:pt x="-1100" y="97538"/>
                      <a:pt x="91" y="97141"/>
                    </a:cubicBezTo>
                    <a:cubicBezTo>
                      <a:pt x="1282" y="96744"/>
                      <a:pt x="17157" y="153892"/>
                      <a:pt x="50098" y="192389"/>
                    </a:cubicBezTo>
                    <a:cubicBezTo>
                      <a:pt x="83039" y="230886"/>
                      <a:pt x="133838" y="293593"/>
                      <a:pt x="197735" y="328121"/>
                    </a:cubicBezTo>
                    <a:cubicBezTo>
                      <a:pt x="261632" y="362649"/>
                      <a:pt x="350135" y="381303"/>
                      <a:pt x="433479" y="399559"/>
                    </a:cubicBezTo>
                    <a:cubicBezTo>
                      <a:pt x="516823" y="417815"/>
                      <a:pt x="641442" y="432102"/>
                      <a:pt x="697798" y="437658"/>
                    </a:cubicBezTo>
                    <a:cubicBezTo>
                      <a:pt x="754154" y="443214"/>
                      <a:pt x="723992" y="439641"/>
                      <a:pt x="771617" y="432895"/>
                    </a:cubicBezTo>
                    <a:cubicBezTo>
                      <a:pt x="819242" y="426149"/>
                      <a:pt x="922826" y="345186"/>
                      <a:pt x="983548" y="311452"/>
                    </a:cubicBezTo>
                    <a:cubicBezTo>
                      <a:pt x="1044270" y="277718"/>
                      <a:pt x="1086735" y="267003"/>
                      <a:pt x="1135948" y="230490"/>
                    </a:cubicBezTo>
                    <a:cubicBezTo>
                      <a:pt x="1185160" y="193978"/>
                      <a:pt x="1226435" y="159052"/>
                      <a:pt x="1264535" y="120952"/>
                    </a:cubicBezTo>
                    <a:cubicBezTo>
                      <a:pt x="1302635" y="82852"/>
                      <a:pt x="1356612" y="11414"/>
                      <a:pt x="1364549" y="188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自由: 形状 42"/>
              <p:cNvSpPr/>
              <p:nvPr/>
            </p:nvSpPr>
            <p:spPr>
              <a:xfrm rot="463049">
                <a:off x="5432166" y="3053147"/>
                <a:ext cx="56747" cy="113072"/>
              </a:xfrm>
              <a:custGeom>
                <a:avLst/>
                <a:gdLst>
                  <a:gd name="connsiteX0" fmla="*/ 89 w 95679"/>
                  <a:gd name="connsiteY0" fmla="*/ 51 h 190645"/>
                  <a:gd name="connsiteX1" fmla="*/ 71527 w 95679"/>
                  <a:gd name="connsiteY1" fmla="*/ 109588 h 190645"/>
                  <a:gd name="connsiteX2" fmla="*/ 95339 w 95679"/>
                  <a:gd name="connsiteY2" fmla="*/ 190551 h 190645"/>
                  <a:gd name="connsiteX3" fmla="*/ 57239 w 95679"/>
                  <a:gd name="connsiteY3" fmla="*/ 123876 h 190645"/>
                  <a:gd name="connsiteX4" fmla="*/ 89 w 95679"/>
                  <a:gd name="connsiteY4" fmla="*/ 51 h 19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79" h="190645">
                    <a:moveTo>
                      <a:pt x="89" y="51"/>
                    </a:moveTo>
                    <a:cubicBezTo>
                      <a:pt x="2470" y="-2330"/>
                      <a:pt x="55652" y="77838"/>
                      <a:pt x="71527" y="109588"/>
                    </a:cubicBezTo>
                    <a:cubicBezTo>
                      <a:pt x="87402" y="141338"/>
                      <a:pt x="97720" y="188170"/>
                      <a:pt x="95339" y="190551"/>
                    </a:cubicBezTo>
                    <a:cubicBezTo>
                      <a:pt x="92958" y="192932"/>
                      <a:pt x="70733" y="149673"/>
                      <a:pt x="57239" y="123876"/>
                    </a:cubicBezTo>
                    <a:cubicBezTo>
                      <a:pt x="43745" y="98079"/>
                      <a:pt x="-2292" y="2432"/>
                      <a:pt x="89" y="51"/>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自由: 形状 43"/>
              <p:cNvSpPr/>
              <p:nvPr/>
            </p:nvSpPr>
            <p:spPr>
              <a:xfrm rot="463049">
                <a:off x="5450173" y="3113718"/>
                <a:ext cx="173715" cy="176540"/>
              </a:xfrm>
              <a:custGeom>
                <a:avLst/>
                <a:gdLst>
                  <a:gd name="connsiteX0" fmla="*/ 267406 w 268104"/>
                  <a:gd name="connsiteY0" fmla="*/ 19870 h 317857"/>
                  <a:gd name="connsiteX1" fmla="*/ 115006 w 268104"/>
                  <a:gd name="connsiteY1" fmla="*/ 5582 h 317857"/>
                  <a:gd name="connsiteX2" fmla="*/ 17374 w 268104"/>
                  <a:gd name="connsiteY2" fmla="*/ 117501 h 317857"/>
                  <a:gd name="connsiteX3" fmla="*/ 26899 w 268104"/>
                  <a:gd name="connsiteY3" fmla="*/ 265138 h 317857"/>
                  <a:gd name="connsiteX4" fmla="*/ 706 w 268104"/>
                  <a:gd name="connsiteY4" fmla="*/ 317526 h 317857"/>
                  <a:gd name="connsiteX5" fmla="*/ 60237 w 268104"/>
                  <a:gd name="connsiteY5" fmla="*/ 284188 h 317857"/>
                  <a:gd name="connsiteX6" fmla="*/ 79287 w 268104"/>
                  <a:gd name="connsiteY6" fmla="*/ 219895 h 317857"/>
                  <a:gd name="connsiteX7" fmla="*/ 64999 w 268104"/>
                  <a:gd name="connsiteY7" fmla="*/ 107976 h 317857"/>
                  <a:gd name="connsiteX8" fmla="*/ 167393 w 268104"/>
                  <a:gd name="connsiteY8" fmla="*/ 46063 h 317857"/>
                  <a:gd name="connsiteX9" fmla="*/ 267406 w 268104"/>
                  <a:gd name="connsiteY9" fmla="*/ 19870 h 317857"/>
                  <a:gd name="connsiteX0-1" fmla="*/ 267406 w 268097"/>
                  <a:gd name="connsiteY0-2" fmla="*/ 19870 h 317857"/>
                  <a:gd name="connsiteX1-3" fmla="*/ 115006 w 268097"/>
                  <a:gd name="connsiteY1-4" fmla="*/ 5582 h 317857"/>
                  <a:gd name="connsiteX2-5" fmla="*/ 17374 w 268097"/>
                  <a:gd name="connsiteY2-6" fmla="*/ 117501 h 317857"/>
                  <a:gd name="connsiteX3-7" fmla="*/ 26899 w 268097"/>
                  <a:gd name="connsiteY3-8" fmla="*/ 265138 h 317857"/>
                  <a:gd name="connsiteX4-9" fmla="*/ 706 w 268097"/>
                  <a:gd name="connsiteY4-10" fmla="*/ 317526 h 317857"/>
                  <a:gd name="connsiteX5-11" fmla="*/ 60237 w 268097"/>
                  <a:gd name="connsiteY5-12" fmla="*/ 284188 h 317857"/>
                  <a:gd name="connsiteX6-13" fmla="*/ 79287 w 268097"/>
                  <a:gd name="connsiteY6-14" fmla="*/ 219895 h 317857"/>
                  <a:gd name="connsiteX7-15" fmla="*/ 72142 w 268097"/>
                  <a:gd name="connsiteY7-16" fmla="*/ 110357 h 317857"/>
                  <a:gd name="connsiteX8-17" fmla="*/ 167393 w 268097"/>
                  <a:gd name="connsiteY8-18" fmla="*/ 46063 h 317857"/>
                  <a:gd name="connsiteX9-19" fmla="*/ 267406 w 268097"/>
                  <a:gd name="connsiteY9-20" fmla="*/ 19870 h 317857"/>
                  <a:gd name="connsiteX0-21" fmla="*/ 267406 w 273161"/>
                  <a:gd name="connsiteY0-22" fmla="*/ 19870 h 317857"/>
                  <a:gd name="connsiteX1-23" fmla="*/ 115006 w 273161"/>
                  <a:gd name="connsiteY1-24" fmla="*/ 5582 h 317857"/>
                  <a:gd name="connsiteX2-25" fmla="*/ 17374 w 273161"/>
                  <a:gd name="connsiteY2-26" fmla="*/ 117501 h 317857"/>
                  <a:gd name="connsiteX3-27" fmla="*/ 26899 w 273161"/>
                  <a:gd name="connsiteY3-28" fmla="*/ 265138 h 317857"/>
                  <a:gd name="connsiteX4-29" fmla="*/ 706 w 273161"/>
                  <a:gd name="connsiteY4-30" fmla="*/ 317526 h 317857"/>
                  <a:gd name="connsiteX5-31" fmla="*/ 60237 w 273161"/>
                  <a:gd name="connsiteY5-32" fmla="*/ 284188 h 317857"/>
                  <a:gd name="connsiteX6-33" fmla="*/ 79287 w 273161"/>
                  <a:gd name="connsiteY6-34" fmla="*/ 219895 h 317857"/>
                  <a:gd name="connsiteX7-35" fmla="*/ 72142 w 273161"/>
                  <a:gd name="connsiteY7-36" fmla="*/ 110357 h 317857"/>
                  <a:gd name="connsiteX8-37" fmla="*/ 167393 w 273161"/>
                  <a:gd name="connsiteY8-38" fmla="*/ 46063 h 317857"/>
                  <a:gd name="connsiteX9-39" fmla="*/ 234069 w 273161"/>
                  <a:gd name="connsiteY9-40" fmla="*/ 34157 h 317857"/>
                  <a:gd name="connsiteX10" fmla="*/ 267406 w 273161"/>
                  <a:gd name="connsiteY10" fmla="*/ 19870 h 317857"/>
                  <a:gd name="connsiteX0-41" fmla="*/ 267406 w 290248"/>
                  <a:gd name="connsiteY0-42" fmla="*/ 20212 h 318199"/>
                  <a:gd name="connsiteX1-43" fmla="*/ 115006 w 290248"/>
                  <a:gd name="connsiteY1-44" fmla="*/ 5924 h 318199"/>
                  <a:gd name="connsiteX2-45" fmla="*/ 17374 w 290248"/>
                  <a:gd name="connsiteY2-46" fmla="*/ 117843 h 318199"/>
                  <a:gd name="connsiteX3-47" fmla="*/ 26899 w 290248"/>
                  <a:gd name="connsiteY3-48" fmla="*/ 265480 h 318199"/>
                  <a:gd name="connsiteX4-49" fmla="*/ 706 w 290248"/>
                  <a:gd name="connsiteY4-50" fmla="*/ 317868 h 318199"/>
                  <a:gd name="connsiteX5-51" fmla="*/ 60237 w 290248"/>
                  <a:gd name="connsiteY5-52" fmla="*/ 284530 h 318199"/>
                  <a:gd name="connsiteX6-53" fmla="*/ 79287 w 290248"/>
                  <a:gd name="connsiteY6-54" fmla="*/ 220237 h 318199"/>
                  <a:gd name="connsiteX7-55" fmla="*/ 72142 w 290248"/>
                  <a:gd name="connsiteY7-56" fmla="*/ 110699 h 318199"/>
                  <a:gd name="connsiteX8-57" fmla="*/ 167393 w 290248"/>
                  <a:gd name="connsiteY8-58" fmla="*/ 46405 h 318199"/>
                  <a:gd name="connsiteX9-59" fmla="*/ 279313 w 290248"/>
                  <a:gd name="connsiteY9-60" fmla="*/ 60693 h 318199"/>
                  <a:gd name="connsiteX10-61" fmla="*/ 267406 w 290248"/>
                  <a:gd name="connsiteY10-62" fmla="*/ 20212 h 318199"/>
                  <a:gd name="connsiteX0-63" fmla="*/ 267406 w 279498"/>
                  <a:gd name="connsiteY0-64" fmla="*/ 20212 h 318199"/>
                  <a:gd name="connsiteX1-65" fmla="*/ 115006 w 279498"/>
                  <a:gd name="connsiteY1-66" fmla="*/ 5924 h 318199"/>
                  <a:gd name="connsiteX2-67" fmla="*/ 17374 w 279498"/>
                  <a:gd name="connsiteY2-68" fmla="*/ 117843 h 318199"/>
                  <a:gd name="connsiteX3-69" fmla="*/ 26899 w 279498"/>
                  <a:gd name="connsiteY3-70" fmla="*/ 265480 h 318199"/>
                  <a:gd name="connsiteX4-71" fmla="*/ 706 w 279498"/>
                  <a:gd name="connsiteY4-72" fmla="*/ 317868 h 318199"/>
                  <a:gd name="connsiteX5-73" fmla="*/ 60237 w 279498"/>
                  <a:gd name="connsiteY5-74" fmla="*/ 284530 h 318199"/>
                  <a:gd name="connsiteX6-75" fmla="*/ 79287 w 279498"/>
                  <a:gd name="connsiteY6-76" fmla="*/ 220237 h 318199"/>
                  <a:gd name="connsiteX7-77" fmla="*/ 72142 w 279498"/>
                  <a:gd name="connsiteY7-78" fmla="*/ 110699 h 318199"/>
                  <a:gd name="connsiteX8-79" fmla="*/ 167393 w 279498"/>
                  <a:gd name="connsiteY8-80" fmla="*/ 46405 h 318199"/>
                  <a:gd name="connsiteX9-81" fmla="*/ 279313 w 279498"/>
                  <a:gd name="connsiteY9-82" fmla="*/ 60693 h 318199"/>
                  <a:gd name="connsiteX10-83" fmla="*/ 267406 w 279498"/>
                  <a:gd name="connsiteY10-84" fmla="*/ 20212 h 318199"/>
                  <a:gd name="connsiteX0-85" fmla="*/ 267406 w 279498"/>
                  <a:gd name="connsiteY0-86" fmla="*/ 20212 h 318199"/>
                  <a:gd name="connsiteX1-87" fmla="*/ 115006 w 279498"/>
                  <a:gd name="connsiteY1-88" fmla="*/ 5924 h 318199"/>
                  <a:gd name="connsiteX2-89" fmla="*/ 17374 w 279498"/>
                  <a:gd name="connsiteY2-90" fmla="*/ 117843 h 318199"/>
                  <a:gd name="connsiteX3-91" fmla="*/ 26899 w 279498"/>
                  <a:gd name="connsiteY3-92" fmla="*/ 265480 h 318199"/>
                  <a:gd name="connsiteX4-93" fmla="*/ 706 w 279498"/>
                  <a:gd name="connsiteY4-94" fmla="*/ 317868 h 318199"/>
                  <a:gd name="connsiteX5-95" fmla="*/ 60237 w 279498"/>
                  <a:gd name="connsiteY5-96" fmla="*/ 284530 h 318199"/>
                  <a:gd name="connsiteX6-97" fmla="*/ 79287 w 279498"/>
                  <a:gd name="connsiteY6-98" fmla="*/ 220237 h 318199"/>
                  <a:gd name="connsiteX7-99" fmla="*/ 72142 w 279498"/>
                  <a:gd name="connsiteY7-100" fmla="*/ 110699 h 318199"/>
                  <a:gd name="connsiteX8-101" fmla="*/ 167393 w 279498"/>
                  <a:gd name="connsiteY8-102" fmla="*/ 46405 h 318199"/>
                  <a:gd name="connsiteX9-103" fmla="*/ 279313 w 279498"/>
                  <a:gd name="connsiteY9-104" fmla="*/ 60693 h 318199"/>
                  <a:gd name="connsiteX10-105" fmla="*/ 267406 w 279498"/>
                  <a:gd name="connsiteY10-106" fmla="*/ 20212 h 318199"/>
                  <a:gd name="connsiteX0-107" fmla="*/ 229306 w 279313"/>
                  <a:gd name="connsiteY0-108" fmla="*/ 13527 h 321039"/>
                  <a:gd name="connsiteX1-109" fmla="*/ 115006 w 279313"/>
                  <a:gd name="connsiteY1-110" fmla="*/ 8764 h 321039"/>
                  <a:gd name="connsiteX2-111" fmla="*/ 17374 w 279313"/>
                  <a:gd name="connsiteY2-112" fmla="*/ 120683 h 321039"/>
                  <a:gd name="connsiteX3-113" fmla="*/ 26899 w 279313"/>
                  <a:gd name="connsiteY3-114" fmla="*/ 268320 h 321039"/>
                  <a:gd name="connsiteX4-115" fmla="*/ 706 w 279313"/>
                  <a:gd name="connsiteY4-116" fmla="*/ 320708 h 321039"/>
                  <a:gd name="connsiteX5-117" fmla="*/ 60237 w 279313"/>
                  <a:gd name="connsiteY5-118" fmla="*/ 287370 h 321039"/>
                  <a:gd name="connsiteX6-119" fmla="*/ 79287 w 279313"/>
                  <a:gd name="connsiteY6-120" fmla="*/ 223077 h 321039"/>
                  <a:gd name="connsiteX7-121" fmla="*/ 72142 w 279313"/>
                  <a:gd name="connsiteY7-122" fmla="*/ 113539 h 321039"/>
                  <a:gd name="connsiteX8-123" fmla="*/ 167393 w 279313"/>
                  <a:gd name="connsiteY8-124" fmla="*/ 49245 h 321039"/>
                  <a:gd name="connsiteX9-125" fmla="*/ 279313 w 279313"/>
                  <a:gd name="connsiteY9-126" fmla="*/ 63533 h 321039"/>
                  <a:gd name="connsiteX10-127" fmla="*/ 229306 w 279313"/>
                  <a:gd name="connsiteY10-128" fmla="*/ 13527 h 321039"/>
                  <a:gd name="connsiteX0-129" fmla="*/ 229306 w 274551"/>
                  <a:gd name="connsiteY0-130" fmla="*/ 13527 h 321039"/>
                  <a:gd name="connsiteX1-131" fmla="*/ 115006 w 274551"/>
                  <a:gd name="connsiteY1-132" fmla="*/ 8764 h 321039"/>
                  <a:gd name="connsiteX2-133" fmla="*/ 17374 w 274551"/>
                  <a:gd name="connsiteY2-134" fmla="*/ 120683 h 321039"/>
                  <a:gd name="connsiteX3-135" fmla="*/ 26899 w 274551"/>
                  <a:gd name="connsiteY3-136" fmla="*/ 268320 h 321039"/>
                  <a:gd name="connsiteX4-137" fmla="*/ 706 w 274551"/>
                  <a:gd name="connsiteY4-138" fmla="*/ 320708 h 321039"/>
                  <a:gd name="connsiteX5-139" fmla="*/ 60237 w 274551"/>
                  <a:gd name="connsiteY5-140" fmla="*/ 287370 h 321039"/>
                  <a:gd name="connsiteX6-141" fmla="*/ 79287 w 274551"/>
                  <a:gd name="connsiteY6-142" fmla="*/ 223077 h 321039"/>
                  <a:gd name="connsiteX7-143" fmla="*/ 72142 w 274551"/>
                  <a:gd name="connsiteY7-144" fmla="*/ 113539 h 321039"/>
                  <a:gd name="connsiteX8-145" fmla="*/ 167393 w 274551"/>
                  <a:gd name="connsiteY8-146" fmla="*/ 49245 h 321039"/>
                  <a:gd name="connsiteX9-147" fmla="*/ 274551 w 274551"/>
                  <a:gd name="connsiteY9-148" fmla="*/ 63533 h 321039"/>
                  <a:gd name="connsiteX10-149" fmla="*/ 229306 w 274551"/>
                  <a:gd name="connsiteY10-150" fmla="*/ 13527 h 321039"/>
                  <a:gd name="connsiteX0-151" fmla="*/ 243593 w 274551"/>
                  <a:gd name="connsiteY0-152" fmla="*/ 13527 h 321039"/>
                  <a:gd name="connsiteX1-153" fmla="*/ 115006 w 274551"/>
                  <a:gd name="connsiteY1-154" fmla="*/ 8764 h 321039"/>
                  <a:gd name="connsiteX2-155" fmla="*/ 17374 w 274551"/>
                  <a:gd name="connsiteY2-156" fmla="*/ 120683 h 321039"/>
                  <a:gd name="connsiteX3-157" fmla="*/ 26899 w 274551"/>
                  <a:gd name="connsiteY3-158" fmla="*/ 268320 h 321039"/>
                  <a:gd name="connsiteX4-159" fmla="*/ 706 w 274551"/>
                  <a:gd name="connsiteY4-160" fmla="*/ 320708 h 321039"/>
                  <a:gd name="connsiteX5-161" fmla="*/ 60237 w 274551"/>
                  <a:gd name="connsiteY5-162" fmla="*/ 287370 h 321039"/>
                  <a:gd name="connsiteX6-163" fmla="*/ 79287 w 274551"/>
                  <a:gd name="connsiteY6-164" fmla="*/ 223077 h 321039"/>
                  <a:gd name="connsiteX7-165" fmla="*/ 72142 w 274551"/>
                  <a:gd name="connsiteY7-166" fmla="*/ 113539 h 321039"/>
                  <a:gd name="connsiteX8-167" fmla="*/ 167393 w 274551"/>
                  <a:gd name="connsiteY8-168" fmla="*/ 49245 h 321039"/>
                  <a:gd name="connsiteX9-169" fmla="*/ 274551 w 274551"/>
                  <a:gd name="connsiteY9-170" fmla="*/ 63533 h 321039"/>
                  <a:gd name="connsiteX10-171" fmla="*/ 243593 w 274551"/>
                  <a:gd name="connsiteY10-172" fmla="*/ 13527 h 321039"/>
                  <a:gd name="connsiteX0-173" fmla="*/ 243601 w 274559"/>
                  <a:gd name="connsiteY0-174" fmla="*/ 13527 h 321039"/>
                  <a:gd name="connsiteX1-175" fmla="*/ 115014 w 274559"/>
                  <a:gd name="connsiteY1-176" fmla="*/ 8764 h 321039"/>
                  <a:gd name="connsiteX2-177" fmla="*/ 17382 w 274559"/>
                  <a:gd name="connsiteY2-178" fmla="*/ 120683 h 321039"/>
                  <a:gd name="connsiteX3-179" fmla="*/ 19765 w 274559"/>
                  <a:gd name="connsiteY3-180" fmla="*/ 206408 h 321039"/>
                  <a:gd name="connsiteX4-181" fmla="*/ 26907 w 274559"/>
                  <a:gd name="connsiteY4-182" fmla="*/ 268320 h 321039"/>
                  <a:gd name="connsiteX5-183" fmla="*/ 714 w 274559"/>
                  <a:gd name="connsiteY5-184" fmla="*/ 320708 h 321039"/>
                  <a:gd name="connsiteX6-185" fmla="*/ 60245 w 274559"/>
                  <a:gd name="connsiteY6-186" fmla="*/ 287370 h 321039"/>
                  <a:gd name="connsiteX7-187" fmla="*/ 79295 w 274559"/>
                  <a:gd name="connsiteY7-188" fmla="*/ 223077 h 321039"/>
                  <a:gd name="connsiteX8-189" fmla="*/ 72150 w 274559"/>
                  <a:gd name="connsiteY8-190" fmla="*/ 113539 h 321039"/>
                  <a:gd name="connsiteX9-191" fmla="*/ 167401 w 274559"/>
                  <a:gd name="connsiteY9-192" fmla="*/ 49245 h 321039"/>
                  <a:gd name="connsiteX10-193" fmla="*/ 274559 w 274559"/>
                  <a:gd name="connsiteY10-194" fmla="*/ 63533 h 321039"/>
                  <a:gd name="connsiteX11" fmla="*/ 243601 w 274559"/>
                  <a:gd name="connsiteY11" fmla="*/ 13527 h 321039"/>
                  <a:gd name="connsiteX0-195" fmla="*/ 242980 w 273938"/>
                  <a:gd name="connsiteY0-196" fmla="*/ 13527 h 322344"/>
                  <a:gd name="connsiteX1-197" fmla="*/ 114393 w 273938"/>
                  <a:gd name="connsiteY1-198" fmla="*/ 8764 h 322344"/>
                  <a:gd name="connsiteX2-199" fmla="*/ 16761 w 273938"/>
                  <a:gd name="connsiteY2-200" fmla="*/ 120683 h 322344"/>
                  <a:gd name="connsiteX3-201" fmla="*/ 19144 w 273938"/>
                  <a:gd name="connsiteY3-202" fmla="*/ 206408 h 322344"/>
                  <a:gd name="connsiteX4-203" fmla="*/ 45336 w 273938"/>
                  <a:gd name="connsiteY4-204" fmla="*/ 237364 h 322344"/>
                  <a:gd name="connsiteX5-205" fmla="*/ 93 w 273938"/>
                  <a:gd name="connsiteY5-206" fmla="*/ 320708 h 322344"/>
                  <a:gd name="connsiteX6-207" fmla="*/ 59624 w 273938"/>
                  <a:gd name="connsiteY6-208" fmla="*/ 287370 h 322344"/>
                  <a:gd name="connsiteX7-209" fmla="*/ 78674 w 273938"/>
                  <a:gd name="connsiteY7-210" fmla="*/ 223077 h 322344"/>
                  <a:gd name="connsiteX8-211" fmla="*/ 71529 w 273938"/>
                  <a:gd name="connsiteY8-212" fmla="*/ 113539 h 322344"/>
                  <a:gd name="connsiteX9-213" fmla="*/ 166780 w 273938"/>
                  <a:gd name="connsiteY9-214" fmla="*/ 49245 h 322344"/>
                  <a:gd name="connsiteX10-215" fmla="*/ 273938 w 273938"/>
                  <a:gd name="connsiteY10-216" fmla="*/ 63533 h 322344"/>
                  <a:gd name="connsiteX11-217" fmla="*/ 242980 w 273938"/>
                  <a:gd name="connsiteY11-218" fmla="*/ 13527 h 322344"/>
                  <a:gd name="connsiteX0-219" fmla="*/ 242980 w 273938"/>
                  <a:gd name="connsiteY0-220" fmla="*/ 13527 h 322344"/>
                  <a:gd name="connsiteX1-221" fmla="*/ 114393 w 273938"/>
                  <a:gd name="connsiteY1-222" fmla="*/ 8764 h 322344"/>
                  <a:gd name="connsiteX2-223" fmla="*/ 16761 w 273938"/>
                  <a:gd name="connsiteY2-224" fmla="*/ 120683 h 322344"/>
                  <a:gd name="connsiteX3-225" fmla="*/ 19144 w 273938"/>
                  <a:gd name="connsiteY3-226" fmla="*/ 206408 h 322344"/>
                  <a:gd name="connsiteX4-227" fmla="*/ 45336 w 273938"/>
                  <a:gd name="connsiteY4-228" fmla="*/ 237364 h 322344"/>
                  <a:gd name="connsiteX5-229" fmla="*/ 93 w 273938"/>
                  <a:gd name="connsiteY5-230" fmla="*/ 320708 h 322344"/>
                  <a:gd name="connsiteX6-231" fmla="*/ 59624 w 273938"/>
                  <a:gd name="connsiteY6-232" fmla="*/ 287370 h 322344"/>
                  <a:gd name="connsiteX7-233" fmla="*/ 78674 w 273938"/>
                  <a:gd name="connsiteY7-234" fmla="*/ 223077 h 322344"/>
                  <a:gd name="connsiteX8-235" fmla="*/ 71529 w 273938"/>
                  <a:gd name="connsiteY8-236" fmla="*/ 113539 h 322344"/>
                  <a:gd name="connsiteX9-237" fmla="*/ 166780 w 273938"/>
                  <a:gd name="connsiteY9-238" fmla="*/ 49245 h 322344"/>
                  <a:gd name="connsiteX10-239" fmla="*/ 273938 w 273938"/>
                  <a:gd name="connsiteY10-240" fmla="*/ 63533 h 322344"/>
                  <a:gd name="connsiteX11-241" fmla="*/ 242980 w 273938"/>
                  <a:gd name="connsiteY11-242" fmla="*/ 13527 h 322344"/>
                  <a:gd name="connsiteX0-243" fmla="*/ 242980 w 273938"/>
                  <a:gd name="connsiteY0-244" fmla="*/ 13527 h 322344"/>
                  <a:gd name="connsiteX1-245" fmla="*/ 114393 w 273938"/>
                  <a:gd name="connsiteY1-246" fmla="*/ 8764 h 322344"/>
                  <a:gd name="connsiteX2-247" fmla="*/ 16761 w 273938"/>
                  <a:gd name="connsiteY2-248" fmla="*/ 120683 h 322344"/>
                  <a:gd name="connsiteX3-249" fmla="*/ 19144 w 273938"/>
                  <a:gd name="connsiteY3-250" fmla="*/ 206408 h 322344"/>
                  <a:gd name="connsiteX4-251" fmla="*/ 45336 w 273938"/>
                  <a:gd name="connsiteY4-252" fmla="*/ 237364 h 322344"/>
                  <a:gd name="connsiteX5-253" fmla="*/ 93 w 273938"/>
                  <a:gd name="connsiteY5-254" fmla="*/ 320708 h 322344"/>
                  <a:gd name="connsiteX6-255" fmla="*/ 59624 w 273938"/>
                  <a:gd name="connsiteY6-256" fmla="*/ 287370 h 322344"/>
                  <a:gd name="connsiteX7-257" fmla="*/ 78674 w 273938"/>
                  <a:gd name="connsiteY7-258" fmla="*/ 223077 h 322344"/>
                  <a:gd name="connsiteX8-259" fmla="*/ 71529 w 273938"/>
                  <a:gd name="connsiteY8-260" fmla="*/ 113539 h 322344"/>
                  <a:gd name="connsiteX9-261" fmla="*/ 166780 w 273938"/>
                  <a:gd name="connsiteY9-262" fmla="*/ 49245 h 322344"/>
                  <a:gd name="connsiteX10-263" fmla="*/ 273938 w 273938"/>
                  <a:gd name="connsiteY10-264" fmla="*/ 63533 h 322344"/>
                  <a:gd name="connsiteX11-265" fmla="*/ 242980 w 273938"/>
                  <a:gd name="connsiteY11-266" fmla="*/ 13527 h 322344"/>
                  <a:gd name="connsiteX0-267" fmla="*/ 242980 w 273938"/>
                  <a:gd name="connsiteY0-268" fmla="*/ 13527 h 322344"/>
                  <a:gd name="connsiteX1-269" fmla="*/ 114393 w 273938"/>
                  <a:gd name="connsiteY1-270" fmla="*/ 8764 h 322344"/>
                  <a:gd name="connsiteX2-271" fmla="*/ 16761 w 273938"/>
                  <a:gd name="connsiteY2-272" fmla="*/ 120683 h 322344"/>
                  <a:gd name="connsiteX3-273" fmla="*/ 19144 w 273938"/>
                  <a:gd name="connsiteY3-274" fmla="*/ 206408 h 322344"/>
                  <a:gd name="connsiteX4-275" fmla="*/ 45336 w 273938"/>
                  <a:gd name="connsiteY4-276" fmla="*/ 237364 h 322344"/>
                  <a:gd name="connsiteX5-277" fmla="*/ 93 w 273938"/>
                  <a:gd name="connsiteY5-278" fmla="*/ 320708 h 322344"/>
                  <a:gd name="connsiteX6-279" fmla="*/ 59624 w 273938"/>
                  <a:gd name="connsiteY6-280" fmla="*/ 287370 h 322344"/>
                  <a:gd name="connsiteX7-281" fmla="*/ 78674 w 273938"/>
                  <a:gd name="connsiteY7-282" fmla="*/ 223077 h 322344"/>
                  <a:gd name="connsiteX8-283" fmla="*/ 71529 w 273938"/>
                  <a:gd name="connsiteY8-284" fmla="*/ 113539 h 322344"/>
                  <a:gd name="connsiteX9-285" fmla="*/ 166780 w 273938"/>
                  <a:gd name="connsiteY9-286" fmla="*/ 49245 h 322344"/>
                  <a:gd name="connsiteX10-287" fmla="*/ 273938 w 273938"/>
                  <a:gd name="connsiteY10-288" fmla="*/ 63533 h 322344"/>
                  <a:gd name="connsiteX11-289" fmla="*/ 242980 w 273938"/>
                  <a:gd name="connsiteY11-290" fmla="*/ 13527 h 322344"/>
                  <a:gd name="connsiteX0-291" fmla="*/ 242980 w 273938"/>
                  <a:gd name="connsiteY0-292" fmla="*/ 13527 h 322344"/>
                  <a:gd name="connsiteX1-293" fmla="*/ 114393 w 273938"/>
                  <a:gd name="connsiteY1-294" fmla="*/ 8764 h 322344"/>
                  <a:gd name="connsiteX2-295" fmla="*/ 16761 w 273938"/>
                  <a:gd name="connsiteY2-296" fmla="*/ 120683 h 322344"/>
                  <a:gd name="connsiteX3-297" fmla="*/ 7238 w 273938"/>
                  <a:gd name="connsiteY3-298" fmla="*/ 218314 h 322344"/>
                  <a:gd name="connsiteX4-299" fmla="*/ 45336 w 273938"/>
                  <a:gd name="connsiteY4-300" fmla="*/ 237364 h 322344"/>
                  <a:gd name="connsiteX5-301" fmla="*/ 93 w 273938"/>
                  <a:gd name="connsiteY5-302" fmla="*/ 320708 h 322344"/>
                  <a:gd name="connsiteX6-303" fmla="*/ 59624 w 273938"/>
                  <a:gd name="connsiteY6-304" fmla="*/ 287370 h 322344"/>
                  <a:gd name="connsiteX7-305" fmla="*/ 78674 w 273938"/>
                  <a:gd name="connsiteY7-306" fmla="*/ 223077 h 322344"/>
                  <a:gd name="connsiteX8-307" fmla="*/ 71529 w 273938"/>
                  <a:gd name="connsiteY8-308" fmla="*/ 113539 h 322344"/>
                  <a:gd name="connsiteX9-309" fmla="*/ 166780 w 273938"/>
                  <a:gd name="connsiteY9-310" fmla="*/ 49245 h 322344"/>
                  <a:gd name="connsiteX10-311" fmla="*/ 273938 w 273938"/>
                  <a:gd name="connsiteY10-312" fmla="*/ 63533 h 322344"/>
                  <a:gd name="connsiteX11-313" fmla="*/ 242980 w 273938"/>
                  <a:gd name="connsiteY11-314" fmla="*/ 13527 h 322344"/>
                  <a:gd name="connsiteX0-315" fmla="*/ 242980 w 273938"/>
                  <a:gd name="connsiteY0-316" fmla="*/ 13527 h 322344"/>
                  <a:gd name="connsiteX1-317" fmla="*/ 114393 w 273938"/>
                  <a:gd name="connsiteY1-318" fmla="*/ 8764 h 322344"/>
                  <a:gd name="connsiteX2-319" fmla="*/ 16761 w 273938"/>
                  <a:gd name="connsiteY2-320" fmla="*/ 120683 h 322344"/>
                  <a:gd name="connsiteX3-321" fmla="*/ 7238 w 273938"/>
                  <a:gd name="connsiteY3-322" fmla="*/ 218314 h 322344"/>
                  <a:gd name="connsiteX4-323" fmla="*/ 45336 w 273938"/>
                  <a:gd name="connsiteY4-324" fmla="*/ 237364 h 322344"/>
                  <a:gd name="connsiteX5-325" fmla="*/ 93 w 273938"/>
                  <a:gd name="connsiteY5-326" fmla="*/ 320708 h 322344"/>
                  <a:gd name="connsiteX6-327" fmla="*/ 59624 w 273938"/>
                  <a:gd name="connsiteY6-328" fmla="*/ 287370 h 322344"/>
                  <a:gd name="connsiteX7-329" fmla="*/ 78674 w 273938"/>
                  <a:gd name="connsiteY7-330" fmla="*/ 223077 h 322344"/>
                  <a:gd name="connsiteX8-331" fmla="*/ 71529 w 273938"/>
                  <a:gd name="connsiteY8-332" fmla="*/ 113539 h 322344"/>
                  <a:gd name="connsiteX9-333" fmla="*/ 166780 w 273938"/>
                  <a:gd name="connsiteY9-334" fmla="*/ 49245 h 322344"/>
                  <a:gd name="connsiteX10-335" fmla="*/ 273938 w 273938"/>
                  <a:gd name="connsiteY10-336" fmla="*/ 63533 h 322344"/>
                  <a:gd name="connsiteX11-337" fmla="*/ 242980 w 273938"/>
                  <a:gd name="connsiteY11-338" fmla="*/ 13527 h 322344"/>
                  <a:gd name="connsiteX0-339" fmla="*/ 242980 w 273938"/>
                  <a:gd name="connsiteY0-340" fmla="*/ 13353 h 322170"/>
                  <a:gd name="connsiteX1-341" fmla="*/ 114393 w 273938"/>
                  <a:gd name="connsiteY1-342" fmla="*/ 8590 h 322170"/>
                  <a:gd name="connsiteX2-343" fmla="*/ 28667 w 273938"/>
                  <a:gd name="connsiteY2-344" fmla="*/ 118128 h 322170"/>
                  <a:gd name="connsiteX3-345" fmla="*/ 7238 w 273938"/>
                  <a:gd name="connsiteY3-346" fmla="*/ 218140 h 322170"/>
                  <a:gd name="connsiteX4-347" fmla="*/ 45336 w 273938"/>
                  <a:gd name="connsiteY4-348" fmla="*/ 237190 h 322170"/>
                  <a:gd name="connsiteX5-349" fmla="*/ 93 w 273938"/>
                  <a:gd name="connsiteY5-350" fmla="*/ 320534 h 322170"/>
                  <a:gd name="connsiteX6-351" fmla="*/ 59624 w 273938"/>
                  <a:gd name="connsiteY6-352" fmla="*/ 287196 h 322170"/>
                  <a:gd name="connsiteX7-353" fmla="*/ 78674 w 273938"/>
                  <a:gd name="connsiteY7-354" fmla="*/ 222903 h 322170"/>
                  <a:gd name="connsiteX8-355" fmla="*/ 71529 w 273938"/>
                  <a:gd name="connsiteY8-356" fmla="*/ 113365 h 322170"/>
                  <a:gd name="connsiteX9-357" fmla="*/ 166780 w 273938"/>
                  <a:gd name="connsiteY9-358" fmla="*/ 49071 h 322170"/>
                  <a:gd name="connsiteX10-359" fmla="*/ 273938 w 273938"/>
                  <a:gd name="connsiteY10-360" fmla="*/ 63359 h 322170"/>
                  <a:gd name="connsiteX11-361" fmla="*/ 242980 w 273938"/>
                  <a:gd name="connsiteY11-362" fmla="*/ 13353 h 322170"/>
                  <a:gd name="connsiteX0-363" fmla="*/ 242980 w 273938"/>
                  <a:gd name="connsiteY0-364" fmla="*/ 12826 h 321643"/>
                  <a:gd name="connsiteX1-365" fmla="*/ 114393 w 273938"/>
                  <a:gd name="connsiteY1-366" fmla="*/ 8063 h 321643"/>
                  <a:gd name="connsiteX2-367" fmla="*/ 21524 w 273938"/>
                  <a:gd name="connsiteY2-368" fmla="*/ 110457 h 321643"/>
                  <a:gd name="connsiteX3-369" fmla="*/ 7238 w 273938"/>
                  <a:gd name="connsiteY3-370" fmla="*/ 217613 h 321643"/>
                  <a:gd name="connsiteX4-371" fmla="*/ 45336 w 273938"/>
                  <a:gd name="connsiteY4-372" fmla="*/ 236663 h 321643"/>
                  <a:gd name="connsiteX5-373" fmla="*/ 93 w 273938"/>
                  <a:gd name="connsiteY5-374" fmla="*/ 320007 h 321643"/>
                  <a:gd name="connsiteX6-375" fmla="*/ 59624 w 273938"/>
                  <a:gd name="connsiteY6-376" fmla="*/ 286669 h 321643"/>
                  <a:gd name="connsiteX7-377" fmla="*/ 78674 w 273938"/>
                  <a:gd name="connsiteY7-378" fmla="*/ 222376 h 321643"/>
                  <a:gd name="connsiteX8-379" fmla="*/ 71529 w 273938"/>
                  <a:gd name="connsiteY8-380" fmla="*/ 112838 h 321643"/>
                  <a:gd name="connsiteX9-381" fmla="*/ 166780 w 273938"/>
                  <a:gd name="connsiteY9-382" fmla="*/ 48544 h 321643"/>
                  <a:gd name="connsiteX10-383" fmla="*/ 273938 w 273938"/>
                  <a:gd name="connsiteY10-384" fmla="*/ 62832 h 321643"/>
                  <a:gd name="connsiteX11-385" fmla="*/ 242980 w 273938"/>
                  <a:gd name="connsiteY11-386" fmla="*/ 12826 h 321643"/>
                  <a:gd name="connsiteX0-387" fmla="*/ 243120 w 274078"/>
                  <a:gd name="connsiteY0-388" fmla="*/ 12826 h 323077"/>
                  <a:gd name="connsiteX1-389" fmla="*/ 114533 w 274078"/>
                  <a:gd name="connsiteY1-390" fmla="*/ 8063 h 323077"/>
                  <a:gd name="connsiteX2-391" fmla="*/ 21664 w 274078"/>
                  <a:gd name="connsiteY2-392" fmla="*/ 110457 h 323077"/>
                  <a:gd name="connsiteX3-393" fmla="*/ 7378 w 274078"/>
                  <a:gd name="connsiteY3-394" fmla="*/ 217613 h 323077"/>
                  <a:gd name="connsiteX4-395" fmla="*/ 38332 w 274078"/>
                  <a:gd name="connsiteY4-396" fmla="*/ 210470 h 323077"/>
                  <a:gd name="connsiteX5-397" fmla="*/ 233 w 274078"/>
                  <a:gd name="connsiteY5-398" fmla="*/ 320007 h 323077"/>
                  <a:gd name="connsiteX6-399" fmla="*/ 59764 w 274078"/>
                  <a:gd name="connsiteY6-400" fmla="*/ 286669 h 323077"/>
                  <a:gd name="connsiteX7-401" fmla="*/ 78814 w 274078"/>
                  <a:gd name="connsiteY7-402" fmla="*/ 222376 h 323077"/>
                  <a:gd name="connsiteX8-403" fmla="*/ 71669 w 274078"/>
                  <a:gd name="connsiteY8-404" fmla="*/ 112838 h 323077"/>
                  <a:gd name="connsiteX9-405" fmla="*/ 166920 w 274078"/>
                  <a:gd name="connsiteY9-406" fmla="*/ 48544 h 323077"/>
                  <a:gd name="connsiteX10-407" fmla="*/ 274078 w 274078"/>
                  <a:gd name="connsiteY10-408" fmla="*/ 62832 h 323077"/>
                  <a:gd name="connsiteX11-409" fmla="*/ 243120 w 274078"/>
                  <a:gd name="connsiteY11-410" fmla="*/ 12826 h 323077"/>
                  <a:gd name="connsiteX0-411" fmla="*/ 257347 w 288305"/>
                  <a:gd name="connsiteY0-412" fmla="*/ 12826 h 316463"/>
                  <a:gd name="connsiteX1-413" fmla="*/ 128760 w 288305"/>
                  <a:gd name="connsiteY1-414" fmla="*/ 8063 h 316463"/>
                  <a:gd name="connsiteX2-415" fmla="*/ 35891 w 288305"/>
                  <a:gd name="connsiteY2-416" fmla="*/ 110457 h 316463"/>
                  <a:gd name="connsiteX3-417" fmla="*/ 21605 w 288305"/>
                  <a:gd name="connsiteY3-418" fmla="*/ 217613 h 316463"/>
                  <a:gd name="connsiteX4-419" fmla="*/ 52559 w 288305"/>
                  <a:gd name="connsiteY4-420" fmla="*/ 210470 h 316463"/>
                  <a:gd name="connsiteX5-421" fmla="*/ 173 w 288305"/>
                  <a:gd name="connsiteY5-422" fmla="*/ 312863 h 316463"/>
                  <a:gd name="connsiteX6-423" fmla="*/ 73991 w 288305"/>
                  <a:gd name="connsiteY6-424" fmla="*/ 286669 h 316463"/>
                  <a:gd name="connsiteX7-425" fmla="*/ 93041 w 288305"/>
                  <a:gd name="connsiteY7-426" fmla="*/ 222376 h 316463"/>
                  <a:gd name="connsiteX8-427" fmla="*/ 85896 w 288305"/>
                  <a:gd name="connsiteY8-428" fmla="*/ 112838 h 316463"/>
                  <a:gd name="connsiteX9-429" fmla="*/ 181147 w 288305"/>
                  <a:gd name="connsiteY9-430" fmla="*/ 48544 h 316463"/>
                  <a:gd name="connsiteX10-431" fmla="*/ 288305 w 288305"/>
                  <a:gd name="connsiteY10-432" fmla="*/ 62832 h 316463"/>
                  <a:gd name="connsiteX11-433" fmla="*/ 257347 w 288305"/>
                  <a:gd name="connsiteY11-434" fmla="*/ 12826 h 316463"/>
                  <a:gd name="connsiteX0-435" fmla="*/ 259294 w 290252"/>
                  <a:gd name="connsiteY0-436" fmla="*/ 12826 h 316463"/>
                  <a:gd name="connsiteX1-437" fmla="*/ 130707 w 290252"/>
                  <a:gd name="connsiteY1-438" fmla="*/ 8063 h 316463"/>
                  <a:gd name="connsiteX2-439" fmla="*/ 37838 w 290252"/>
                  <a:gd name="connsiteY2-440" fmla="*/ 110457 h 316463"/>
                  <a:gd name="connsiteX3-441" fmla="*/ 23552 w 290252"/>
                  <a:gd name="connsiteY3-442" fmla="*/ 217613 h 316463"/>
                  <a:gd name="connsiteX4-443" fmla="*/ 54506 w 290252"/>
                  <a:gd name="connsiteY4-444" fmla="*/ 210470 h 316463"/>
                  <a:gd name="connsiteX5-445" fmla="*/ 2120 w 290252"/>
                  <a:gd name="connsiteY5-446" fmla="*/ 312863 h 316463"/>
                  <a:gd name="connsiteX6-447" fmla="*/ 75938 w 290252"/>
                  <a:gd name="connsiteY6-448" fmla="*/ 286669 h 316463"/>
                  <a:gd name="connsiteX7-449" fmla="*/ 94988 w 290252"/>
                  <a:gd name="connsiteY7-450" fmla="*/ 222376 h 316463"/>
                  <a:gd name="connsiteX8-451" fmla="*/ 87843 w 290252"/>
                  <a:gd name="connsiteY8-452" fmla="*/ 112838 h 316463"/>
                  <a:gd name="connsiteX9-453" fmla="*/ 183094 w 290252"/>
                  <a:gd name="connsiteY9-454" fmla="*/ 48544 h 316463"/>
                  <a:gd name="connsiteX10-455" fmla="*/ 290252 w 290252"/>
                  <a:gd name="connsiteY10-456" fmla="*/ 62832 h 316463"/>
                  <a:gd name="connsiteX11-457" fmla="*/ 259294 w 290252"/>
                  <a:gd name="connsiteY11-458" fmla="*/ 12826 h 316463"/>
                  <a:gd name="connsiteX0-459" fmla="*/ 257282 w 288240"/>
                  <a:gd name="connsiteY0-460" fmla="*/ 12826 h 314155"/>
                  <a:gd name="connsiteX1-461" fmla="*/ 128695 w 288240"/>
                  <a:gd name="connsiteY1-462" fmla="*/ 8063 h 314155"/>
                  <a:gd name="connsiteX2-463" fmla="*/ 35826 w 288240"/>
                  <a:gd name="connsiteY2-464" fmla="*/ 110457 h 314155"/>
                  <a:gd name="connsiteX3-465" fmla="*/ 21540 w 288240"/>
                  <a:gd name="connsiteY3-466" fmla="*/ 217613 h 314155"/>
                  <a:gd name="connsiteX4-467" fmla="*/ 52494 w 288240"/>
                  <a:gd name="connsiteY4-468" fmla="*/ 210470 h 314155"/>
                  <a:gd name="connsiteX5-469" fmla="*/ 108 w 288240"/>
                  <a:gd name="connsiteY5-470" fmla="*/ 312863 h 314155"/>
                  <a:gd name="connsiteX6-471" fmla="*/ 69164 w 288240"/>
                  <a:gd name="connsiteY6-472" fmla="*/ 265238 h 314155"/>
                  <a:gd name="connsiteX7-473" fmla="*/ 92976 w 288240"/>
                  <a:gd name="connsiteY7-474" fmla="*/ 222376 h 314155"/>
                  <a:gd name="connsiteX8-475" fmla="*/ 85831 w 288240"/>
                  <a:gd name="connsiteY8-476" fmla="*/ 112838 h 314155"/>
                  <a:gd name="connsiteX9-477" fmla="*/ 181082 w 288240"/>
                  <a:gd name="connsiteY9-478" fmla="*/ 48544 h 314155"/>
                  <a:gd name="connsiteX10-479" fmla="*/ 288240 w 288240"/>
                  <a:gd name="connsiteY10-480" fmla="*/ 62832 h 314155"/>
                  <a:gd name="connsiteX11-481" fmla="*/ 257282 w 288240"/>
                  <a:gd name="connsiteY11-482" fmla="*/ 12826 h 314155"/>
                  <a:gd name="connsiteX0-483" fmla="*/ 257282 w 288240"/>
                  <a:gd name="connsiteY0-484" fmla="*/ 12826 h 314230"/>
                  <a:gd name="connsiteX1-485" fmla="*/ 128695 w 288240"/>
                  <a:gd name="connsiteY1-486" fmla="*/ 8063 h 314230"/>
                  <a:gd name="connsiteX2-487" fmla="*/ 35826 w 288240"/>
                  <a:gd name="connsiteY2-488" fmla="*/ 110457 h 314230"/>
                  <a:gd name="connsiteX3-489" fmla="*/ 21540 w 288240"/>
                  <a:gd name="connsiteY3-490" fmla="*/ 217613 h 314230"/>
                  <a:gd name="connsiteX4-491" fmla="*/ 52494 w 288240"/>
                  <a:gd name="connsiteY4-492" fmla="*/ 210470 h 314230"/>
                  <a:gd name="connsiteX5-493" fmla="*/ 108 w 288240"/>
                  <a:gd name="connsiteY5-494" fmla="*/ 312863 h 314230"/>
                  <a:gd name="connsiteX6-495" fmla="*/ 69164 w 288240"/>
                  <a:gd name="connsiteY6-496" fmla="*/ 265238 h 314230"/>
                  <a:gd name="connsiteX7-497" fmla="*/ 95357 w 288240"/>
                  <a:gd name="connsiteY7-498" fmla="*/ 205707 h 314230"/>
                  <a:gd name="connsiteX8-499" fmla="*/ 85831 w 288240"/>
                  <a:gd name="connsiteY8-500" fmla="*/ 112838 h 314230"/>
                  <a:gd name="connsiteX9-501" fmla="*/ 181082 w 288240"/>
                  <a:gd name="connsiteY9-502" fmla="*/ 48544 h 314230"/>
                  <a:gd name="connsiteX10-503" fmla="*/ 288240 w 288240"/>
                  <a:gd name="connsiteY10-504" fmla="*/ 62832 h 314230"/>
                  <a:gd name="connsiteX11-505" fmla="*/ 257282 w 288240"/>
                  <a:gd name="connsiteY11-506" fmla="*/ 12826 h 314230"/>
                  <a:gd name="connsiteX0-507" fmla="*/ 257282 w 288240"/>
                  <a:gd name="connsiteY0-508" fmla="*/ 12826 h 314230"/>
                  <a:gd name="connsiteX1-509" fmla="*/ 128695 w 288240"/>
                  <a:gd name="connsiteY1-510" fmla="*/ 8063 h 314230"/>
                  <a:gd name="connsiteX2-511" fmla="*/ 35826 w 288240"/>
                  <a:gd name="connsiteY2-512" fmla="*/ 110457 h 314230"/>
                  <a:gd name="connsiteX3-513" fmla="*/ 21540 w 288240"/>
                  <a:gd name="connsiteY3-514" fmla="*/ 217613 h 314230"/>
                  <a:gd name="connsiteX4-515" fmla="*/ 52494 w 288240"/>
                  <a:gd name="connsiteY4-516" fmla="*/ 210470 h 314230"/>
                  <a:gd name="connsiteX5-517" fmla="*/ 108 w 288240"/>
                  <a:gd name="connsiteY5-518" fmla="*/ 312863 h 314230"/>
                  <a:gd name="connsiteX6-519" fmla="*/ 69164 w 288240"/>
                  <a:gd name="connsiteY6-520" fmla="*/ 265238 h 314230"/>
                  <a:gd name="connsiteX7-521" fmla="*/ 95357 w 288240"/>
                  <a:gd name="connsiteY7-522" fmla="*/ 205707 h 314230"/>
                  <a:gd name="connsiteX8-523" fmla="*/ 97737 w 288240"/>
                  <a:gd name="connsiteY8-524" fmla="*/ 122363 h 314230"/>
                  <a:gd name="connsiteX9-525" fmla="*/ 181082 w 288240"/>
                  <a:gd name="connsiteY9-526" fmla="*/ 48544 h 314230"/>
                  <a:gd name="connsiteX10-527" fmla="*/ 288240 w 288240"/>
                  <a:gd name="connsiteY10-528" fmla="*/ 62832 h 314230"/>
                  <a:gd name="connsiteX11-529" fmla="*/ 257282 w 288240"/>
                  <a:gd name="connsiteY11-530" fmla="*/ 12826 h 314230"/>
                  <a:gd name="connsiteX0-531" fmla="*/ 257282 w 288240"/>
                  <a:gd name="connsiteY0-532" fmla="*/ 12826 h 314230"/>
                  <a:gd name="connsiteX1-533" fmla="*/ 128695 w 288240"/>
                  <a:gd name="connsiteY1-534" fmla="*/ 8063 h 314230"/>
                  <a:gd name="connsiteX2-535" fmla="*/ 35826 w 288240"/>
                  <a:gd name="connsiteY2-536" fmla="*/ 110457 h 314230"/>
                  <a:gd name="connsiteX3-537" fmla="*/ 21540 w 288240"/>
                  <a:gd name="connsiteY3-538" fmla="*/ 217613 h 314230"/>
                  <a:gd name="connsiteX4-539" fmla="*/ 52494 w 288240"/>
                  <a:gd name="connsiteY4-540" fmla="*/ 210470 h 314230"/>
                  <a:gd name="connsiteX5-541" fmla="*/ 108 w 288240"/>
                  <a:gd name="connsiteY5-542" fmla="*/ 312863 h 314230"/>
                  <a:gd name="connsiteX6-543" fmla="*/ 69164 w 288240"/>
                  <a:gd name="connsiteY6-544" fmla="*/ 265238 h 314230"/>
                  <a:gd name="connsiteX7-545" fmla="*/ 95357 w 288240"/>
                  <a:gd name="connsiteY7-546" fmla="*/ 205707 h 314230"/>
                  <a:gd name="connsiteX8-547" fmla="*/ 97737 w 288240"/>
                  <a:gd name="connsiteY8-548" fmla="*/ 122363 h 314230"/>
                  <a:gd name="connsiteX9-549" fmla="*/ 181082 w 288240"/>
                  <a:gd name="connsiteY9-550" fmla="*/ 48544 h 314230"/>
                  <a:gd name="connsiteX10-551" fmla="*/ 288240 w 288240"/>
                  <a:gd name="connsiteY10-552" fmla="*/ 62832 h 314230"/>
                  <a:gd name="connsiteX11-553" fmla="*/ 257282 w 288240"/>
                  <a:gd name="connsiteY11-554" fmla="*/ 12826 h 314230"/>
                  <a:gd name="connsiteX0-555" fmla="*/ 257282 w 288240"/>
                  <a:gd name="connsiteY0-556" fmla="*/ 12826 h 312863"/>
                  <a:gd name="connsiteX1-557" fmla="*/ 128695 w 288240"/>
                  <a:gd name="connsiteY1-558" fmla="*/ 8063 h 312863"/>
                  <a:gd name="connsiteX2-559" fmla="*/ 35826 w 288240"/>
                  <a:gd name="connsiteY2-560" fmla="*/ 110457 h 312863"/>
                  <a:gd name="connsiteX3-561" fmla="*/ 21540 w 288240"/>
                  <a:gd name="connsiteY3-562" fmla="*/ 217613 h 312863"/>
                  <a:gd name="connsiteX4-563" fmla="*/ 52494 w 288240"/>
                  <a:gd name="connsiteY4-564" fmla="*/ 210470 h 312863"/>
                  <a:gd name="connsiteX5-565" fmla="*/ 108 w 288240"/>
                  <a:gd name="connsiteY5-566" fmla="*/ 312863 h 312863"/>
                  <a:gd name="connsiteX6-567" fmla="*/ 69164 w 288240"/>
                  <a:gd name="connsiteY6-568" fmla="*/ 265238 h 312863"/>
                  <a:gd name="connsiteX7-569" fmla="*/ 95357 w 288240"/>
                  <a:gd name="connsiteY7-570" fmla="*/ 205707 h 312863"/>
                  <a:gd name="connsiteX8-571" fmla="*/ 97737 w 288240"/>
                  <a:gd name="connsiteY8-572" fmla="*/ 122363 h 312863"/>
                  <a:gd name="connsiteX9-573" fmla="*/ 181082 w 288240"/>
                  <a:gd name="connsiteY9-574" fmla="*/ 48544 h 312863"/>
                  <a:gd name="connsiteX10-575" fmla="*/ 288240 w 288240"/>
                  <a:gd name="connsiteY10-576" fmla="*/ 62832 h 312863"/>
                  <a:gd name="connsiteX11-577" fmla="*/ 257282 w 288240"/>
                  <a:gd name="connsiteY11-578" fmla="*/ 12826 h 312863"/>
                  <a:gd name="connsiteX0-579" fmla="*/ 257282 w 288240"/>
                  <a:gd name="connsiteY0-580" fmla="*/ 12826 h 312863"/>
                  <a:gd name="connsiteX1-581" fmla="*/ 128695 w 288240"/>
                  <a:gd name="connsiteY1-582" fmla="*/ 8063 h 312863"/>
                  <a:gd name="connsiteX2-583" fmla="*/ 35826 w 288240"/>
                  <a:gd name="connsiteY2-584" fmla="*/ 110457 h 312863"/>
                  <a:gd name="connsiteX3-585" fmla="*/ 21540 w 288240"/>
                  <a:gd name="connsiteY3-586" fmla="*/ 217613 h 312863"/>
                  <a:gd name="connsiteX4-587" fmla="*/ 52494 w 288240"/>
                  <a:gd name="connsiteY4-588" fmla="*/ 210470 h 312863"/>
                  <a:gd name="connsiteX5-589" fmla="*/ 108 w 288240"/>
                  <a:gd name="connsiteY5-590" fmla="*/ 312863 h 312863"/>
                  <a:gd name="connsiteX6-591" fmla="*/ 69164 w 288240"/>
                  <a:gd name="connsiteY6-592" fmla="*/ 248569 h 312863"/>
                  <a:gd name="connsiteX7-593" fmla="*/ 95357 w 288240"/>
                  <a:gd name="connsiteY7-594" fmla="*/ 205707 h 312863"/>
                  <a:gd name="connsiteX8-595" fmla="*/ 97737 w 288240"/>
                  <a:gd name="connsiteY8-596" fmla="*/ 122363 h 312863"/>
                  <a:gd name="connsiteX9-597" fmla="*/ 181082 w 288240"/>
                  <a:gd name="connsiteY9-598" fmla="*/ 48544 h 312863"/>
                  <a:gd name="connsiteX10-599" fmla="*/ 288240 w 288240"/>
                  <a:gd name="connsiteY10-600" fmla="*/ 62832 h 312863"/>
                  <a:gd name="connsiteX11-601" fmla="*/ 257282 w 288240"/>
                  <a:gd name="connsiteY11-602" fmla="*/ 12826 h 312863"/>
                  <a:gd name="connsiteX0-603" fmla="*/ 262035 w 292993"/>
                  <a:gd name="connsiteY0-604" fmla="*/ 12826 h 300956"/>
                  <a:gd name="connsiteX1-605" fmla="*/ 133448 w 292993"/>
                  <a:gd name="connsiteY1-606" fmla="*/ 8063 h 300956"/>
                  <a:gd name="connsiteX2-607" fmla="*/ 40579 w 292993"/>
                  <a:gd name="connsiteY2-608" fmla="*/ 110457 h 300956"/>
                  <a:gd name="connsiteX3-609" fmla="*/ 26293 w 292993"/>
                  <a:gd name="connsiteY3-610" fmla="*/ 217613 h 300956"/>
                  <a:gd name="connsiteX4-611" fmla="*/ 57247 w 292993"/>
                  <a:gd name="connsiteY4-612" fmla="*/ 210470 h 300956"/>
                  <a:gd name="connsiteX5-613" fmla="*/ 98 w 292993"/>
                  <a:gd name="connsiteY5-614" fmla="*/ 300956 h 300956"/>
                  <a:gd name="connsiteX6-615" fmla="*/ 73917 w 292993"/>
                  <a:gd name="connsiteY6-616" fmla="*/ 248569 h 300956"/>
                  <a:gd name="connsiteX7-617" fmla="*/ 100110 w 292993"/>
                  <a:gd name="connsiteY7-618" fmla="*/ 205707 h 300956"/>
                  <a:gd name="connsiteX8-619" fmla="*/ 102490 w 292993"/>
                  <a:gd name="connsiteY8-620" fmla="*/ 122363 h 300956"/>
                  <a:gd name="connsiteX9-621" fmla="*/ 185835 w 292993"/>
                  <a:gd name="connsiteY9-622" fmla="*/ 48544 h 300956"/>
                  <a:gd name="connsiteX10-623" fmla="*/ 292993 w 292993"/>
                  <a:gd name="connsiteY10-624" fmla="*/ 62832 h 300956"/>
                  <a:gd name="connsiteX11-625" fmla="*/ 262035 w 292993"/>
                  <a:gd name="connsiteY11-626" fmla="*/ 12826 h 300956"/>
                  <a:gd name="connsiteX0-627" fmla="*/ 262035 w 292993"/>
                  <a:gd name="connsiteY0-628" fmla="*/ 12826 h 300956"/>
                  <a:gd name="connsiteX1-629" fmla="*/ 133448 w 292993"/>
                  <a:gd name="connsiteY1-630" fmla="*/ 8063 h 300956"/>
                  <a:gd name="connsiteX2-631" fmla="*/ 40579 w 292993"/>
                  <a:gd name="connsiteY2-632" fmla="*/ 110457 h 300956"/>
                  <a:gd name="connsiteX3-633" fmla="*/ 26293 w 292993"/>
                  <a:gd name="connsiteY3-634" fmla="*/ 217613 h 300956"/>
                  <a:gd name="connsiteX4-635" fmla="*/ 57247 w 292993"/>
                  <a:gd name="connsiteY4-636" fmla="*/ 210470 h 300956"/>
                  <a:gd name="connsiteX5-637" fmla="*/ 98 w 292993"/>
                  <a:gd name="connsiteY5-638" fmla="*/ 300956 h 300956"/>
                  <a:gd name="connsiteX6-639" fmla="*/ 73917 w 292993"/>
                  <a:gd name="connsiteY6-640" fmla="*/ 248569 h 300956"/>
                  <a:gd name="connsiteX7-641" fmla="*/ 100110 w 292993"/>
                  <a:gd name="connsiteY7-642" fmla="*/ 205707 h 300956"/>
                  <a:gd name="connsiteX8-643" fmla="*/ 102490 w 292993"/>
                  <a:gd name="connsiteY8-644" fmla="*/ 122363 h 300956"/>
                  <a:gd name="connsiteX9-645" fmla="*/ 185835 w 292993"/>
                  <a:gd name="connsiteY9-646" fmla="*/ 48544 h 300956"/>
                  <a:gd name="connsiteX10-647" fmla="*/ 292993 w 292993"/>
                  <a:gd name="connsiteY10-648" fmla="*/ 62832 h 300956"/>
                  <a:gd name="connsiteX11-649" fmla="*/ 262035 w 292993"/>
                  <a:gd name="connsiteY11-650" fmla="*/ 12826 h 300956"/>
                  <a:gd name="connsiteX0-651" fmla="*/ 261937 w 292895"/>
                  <a:gd name="connsiteY0-652" fmla="*/ 12826 h 300956"/>
                  <a:gd name="connsiteX1-653" fmla="*/ 133350 w 292895"/>
                  <a:gd name="connsiteY1-654" fmla="*/ 8063 h 300956"/>
                  <a:gd name="connsiteX2-655" fmla="*/ 40481 w 292895"/>
                  <a:gd name="connsiteY2-656" fmla="*/ 110457 h 300956"/>
                  <a:gd name="connsiteX3-657" fmla="*/ 26195 w 292895"/>
                  <a:gd name="connsiteY3-658" fmla="*/ 217613 h 300956"/>
                  <a:gd name="connsiteX4-659" fmla="*/ 57149 w 292895"/>
                  <a:gd name="connsiteY4-660" fmla="*/ 210470 h 300956"/>
                  <a:gd name="connsiteX5-661" fmla="*/ 0 w 292895"/>
                  <a:gd name="connsiteY5-662" fmla="*/ 300956 h 300956"/>
                  <a:gd name="connsiteX6-663" fmla="*/ 73819 w 292895"/>
                  <a:gd name="connsiteY6-664" fmla="*/ 248569 h 300956"/>
                  <a:gd name="connsiteX7-665" fmla="*/ 100012 w 292895"/>
                  <a:gd name="connsiteY7-666" fmla="*/ 205707 h 300956"/>
                  <a:gd name="connsiteX8-667" fmla="*/ 102392 w 292895"/>
                  <a:gd name="connsiteY8-668" fmla="*/ 122363 h 300956"/>
                  <a:gd name="connsiteX9-669" fmla="*/ 185737 w 292895"/>
                  <a:gd name="connsiteY9-670" fmla="*/ 48544 h 300956"/>
                  <a:gd name="connsiteX10-671" fmla="*/ 292895 w 292895"/>
                  <a:gd name="connsiteY10-672" fmla="*/ 62832 h 300956"/>
                  <a:gd name="connsiteX11-673" fmla="*/ 261937 w 292895"/>
                  <a:gd name="connsiteY11-674" fmla="*/ 12826 h 300956"/>
                  <a:gd name="connsiteX0-675" fmla="*/ 261937 w 292895"/>
                  <a:gd name="connsiteY0-676" fmla="*/ 12826 h 300956"/>
                  <a:gd name="connsiteX1-677" fmla="*/ 133350 w 292895"/>
                  <a:gd name="connsiteY1-678" fmla="*/ 8063 h 300956"/>
                  <a:gd name="connsiteX2-679" fmla="*/ 40481 w 292895"/>
                  <a:gd name="connsiteY2-680" fmla="*/ 110457 h 300956"/>
                  <a:gd name="connsiteX3-681" fmla="*/ 16670 w 292895"/>
                  <a:gd name="connsiteY3-682" fmla="*/ 217613 h 300956"/>
                  <a:gd name="connsiteX4-683" fmla="*/ 57149 w 292895"/>
                  <a:gd name="connsiteY4-684" fmla="*/ 210470 h 300956"/>
                  <a:gd name="connsiteX5-685" fmla="*/ 0 w 292895"/>
                  <a:gd name="connsiteY5-686" fmla="*/ 300956 h 300956"/>
                  <a:gd name="connsiteX6-687" fmla="*/ 73819 w 292895"/>
                  <a:gd name="connsiteY6-688" fmla="*/ 248569 h 300956"/>
                  <a:gd name="connsiteX7-689" fmla="*/ 100012 w 292895"/>
                  <a:gd name="connsiteY7-690" fmla="*/ 205707 h 300956"/>
                  <a:gd name="connsiteX8-691" fmla="*/ 102392 w 292895"/>
                  <a:gd name="connsiteY8-692" fmla="*/ 122363 h 300956"/>
                  <a:gd name="connsiteX9-693" fmla="*/ 185737 w 292895"/>
                  <a:gd name="connsiteY9-694" fmla="*/ 48544 h 300956"/>
                  <a:gd name="connsiteX10-695" fmla="*/ 292895 w 292895"/>
                  <a:gd name="connsiteY10-696" fmla="*/ 62832 h 300956"/>
                  <a:gd name="connsiteX11-697" fmla="*/ 261937 w 292895"/>
                  <a:gd name="connsiteY11-698" fmla="*/ 12826 h 300956"/>
                  <a:gd name="connsiteX0-699" fmla="*/ 261937 w 292895"/>
                  <a:gd name="connsiteY0-700" fmla="*/ 12826 h 300956"/>
                  <a:gd name="connsiteX1-701" fmla="*/ 133350 w 292895"/>
                  <a:gd name="connsiteY1-702" fmla="*/ 8063 h 300956"/>
                  <a:gd name="connsiteX2-703" fmla="*/ 40481 w 292895"/>
                  <a:gd name="connsiteY2-704" fmla="*/ 110457 h 300956"/>
                  <a:gd name="connsiteX3-705" fmla="*/ 16670 w 292895"/>
                  <a:gd name="connsiteY3-706" fmla="*/ 217613 h 300956"/>
                  <a:gd name="connsiteX4-707" fmla="*/ 57149 w 292895"/>
                  <a:gd name="connsiteY4-708" fmla="*/ 210470 h 300956"/>
                  <a:gd name="connsiteX5-709" fmla="*/ 0 w 292895"/>
                  <a:gd name="connsiteY5-710" fmla="*/ 300956 h 300956"/>
                  <a:gd name="connsiteX6-711" fmla="*/ 73819 w 292895"/>
                  <a:gd name="connsiteY6-712" fmla="*/ 248569 h 300956"/>
                  <a:gd name="connsiteX7-713" fmla="*/ 100012 w 292895"/>
                  <a:gd name="connsiteY7-714" fmla="*/ 205707 h 300956"/>
                  <a:gd name="connsiteX8-715" fmla="*/ 102392 w 292895"/>
                  <a:gd name="connsiteY8-716" fmla="*/ 122363 h 300956"/>
                  <a:gd name="connsiteX9-717" fmla="*/ 185737 w 292895"/>
                  <a:gd name="connsiteY9-718" fmla="*/ 48544 h 300956"/>
                  <a:gd name="connsiteX10-719" fmla="*/ 292895 w 292895"/>
                  <a:gd name="connsiteY10-720" fmla="*/ 62832 h 300956"/>
                  <a:gd name="connsiteX11-721" fmla="*/ 261937 w 292895"/>
                  <a:gd name="connsiteY11-722" fmla="*/ 12826 h 300956"/>
                  <a:gd name="connsiteX0-723" fmla="*/ 261937 w 292895"/>
                  <a:gd name="connsiteY0-724" fmla="*/ 12826 h 300956"/>
                  <a:gd name="connsiteX1-725" fmla="*/ 133350 w 292895"/>
                  <a:gd name="connsiteY1-726" fmla="*/ 8063 h 300956"/>
                  <a:gd name="connsiteX2-727" fmla="*/ 40481 w 292895"/>
                  <a:gd name="connsiteY2-728" fmla="*/ 110457 h 300956"/>
                  <a:gd name="connsiteX3-729" fmla="*/ 16670 w 292895"/>
                  <a:gd name="connsiteY3-730" fmla="*/ 217613 h 300956"/>
                  <a:gd name="connsiteX4-731" fmla="*/ 42862 w 292895"/>
                  <a:gd name="connsiteY4-732" fmla="*/ 196182 h 300956"/>
                  <a:gd name="connsiteX5-733" fmla="*/ 0 w 292895"/>
                  <a:gd name="connsiteY5-734" fmla="*/ 300956 h 300956"/>
                  <a:gd name="connsiteX6-735" fmla="*/ 73819 w 292895"/>
                  <a:gd name="connsiteY6-736" fmla="*/ 248569 h 300956"/>
                  <a:gd name="connsiteX7-737" fmla="*/ 100012 w 292895"/>
                  <a:gd name="connsiteY7-738" fmla="*/ 205707 h 300956"/>
                  <a:gd name="connsiteX8-739" fmla="*/ 102392 w 292895"/>
                  <a:gd name="connsiteY8-740" fmla="*/ 122363 h 300956"/>
                  <a:gd name="connsiteX9-741" fmla="*/ 185737 w 292895"/>
                  <a:gd name="connsiteY9-742" fmla="*/ 48544 h 300956"/>
                  <a:gd name="connsiteX10-743" fmla="*/ 292895 w 292895"/>
                  <a:gd name="connsiteY10-744" fmla="*/ 62832 h 300956"/>
                  <a:gd name="connsiteX11-745" fmla="*/ 261937 w 292895"/>
                  <a:gd name="connsiteY11-746" fmla="*/ 12826 h 300956"/>
                  <a:gd name="connsiteX0-747" fmla="*/ 261937 w 292895"/>
                  <a:gd name="connsiteY0-748" fmla="*/ 12826 h 300956"/>
                  <a:gd name="connsiteX1-749" fmla="*/ 133350 w 292895"/>
                  <a:gd name="connsiteY1-750" fmla="*/ 8063 h 300956"/>
                  <a:gd name="connsiteX2-751" fmla="*/ 40481 w 292895"/>
                  <a:gd name="connsiteY2-752" fmla="*/ 110457 h 300956"/>
                  <a:gd name="connsiteX3-753" fmla="*/ 16670 w 292895"/>
                  <a:gd name="connsiteY3-754" fmla="*/ 217613 h 300956"/>
                  <a:gd name="connsiteX4-755" fmla="*/ 35718 w 292895"/>
                  <a:gd name="connsiteY4-756" fmla="*/ 210470 h 300956"/>
                  <a:gd name="connsiteX5-757" fmla="*/ 0 w 292895"/>
                  <a:gd name="connsiteY5-758" fmla="*/ 300956 h 300956"/>
                  <a:gd name="connsiteX6-759" fmla="*/ 73819 w 292895"/>
                  <a:gd name="connsiteY6-760" fmla="*/ 248569 h 300956"/>
                  <a:gd name="connsiteX7-761" fmla="*/ 100012 w 292895"/>
                  <a:gd name="connsiteY7-762" fmla="*/ 205707 h 300956"/>
                  <a:gd name="connsiteX8-763" fmla="*/ 102392 w 292895"/>
                  <a:gd name="connsiteY8-764" fmla="*/ 122363 h 300956"/>
                  <a:gd name="connsiteX9-765" fmla="*/ 185737 w 292895"/>
                  <a:gd name="connsiteY9-766" fmla="*/ 48544 h 300956"/>
                  <a:gd name="connsiteX10-767" fmla="*/ 292895 w 292895"/>
                  <a:gd name="connsiteY10-768" fmla="*/ 62832 h 300956"/>
                  <a:gd name="connsiteX11-769" fmla="*/ 261937 w 292895"/>
                  <a:gd name="connsiteY11-770" fmla="*/ 12826 h 300956"/>
                  <a:gd name="connsiteX0-771" fmla="*/ 261937 w 292895"/>
                  <a:gd name="connsiteY0-772" fmla="*/ 12826 h 300956"/>
                  <a:gd name="connsiteX1-773" fmla="*/ 133350 w 292895"/>
                  <a:gd name="connsiteY1-774" fmla="*/ 8063 h 300956"/>
                  <a:gd name="connsiteX2-775" fmla="*/ 40481 w 292895"/>
                  <a:gd name="connsiteY2-776" fmla="*/ 110457 h 300956"/>
                  <a:gd name="connsiteX3-777" fmla="*/ 16670 w 292895"/>
                  <a:gd name="connsiteY3-778" fmla="*/ 217613 h 300956"/>
                  <a:gd name="connsiteX4-779" fmla="*/ 35718 w 292895"/>
                  <a:gd name="connsiteY4-780" fmla="*/ 210470 h 300956"/>
                  <a:gd name="connsiteX5-781" fmla="*/ 0 w 292895"/>
                  <a:gd name="connsiteY5-782" fmla="*/ 300956 h 300956"/>
                  <a:gd name="connsiteX6-783" fmla="*/ 73819 w 292895"/>
                  <a:gd name="connsiteY6-784" fmla="*/ 248569 h 300956"/>
                  <a:gd name="connsiteX7-785" fmla="*/ 80962 w 292895"/>
                  <a:gd name="connsiteY7-786" fmla="*/ 177132 h 300956"/>
                  <a:gd name="connsiteX8-787" fmla="*/ 102392 w 292895"/>
                  <a:gd name="connsiteY8-788" fmla="*/ 122363 h 300956"/>
                  <a:gd name="connsiteX9-789" fmla="*/ 185737 w 292895"/>
                  <a:gd name="connsiteY9-790" fmla="*/ 48544 h 300956"/>
                  <a:gd name="connsiteX10-791" fmla="*/ 292895 w 292895"/>
                  <a:gd name="connsiteY10-792" fmla="*/ 62832 h 300956"/>
                  <a:gd name="connsiteX11-793" fmla="*/ 261937 w 292895"/>
                  <a:gd name="connsiteY11-794" fmla="*/ 12826 h 300956"/>
                  <a:gd name="connsiteX0-795" fmla="*/ 261937 w 292895"/>
                  <a:gd name="connsiteY0-796" fmla="*/ 12826 h 300956"/>
                  <a:gd name="connsiteX1-797" fmla="*/ 133350 w 292895"/>
                  <a:gd name="connsiteY1-798" fmla="*/ 8063 h 300956"/>
                  <a:gd name="connsiteX2-799" fmla="*/ 40481 w 292895"/>
                  <a:gd name="connsiteY2-800" fmla="*/ 110457 h 300956"/>
                  <a:gd name="connsiteX3-801" fmla="*/ 16670 w 292895"/>
                  <a:gd name="connsiteY3-802" fmla="*/ 217613 h 300956"/>
                  <a:gd name="connsiteX4-803" fmla="*/ 35718 w 292895"/>
                  <a:gd name="connsiteY4-804" fmla="*/ 210470 h 300956"/>
                  <a:gd name="connsiteX5-805" fmla="*/ 0 w 292895"/>
                  <a:gd name="connsiteY5-806" fmla="*/ 300956 h 300956"/>
                  <a:gd name="connsiteX6-807" fmla="*/ 59532 w 292895"/>
                  <a:gd name="connsiteY6-808" fmla="*/ 255713 h 300956"/>
                  <a:gd name="connsiteX7-809" fmla="*/ 80962 w 292895"/>
                  <a:gd name="connsiteY7-810" fmla="*/ 177132 h 300956"/>
                  <a:gd name="connsiteX8-811" fmla="*/ 102392 w 292895"/>
                  <a:gd name="connsiteY8-812" fmla="*/ 122363 h 300956"/>
                  <a:gd name="connsiteX9-813" fmla="*/ 185737 w 292895"/>
                  <a:gd name="connsiteY9-814" fmla="*/ 48544 h 300956"/>
                  <a:gd name="connsiteX10-815" fmla="*/ 292895 w 292895"/>
                  <a:gd name="connsiteY10-816" fmla="*/ 62832 h 300956"/>
                  <a:gd name="connsiteX11-817" fmla="*/ 261937 w 292895"/>
                  <a:gd name="connsiteY11-818" fmla="*/ 12826 h 300956"/>
                  <a:gd name="connsiteX0-819" fmla="*/ 261937 w 292895"/>
                  <a:gd name="connsiteY0-820" fmla="*/ 12826 h 300956"/>
                  <a:gd name="connsiteX1-821" fmla="*/ 133350 w 292895"/>
                  <a:gd name="connsiteY1-822" fmla="*/ 8063 h 300956"/>
                  <a:gd name="connsiteX2-823" fmla="*/ 40481 w 292895"/>
                  <a:gd name="connsiteY2-824" fmla="*/ 110457 h 300956"/>
                  <a:gd name="connsiteX3-825" fmla="*/ 16670 w 292895"/>
                  <a:gd name="connsiteY3-826" fmla="*/ 217613 h 300956"/>
                  <a:gd name="connsiteX4-827" fmla="*/ 35718 w 292895"/>
                  <a:gd name="connsiteY4-828" fmla="*/ 210470 h 300956"/>
                  <a:gd name="connsiteX5-829" fmla="*/ 0 w 292895"/>
                  <a:gd name="connsiteY5-830" fmla="*/ 300956 h 300956"/>
                  <a:gd name="connsiteX6-831" fmla="*/ 59532 w 292895"/>
                  <a:gd name="connsiteY6-832" fmla="*/ 255713 h 300956"/>
                  <a:gd name="connsiteX7-833" fmla="*/ 90487 w 292895"/>
                  <a:gd name="connsiteY7-834" fmla="*/ 172369 h 300956"/>
                  <a:gd name="connsiteX8-835" fmla="*/ 102392 w 292895"/>
                  <a:gd name="connsiteY8-836" fmla="*/ 122363 h 300956"/>
                  <a:gd name="connsiteX9-837" fmla="*/ 185737 w 292895"/>
                  <a:gd name="connsiteY9-838" fmla="*/ 48544 h 300956"/>
                  <a:gd name="connsiteX10-839" fmla="*/ 292895 w 292895"/>
                  <a:gd name="connsiteY10-840" fmla="*/ 62832 h 300956"/>
                  <a:gd name="connsiteX11-841" fmla="*/ 261937 w 292895"/>
                  <a:gd name="connsiteY11-842" fmla="*/ 12826 h 300956"/>
                  <a:gd name="connsiteX0-843" fmla="*/ 261937 w 292895"/>
                  <a:gd name="connsiteY0-844" fmla="*/ 12826 h 300956"/>
                  <a:gd name="connsiteX1-845" fmla="*/ 133350 w 292895"/>
                  <a:gd name="connsiteY1-846" fmla="*/ 8063 h 300956"/>
                  <a:gd name="connsiteX2-847" fmla="*/ 40481 w 292895"/>
                  <a:gd name="connsiteY2-848" fmla="*/ 110457 h 300956"/>
                  <a:gd name="connsiteX3-849" fmla="*/ 16670 w 292895"/>
                  <a:gd name="connsiteY3-850" fmla="*/ 217613 h 300956"/>
                  <a:gd name="connsiteX4-851" fmla="*/ 35718 w 292895"/>
                  <a:gd name="connsiteY4-852" fmla="*/ 210470 h 300956"/>
                  <a:gd name="connsiteX5-853" fmla="*/ 0 w 292895"/>
                  <a:gd name="connsiteY5-854" fmla="*/ 300956 h 300956"/>
                  <a:gd name="connsiteX6-855" fmla="*/ 57151 w 292895"/>
                  <a:gd name="connsiteY6-856" fmla="*/ 217613 h 300956"/>
                  <a:gd name="connsiteX7-857" fmla="*/ 90487 w 292895"/>
                  <a:gd name="connsiteY7-858" fmla="*/ 172369 h 300956"/>
                  <a:gd name="connsiteX8-859" fmla="*/ 102392 w 292895"/>
                  <a:gd name="connsiteY8-860" fmla="*/ 122363 h 300956"/>
                  <a:gd name="connsiteX9-861" fmla="*/ 185737 w 292895"/>
                  <a:gd name="connsiteY9-862" fmla="*/ 48544 h 300956"/>
                  <a:gd name="connsiteX10-863" fmla="*/ 292895 w 292895"/>
                  <a:gd name="connsiteY10-864" fmla="*/ 62832 h 300956"/>
                  <a:gd name="connsiteX11-865" fmla="*/ 261937 w 292895"/>
                  <a:gd name="connsiteY11-866" fmla="*/ 12826 h 300956"/>
                  <a:gd name="connsiteX0-867" fmla="*/ 261937 w 292895"/>
                  <a:gd name="connsiteY0-868" fmla="*/ 12826 h 300956"/>
                  <a:gd name="connsiteX1-869" fmla="*/ 133350 w 292895"/>
                  <a:gd name="connsiteY1-870" fmla="*/ 8063 h 300956"/>
                  <a:gd name="connsiteX2-871" fmla="*/ 40481 w 292895"/>
                  <a:gd name="connsiteY2-872" fmla="*/ 110457 h 300956"/>
                  <a:gd name="connsiteX3-873" fmla="*/ 16670 w 292895"/>
                  <a:gd name="connsiteY3-874" fmla="*/ 217613 h 300956"/>
                  <a:gd name="connsiteX4-875" fmla="*/ 35718 w 292895"/>
                  <a:gd name="connsiteY4-876" fmla="*/ 210470 h 300956"/>
                  <a:gd name="connsiteX5-877" fmla="*/ 0 w 292895"/>
                  <a:gd name="connsiteY5-878" fmla="*/ 300956 h 300956"/>
                  <a:gd name="connsiteX6-879" fmla="*/ 57151 w 292895"/>
                  <a:gd name="connsiteY6-880" fmla="*/ 217613 h 300956"/>
                  <a:gd name="connsiteX7-881" fmla="*/ 66674 w 292895"/>
                  <a:gd name="connsiteY7-882" fmla="*/ 136651 h 300956"/>
                  <a:gd name="connsiteX8-883" fmla="*/ 102392 w 292895"/>
                  <a:gd name="connsiteY8-884" fmla="*/ 122363 h 300956"/>
                  <a:gd name="connsiteX9-885" fmla="*/ 185737 w 292895"/>
                  <a:gd name="connsiteY9-886" fmla="*/ 48544 h 300956"/>
                  <a:gd name="connsiteX10-887" fmla="*/ 292895 w 292895"/>
                  <a:gd name="connsiteY10-888" fmla="*/ 62832 h 300956"/>
                  <a:gd name="connsiteX11-889" fmla="*/ 261937 w 292895"/>
                  <a:gd name="connsiteY11-890" fmla="*/ 12826 h 300956"/>
                  <a:gd name="connsiteX0-891" fmla="*/ 261937 w 292895"/>
                  <a:gd name="connsiteY0-892" fmla="*/ 12826 h 300956"/>
                  <a:gd name="connsiteX1-893" fmla="*/ 133350 w 292895"/>
                  <a:gd name="connsiteY1-894" fmla="*/ 8063 h 300956"/>
                  <a:gd name="connsiteX2-895" fmla="*/ 40481 w 292895"/>
                  <a:gd name="connsiteY2-896" fmla="*/ 110457 h 300956"/>
                  <a:gd name="connsiteX3-897" fmla="*/ 16670 w 292895"/>
                  <a:gd name="connsiteY3-898" fmla="*/ 217613 h 300956"/>
                  <a:gd name="connsiteX4-899" fmla="*/ 35718 w 292895"/>
                  <a:gd name="connsiteY4-900" fmla="*/ 210470 h 300956"/>
                  <a:gd name="connsiteX5-901" fmla="*/ 0 w 292895"/>
                  <a:gd name="connsiteY5-902" fmla="*/ 300956 h 300956"/>
                  <a:gd name="connsiteX6-903" fmla="*/ 57151 w 292895"/>
                  <a:gd name="connsiteY6-904" fmla="*/ 217613 h 300956"/>
                  <a:gd name="connsiteX7-905" fmla="*/ 85724 w 292895"/>
                  <a:gd name="connsiteY7-906" fmla="*/ 153319 h 300956"/>
                  <a:gd name="connsiteX8-907" fmla="*/ 102392 w 292895"/>
                  <a:gd name="connsiteY8-908" fmla="*/ 122363 h 300956"/>
                  <a:gd name="connsiteX9-909" fmla="*/ 185737 w 292895"/>
                  <a:gd name="connsiteY9-910" fmla="*/ 48544 h 300956"/>
                  <a:gd name="connsiteX10-911" fmla="*/ 292895 w 292895"/>
                  <a:gd name="connsiteY10-912" fmla="*/ 62832 h 300956"/>
                  <a:gd name="connsiteX11-913" fmla="*/ 261937 w 292895"/>
                  <a:gd name="connsiteY11-914" fmla="*/ 12826 h 300956"/>
                  <a:gd name="connsiteX0-915" fmla="*/ 261937 w 292895"/>
                  <a:gd name="connsiteY0-916" fmla="*/ 12826 h 300956"/>
                  <a:gd name="connsiteX1-917" fmla="*/ 133350 w 292895"/>
                  <a:gd name="connsiteY1-918" fmla="*/ 8063 h 300956"/>
                  <a:gd name="connsiteX2-919" fmla="*/ 40481 w 292895"/>
                  <a:gd name="connsiteY2-920" fmla="*/ 110457 h 300956"/>
                  <a:gd name="connsiteX3-921" fmla="*/ 16670 w 292895"/>
                  <a:gd name="connsiteY3-922" fmla="*/ 217613 h 300956"/>
                  <a:gd name="connsiteX4-923" fmla="*/ 35718 w 292895"/>
                  <a:gd name="connsiteY4-924" fmla="*/ 210470 h 300956"/>
                  <a:gd name="connsiteX5-925" fmla="*/ 0 w 292895"/>
                  <a:gd name="connsiteY5-926" fmla="*/ 300956 h 300956"/>
                  <a:gd name="connsiteX6-927" fmla="*/ 57151 w 292895"/>
                  <a:gd name="connsiteY6-928" fmla="*/ 217613 h 300956"/>
                  <a:gd name="connsiteX7-929" fmla="*/ 85724 w 292895"/>
                  <a:gd name="connsiteY7-930" fmla="*/ 153319 h 300956"/>
                  <a:gd name="connsiteX8-931" fmla="*/ 107155 w 292895"/>
                  <a:gd name="connsiteY8-932" fmla="*/ 98551 h 300956"/>
                  <a:gd name="connsiteX9-933" fmla="*/ 185737 w 292895"/>
                  <a:gd name="connsiteY9-934" fmla="*/ 48544 h 300956"/>
                  <a:gd name="connsiteX10-935" fmla="*/ 292895 w 292895"/>
                  <a:gd name="connsiteY10-936" fmla="*/ 62832 h 300956"/>
                  <a:gd name="connsiteX11-937" fmla="*/ 261937 w 292895"/>
                  <a:gd name="connsiteY11-938" fmla="*/ 12826 h 300956"/>
                  <a:gd name="connsiteX0-939" fmla="*/ 261937 w 292895"/>
                  <a:gd name="connsiteY0-940" fmla="*/ 12826 h 300956"/>
                  <a:gd name="connsiteX1-941" fmla="*/ 133350 w 292895"/>
                  <a:gd name="connsiteY1-942" fmla="*/ 8063 h 300956"/>
                  <a:gd name="connsiteX2-943" fmla="*/ 40481 w 292895"/>
                  <a:gd name="connsiteY2-944" fmla="*/ 110457 h 300956"/>
                  <a:gd name="connsiteX3-945" fmla="*/ 19051 w 292895"/>
                  <a:gd name="connsiteY3-946" fmla="*/ 179513 h 300956"/>
                  <a:gd name="connsiteX4-947" fmla="*/ 35718 w 292895"/>
                  <a:gd name="connsiteY4-948" fmla="*/ 210470 h 300956"/>
                  <a:gd name="connsiteX5-949" fmla="*/ 0 w 292895"/>
                  <a:gd name="connsiteY5-950" fmla="*/ 300956 h 300956"/>
                  <a:gd name="connsiteX6-951" fmla="*/ 57151 w 292895"/>
                  <a:gd name="connsiteY6-952" fmla="*/ 217613 h 300956"/>
                  <a:gd name="connsiteX7-953" fmla="*/ 85724 w 292895"/>
                  <a:gd name="connsiteY7-954" fmla="*/ 153319 h 300956"/>
                  <a:gd name="connsiteX8-955" fmla="*/ 107155 w 292895"/>
                  <a:gd name="connsiteY8-956" fmla="*/ 98551 h 300956"/>
                  <a:gd name="connsiteX9-957" fmla="*/ 185737 w 292895"/>
                  <a:gd name="connsiteY9-958" fmla="*/ 48544 h 300956"/>
                  <a:gd name="connsiteX10-959" fmla="*/ 292895 w 292895"/>
                  <a:gd name="connsiteY10-960" fmla="*/ 62832 h 300956"/>
                  <a:gd name="connsiteX11-961" fmla="*/ 261937 w 292895"/>
                  <a:gd name="connsiteY11-962" fmla="*/ 12826 h 300956"/>
                  <a:gd name="connsiteX0-963" fmla="*/ 261937 w 292895"/>
                  <a:gd name="connsiteY0-964" fmla="*/ 12826 h 300956"/>
                  <a:gd name="connsiteX1-965" fmla="*/ 133350 w 292895"/>
                  <a:gd name="connsiteY1-966" fmla="*/ 8063 h 300956"/>
                  <a:gd name="connsiteX2-967" fmla="*/ 40481 w 292895"/>
                  <a:gd name="connsiteY2-968" fmla="*/ 110457 h 300956"/>
                  <a:gd name="connsiteX3-969" fmla="*/ 19051 w 292895"/>
                  <a:gd name="connsiteY3-970" fmla="*/ 179513 h 300956"/>
                  <a:gd name="connsiteX4-971" fmla="*/ 35718 w 292895"/>
                  <a:gd name="connsiteY4-972" fmla="*/ 210470 h 300956"/>
                  <a:gd name="connsiteX5-973" fmla="*/ 0 w 292895"/>
                  <a:gd name="connsiteY5-974" fmla="*/ 300956 h 300956"/>
                  <a:gd name="connsiteX6-975" fmla="*/ 57151 w 292895"/>
                  <a:gd name="connsiteY6-976" fmla="*/ 217613 h 300956"/>
                  <a:gd name="connsiteX7-977" fmla="*/ 85724 w 292895"/>
                  <a:gd name="connsiteY7-978" fmla="*/ 153319 h 300956"/>
                  <a:gd name="connsiteX8-979" fmla="*/ 107155 w 292895"/>
                  <a:gd name="connsiteY8-980" fmla="*/ 98551 h 300956"/>
                  <a:gd name="connsiteX9-981" fmla="*/ 185737 w 292895"/>
                  <a:gd name="connsiteY9-982" fmla="*/ 48544 h 300956"/>
                  <a:gd name="connsiteX10-983" fmla="*/ 292895 w 292895"/>
                  <a:gd name="connsiteY10-984" fmla="*/ 62832 h 300956"/>
                  <a:gd name="connsiteX11-985" fmla="*/ 261937 w 292895"/>
                  <a:gd name="connsiteY11-986" fmla="*/ 12826 h 300956"/>
                  <a:gd name="connsiteX0-987" fmla="*/ 261937 w 292895"/>
                  <a:gd name="connsiteY0-988" fmla="*/ 10373 h 298503"/>
                  <a:gd name="connsiteX1-989" fmla="*/ 133350 w 292895"/>
                  <a:gd name="connsiteY1-990" fmla="*/ 5610 h 298503"/>
                  <a:gd name="connsiteX2-991" fmla="*/ 57150 w 292895"/>
                  <a:gd name="connsiteY2-992" fmla="*/ 74666 h 298503"/>
                  <a:gd name="connsiteX3-993" fmla="*/ 19051 w 292895"/>
                  <a:gd name="connsiteY3-994" fmla="*/ 177060 h 298503"/>
                  <a:gd name="connsiteX4-995" fmla="*/ 35718 w 292895"/>
                  <a:gd name="connsiteY4-996" fmla="*/ 208017 h 298503"/>
                  <a:gd name="connsiteX5-997" fmla="*/ 0 w 292895"/>
                  <a:gd name="connsiteY5-998" fmla="*/ 298503 h 298503"/>
                  <a:gd name="connsiteX6-999" fmla="*/ 57151 w 292895"/>
                  <a:gd name="connsiteY6-1000" fmla="*/ 215160 h 298503"/>
                  <a:gd name="connsiteX7-1001" fmla="*/ 85724 w 292895"/>
                  <a:gd name="connsiteY7-1002" fmla="*/ 150866 h 298503"/>
                  <a:gd name="connsiteX8-1003" fmla="*/ 107155 w 292895"/>
                  <a:gd name="connsiteY8-1004" fmla="*/ 96098 h 298503"/>
                  <a:gd name="connsiteX9-1005" fmla="*/ 185737 w 292895"/>
                  <a:gd name="connsiteY9-1006" fmla="*/ 46091 h 298503"/>
                  <a:gd name="connsiteX10-1007" fmla="*/ 292895 w 292895"/>
                  <a:gd name="connsiteY10-1008" fmla="*/ 60379 h 298503"/>
                  <a:gd name="connsiteX11-1009" fmla="*/ 261937 w 292895"/>
                  <a:gd name="connsiteY11-1010" fmla="*/ 10373 h 298503"/>
                  <a:gd name="connsiteX0-1011" fmla="*/ 261937 w 292895"/>
                  <a:gd name="connsiteY0-1012" fmla="*/ 10373 h 298503"/>
                  <a:gd name="connsiteX1-1013" fmla="*/ 133350 w 292895"/>
                  <a:gd name="connsiteY1-1014" fmla="*/ 5610 h 298503"/>
                  <a:gd name="connsiteX2-1015" fmla="*/ 57150 w 292895"/>
                  <a:gd name="connsiteY2-1016" fmla="*/ 74666 h 298503"/>
                  <a:gd name="connsiteX3-1017" fmla="*/ 19051 w 292895"/>
                  <a:gd name="connsiteY3-1018" fmla="*/ 158010 h 298503"/>
                  <a:gd name="connsiteX4-1019" fmla="*/ 35718 w 292895"/>
                  <a:gd name="connsiteY4-1020" fmla="*/ 208017 h 298503"/>
                  <a:gd name="connsiteX5-1021" fmla="*/ 0 w 292895"/>
                  <a:gd name="connsiteY5-1022" fmla="*/ 298503 h 298503"/>
                  <a:gd name="connsiteX6-1023" fmla="*/ 57151 w 292895"/>
                  <a:gd name="connsiteY6-1024" fmla="*/ 215160 h 298503"/>
                  <a:gd name="connsiteX7-1025" fmla="*/ 85724 w 292895"/>
                  <a:gd name="connsiteY7-1026" fmla="*/ 150866 h 298503"/>
                  <a:gd name="connsiteX8-1027" fmla="*/ 107155 w 292895"/>
                  <a:gd name="connsiteY8-1028" fmla="*/ 96098 h 298503"/>
                  <a:gd name="connsiteX9-1029" fmla="*/ 185737 w 292895"/>
                  <a:gd name="connsiteY9-1030" fmla="*/ 46091 h 298503"/>
                  <a:gd name="connsiteX10-1031" fmla="*/ 292895 w 292895"/>
                  <a:gd name="connsiteY10-1032" fmla="*/ 60379 h 298503"/>
                  <a:gd name="connsiteX11-1033" fmla="*/ 261937 w 292895"/>
                  <a:gd name="connsiteY11-1034" fmla="*/ 10373 h 298503"/>
                  <a:gd name="connsiteX0-1035" fmla="*/ 278606 w 292895"/>
                  <a:gd name="connsiteY0-1036" fmla="*/ 11908 h 297656"/>
                  <a:gd name="connsiteX1-1037" fmla="*/ 133350 w 292895"/>
                  <a:gd name="connsiteY1-1038" fmla="*/ 4763 h 297656"/>
                  <a:gd name="connsiteX2-1039" fmla="*/ 57150 w 292895"/>
                  <a:gd name="connsiteY2-1040" fmla="*/ 73819 h 297656"/>
                  <a:gd name="connsiteX3-1041" fmla="*/ 19051 w 292895"/>
                  <a:gd name="connsiteY3-1042" fmla="*/ 157163 h 297656"/>
                  <a:gd name="connsiteX4-1043" fmla="*/ 35718 w 292895"/>
                  <a:gd name="connsiteY4-1044" fmla="*/ 207170 h 297656"/>
                  <a:gd name="connsiteX5-1045" fmla="*/ 0 w 292895"/>
                  <a:gd name="connsiteY5-1046" fmla="*/ 297656 h 297656"/>
                  <a:gd name="connsiteX6-1047" fmla="*/ 57151 w 292895"/>
                  <a:gd name="connsiteY6-1048" fmla="*/ 214313 h 297656"/>
                  <a:gd name="connsiteX7-1049" fmla="*/ 85724 w 292895"/>
                  <a:gd name="connsiteY7-1050" fmla="*/ 150019 h 297656"/>
                  <a:gd name="connsiteX8-1051" fmla="*/ 107155 w 292895"/>
                  <a:gd name="connsiteY8-1052" fmla="*/ 95251 h 297656"/>
                  <a:gd name="connsiteX9-1053" fmla="*/ 185737 w 292895"/>
                  <a:gd name="connsiteY9-1054" fmla="*/ 45244 h 297656"/>
                  <a:gd name="connsiteX10-1055" fmla="*/ 292895 w 292895"/>
                  <a:gd name="connsiteY10-1056" fmla="*/ 59532 h 297656"/>
                  <a:gd name="connsiteX11-1057" fmla="*/ 278606 w 292895"/>
                  <a:gd name="connsiteY11-1058" fmla="*/ 11908 h 2976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61" y="connsiteY10-62"/>
                  </a:cxn>
                  <a:cxn ang="0">
                    <a:pos x="connsiteX11-217" y="connsiteY11-218"/>
                  </a:cxn>
                </a:cxnLst>
                <a:rect l="l" t="t" r="r" b="b"/>
                <a:pathLst>
                  <a:path w="292895" h="297656">
                    <a:moveTo>
                      <a:pt x="278606" y="11908"/>
                    </a:moveTo>
                    <a:cubicBezTo>
                      <a:pt x="252015" y="2780"/>
                      <a:pt x="170259" y="-5555"/>
                      <a:pt x="133350" y="4763"/>
                    </a:cubicBezTo>
                    <a:cubicBezTo>
                      <a:pt x="96441" y="15081"/>
                      <a:pt x="76200" y="48419"/>
                      <a:pt x="57150" y="73819"/>
                    </a:cubicBezTo>
                    <a:cubicBezTo>
                      <a:pt x="38100" y="99219"/>
                      <a:pt x="41276" y="115889"/>
                      <a:pt x="19051" y="157163"/>
                    </a:cubicBezTo>
                    <a:cubicBezTo>
                      <a:pt x="42069" y="172244"/>
                      <a:pt x="38893" y="188120"/>
                      <a:pt x="35718" y="207170"/>
                    </a:cubicBezTo>
                    <a:cubicBezTo>
                      <a:pt x="32543" y="226220"/>
                      <a:pt x="16272" y="269478"/>
                      <a:pt x="0" y="297656"/>
                    </a:cubicBezTo>
                    <a:cubicBezTo>
                      <a:pt x="24210" y="273446"/>
                      <a:pt x="42864" y="238919"/>
                      <a:pt x="57151" y="214313"/>
                    </a:cubicBezTo>
                    <a:cubicBezTo>
                      <a:pt x="71438" y="189707"/>
                      <a:pt x="77390" y="169863"/>
                      <a:pt x="85724" y="150019"/>
                    </a:cubicBezTo>
                    <a:cubicBezTo>
                      <a:pt x="94058" y="130175"/>
                      <a:pt x="92471" y="124223"/>
                      <a:pt x="107155" y="95251"/>
                    </a:cubicBezTo>
                    <a:cubicBezTo>
                      <a:pt x="121839" y="66279"/>
                      <a:pt x="154780" y="51197"/>
                      <a:pt x="185737" y="45244"/>
                    </a:cubicBezTo>
                    <a:cubicBezTo>
                      <a:pt x="216694" y="39291"/>
                      <a:pt x="273844" y="49611"/>
                      <a:pt x="292895" y="59532"/>
                    </a:cubicBezTo>
                    <a:cubicBezTo>
                      <a:pt x="278608" y="40879"/>
                      <a:pt x="305197" y="21036"/>
                      <a:pt x="278606" y="11908"/>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自由: 形状 44"/>
              <p:cNvSpPr/>
              <p:nvPr/>
            </p:nvSpPr>
            <p:spPr>
              <a:xfrm rot="4277214">
                <a:off x="5958749" y="3087144"/>
                <a:ext cx="32687" cy="76297"/>
              </a:xfrm>
              <a:custGeom>
                <a:avLst/>
                <a:gdLst>
                  <a:gd name="connsiteX0" fmla="*/ 35787 w 64387"/>
                  <a:gd name="connsiteY0" fmla="*/ 0 h 121605"/>
                  <a:gd name="connsiteX1" fmla="*/ 64362 w 64387"/>
                  <a:gd name="connsiteY1" fmla="*/ 52388 h 121605"/>
                  <a:gd name="connsiteX2" fmla="*/ 40549 w 64387"/>
                  <a:gd name="connsiteY2" fmla="*/ 102394 h 121605"/>
                  <a:gd name="connsiteX3" fmla="*/ 23881 w 64387"/>
                  <a:gd name="connsiteY3" fmla="*/ 119063 h 121605"/>
                  <a:gd name="connsiteX4" fmla="*/ 68 w 64387"/>
                  <a:gd name="connsiteY4" fmla="*/ 52388 h 121605"/>
                  <a:gd name="connsiteX5" fmla="*/ 35787 w 64387"/>
                  <a:gd name="connsiteY5" fmla="*/ 0 h 121605"/>
                  <a:gd name="connsiteX0-1" fmla="*/ 35779 w 41913"/>
                  <a:gd name="connsiteY0-2" fmla="*/ 235 h 122162"/>
                  <a:gd name="connsiteX1-3" fmla="*/ 40393 w 41913"/>
                  <a:gd name="connsiteY1-4" fmla="*/ 36219 h 122162"/>
                  <a:gd name="connsiteX2-5" fmla="*/ 40541 w 41913"/>
                  <a:gd name="connsiteY2-6" fmla="*/ 102629 h 122162"/>
                  <a:gd name="connsiteX3-7" fmla="*/ 23873 w 41913"/>
                  <a:gd name="connsiteY3-8" fmla="*/ 119298 h 122162"/>
                  <a:gd name="connsiteX4-9" fmla="*/ 60 w 41913"/>
                  <a:gd name="connsiteY4-10" fmla="*/ 52623 h 122162"/>
                  <a:gd name="connsiteX5-11" fmla="*/ 35779 w 41913"/>
                  <a:gd name="connsiteY5-12" fmla="*/ 235 h 122162"/>
                  <a:gd name="connsiteX0-13" fmla="*/ 24102 w 30236"/>
                  <a:gd name="connsiteY0-14" fmla="*/ 646 h 122573"/>
                  <a:gd name="connsiteX1-15" fmla="*/ 28716 w 30236"/>
                  <a:gd name="connsiteY1-16" fmla="*/ 36630 h 122573"/>
                  <a:gd name="connsiteX2-17" fmla="*/ 28864 w 30236"/>
                  <a:gd name="connsiteY2-18" fmla="*/ 103040 h 122573"/>
                  <a:gd name="connsiteX3-19" fmla="*/ 12196 w 30236"/>
                  <a:gd name="connsiteY3-20" fmla="*/ 119709 h 122573"/>
                  <a:gd name="connsiteX4-21" fmla="*/ 87 w 30236"/>
                  <a:gd name="connsiteY4-22" fmla="*/ 65916 h 122573"/>
                  <a:gd name="connsiteX5-23" fmla="*/ 24102 w 30236"/>
                  <a:gd name="connsiteY5-24" fmla="*/ 646 h 122573"/>
                  <a:gd name="connsiteX0-25" fmla="*/ 19503 w 25637"/>
                  <a:gd name="connsiteY0-26" fmla="*/ 1033 h 122960"/>
                  <a:gd name="connsiteX1-27" fmla="*/ 24117 w 25637"/>
                  <a:gd name="connsiteY1-28" fmla="*/ 37017 h 122960"/>
                  <a:gd name="connsiteX2-29" fmla="*/ 24265 w 25637"/>
                  <a:gd name="connsiteY2-30" fmla="*/ 103427 h 122960"/>
                  <a:gd name="connsiteX3-31" fmla="*/ 7597 w 25637"/>
                  <a:gd name="connsiteY3-32" fmla="*/ 120096 h 122960"/>
                  <a:gd name="connsiteX4-33" fmla="*/ 105 w 25637"/>
                  <a:gd name="connsiteY4-34" fmla="*/ 75883 h 122960"/>
                  <a:gd name="connsiteX5-35" fmla="*/ 19503 w 25637"/>
                  <a:gd name="connsiteY5-36" fmla="*/ 1033 h 1229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637" h="122960">
                    <a:moveTo>
                      <a:pt x="19503" y="1033"/>
                    </a:moveTo>
                    <a:cubicBezTo>
                      <a:pt x="23505" y="-5445"/>
                      <a:pt x="23323" y="19951"/>
                      <a:pt x="24117" y="37017"/>
                    </a:cubicBezTo>
                    <a:cubicBezTo>
                      <a:pt x="24911" y="54083"/>
                      <a:pt x="27018" y="89581"/>
                      <a:pt x="24265" y="103427"/>
                    </a:cubicBezTo>
                    <a:cubicBezTo>
                      <a:pt x="21512" y="117274"/>
                      <a:pt x="14344" y="128430"/>
                      <a:pt x="7597" y="120096"/>
                    </a:cubicBezTo>
                    <a:cubicBezTo>
                      <a:pt x="850" y="111762"/>
                      <a:pt x="1693" y="97314"/>
                      <a:pt x="105" y="75883"/>
                    </a:cubicBezTo>
                    <a:cubicBezTo>
                      <a:pt x="-1483" y="54452"/>
                      <a:pt x="15501" y="7511"/>
                      <a:pt x="19503" y="1033"/>
                    </a:cubicBezTo>
                    <a:close/>
                  </a:path>
                </a:pathLst>
              </a:custGeom>
              <a:solidFill>
                <a:schemeClr val="bg1">
                  <a:lumMod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自由: 形状 45"/>
              <p:cNvSpPr/>
              <p:nvPr/>
            </p:nvSpPr>
            <p:spPr>
              <a:xfrm rot="892994">
                <a:off x="5994294" y="3205642"/>
                <a:ext cx="90679" cy="106343"/>
              </a:xfrm>
              <a:custGeom>
                <a:avLst/>
                <a:gdLst>
                  <a:gd name="connsiteX0" fmla="*/ 69592 w 88958"/>
                  <a:gd name="connsiteY0" fmla="*/ 31 h 152448"/>
                  <a:gd name="connsiteX1" fmla="*/ 55304 w 88958"/>
                  <a:gd name="connsiteY1" fmla="*/ 88137 h 152448"/>
                  <a:gd name="connsiteX2" fmla="*/ 19585 w 88958"/>
                  <a:gd name="connsiteY2" fmla="*/ 135762 h 152448"/>
                  <a:gd name="connsiteX3" fmla="*/ 2917 w 88958"/>
                  <a:gd name="connsiteY3" fmla="*/ 152431 h 152448"/>
                  <a:gd name="connsiteX4" fmla="*/ 79117 w 88958"/>
                  <a:gd name="connsiteY4" fmla="*/ 133381 h 152448"/>
                  <a:gd name="connsiteX5" fmla="*/ 88642 w 88958"/>
                  <a:gd name="connsiteY5" fmla="*/ 78612 h 152448"/>
                  <a:gd name="connsiteX6" fmla="*/ 69592 w 88958"/>
                  <a:gd name="connsiteY6" fmla="*/ 31 h 152448"/>
                  <a:gd name="connsiteX0-1" fmla="*/ 69885 w 89212"/>
                  <a:gd name="connsiteY0-2" fmla="*/ 50 h 152467"/>
                  <a:gd name="connsiteX1-3" fmla="*/ 71498 w 89212"/>
                  <a:gd name="connsiteY1-4" fmla="*/ 90910 h 152467"/>
                  <a:gd name="connsiteX2-5" fmla="*/ 19878 w 89212"/>
                  <a:gd name="connsiteY2-6" fmla="*/ 135781 h 152467"/>
                  <a:gd name="connsiteX3-7" fmla="*/ 3210 w 89212"/>
                  <a:gd name="connsiteY3-8" fmla="*/ 152450 h 152467"/>
                  <a:gd name="connsiteX4-9" fmla="*/ 79410 w 89212"/>
                  <a:gd name="connsiteY4-10" fmla="*/ 133400 h 152467"/>
                  <a:gd name="connsiteX5-11" fmla="*/ 88935 w 89212"/>
                  <a:gd name="connsiteY5-12" fmla="*/ 78631 h 152467"/>
                  <a:gd name="connsiteX6-13" fmla="*/ 69885 w 89212"/>
                  <a:gd name="connsiteY6-14" fmla="*/ 50 h 152467"/>
                  <a:gd name="connsiteX0-15" fmla="*/ 50730 w 70057"/>
                  <a:gd name="connsiteY0-16" fmla="*/ 50 h 161744"/>
                  <a:gd name="connsiteX1-17" fmla="*/ 52343 w 70057"/>
                  <a:gd name="connsiteY1-18" fmla="*/ 90910 h 161744"/>
                  <a:gd name="connsiteX2-19" fmla="*/ 723 w 70057"/>
                  <a:gd name="connsiteY2-20" fmla="*/ 135781 h 161744"/>
                  <a:gd name="connsiteX3-21" fmla="*/ 24638 w 70057"/>
                  <a:gd name="connsiteY3-22" fmla="*/ 161738 h 161744"/>
                  <a:gd name="connsiteX4-23" fmla="*/ 60255 w 70057"/>
                  <a:gd name="connsiteY4-24" fmla="*/ 133400 h 161744"/>
                  <a:gd name="connsiteX5-25" fmla="*/ 69780 w 70057"/>
                  <a:gd name="connsiteY5-26" fmla="*/ 78631 h 161744"/>
                  <a:gd name="connsiteX6-27" fmla="*/ 50730 w 70057"/>
                  <a:gd name="connsiteY6-28" fmla="*/ 50 h 161744"/>
                  <a:gd name="connsiteX0-29" fmla="*/ 63998 w 83325"/>
                  <a:gd name="connsiteY0-30" fmla="*/ 51 h 169403"/>
                  <a:gd name="connsiteX1-31" fmla="*/ 65611 w 83325"/>
                  <a:gd name="connsiteY1-32" fmla="*/ 90911 h 169403"/>
                  <a:gd name="connsiteX2-33" fmla="*/ 480 w 83325"/>
                  <a:gd name="connsiteY2-34" fmla="*/ 163431 h 169403"/>
                  <a:gd name="connsiteX3-35" fmla="*/ 37906 w 83325"/>
                  <a:gd name="connsiteY3-36" fmla="*/ 161739 h 169403"/>
                  <a:gd name="connsiteX4-37" fmla="*/ 73523 w 83325"/>
                  <a:gd name="connsiteY4-38" fmla="*/ 133401 h 169403"/>
                  <a:gd name="connsiteX5-39" fmla="*/ 83048 w 83325"/>
                  <a:gd name="connsiteY5-40" fmla="*/ 78632 h 169403"/>
                  <a:gd name="connsiteX6-41" fmla="*/ 63998 w 83325"/>
                  <a:gd name="connsiteY6-42" fmla="*/ 51 h 169403"/>
                  <a:gd name="connsiteX0-43" fmla="*/ 63917 w 83250"/>
                  <a:gd name="connsiteY0-44" fmla="*/ 265 h 168402"/>
                  <a:gd name="connsiteX1-45" fmla="*/ 62756 w 83250"/>
                  <a:gd name="connsiteY1-46" fmla="*/ 107723 h 168402"/>
                  <a:gd name="connsiteX2-47" fmla="*/ 399 w 83250"/>
                  <a:gd name="connsiteY2-48" fmla="*/ 163645 h 168402"/>
                  <a:gd name="connsiteX3-49" fmla="*/ 37825 w 83250"/>
                  <a:gd name="connsiteY3-50" fmla="*/ 161953 h 168402"/>
                  <a:gd name="connsiteX4-51" fmla="*/ 73442 w 83250"/>
                  <a:gd name="connsiteY4-52" fmla="*/ 133615 h 168402"/>
                  <a:gd name="connsiteX5-53" fmla="*/ 82967 w 83250"/>
                  <a:gd name="connsiteY5-54" fmla="*/ 78846 h 168402"/>
                  <a:gd name="connsiteX6-55" fmla="*/ 63917 w 83250"/>
                  <a:gd name="connsiteY6-56" fmla="*/ 265 h 168402"/>
                  <a:gd name="connsiteX0-57" fmla="*/ 63917 w 83250"/>
                  <a:gd name="connsiteY0-58" fmla="*/ 265 h 168402"/>
                  <a:gd name="connsiteX1-59" fmla="*/ 62756 w 83250"/>
                  <a:gd name="connsiteY1-60" fmla="*/ 107723 h 168402"/>
                  <a:gd name="connsiteX2-61" fmla="*/ 399 w 83250"/>
                  <a:gd name="connsiteY2-62" fmla="*/ 163645 h 168402"/>
                  <a:gd name="connsiteX3-63" fmla="*/ 37825 w 83250"/>
                  <a:gd name="connsiteY3-64" fmla="*/ 161953 h 168402"/>
                  <a:gd name="connsiteX4-65" fmla="*/ 73442 w 83250"/>
                  <a:gd name="connsiteY4-66" fmla="*/ 133615 h 168402"/>
                  <a:gd name="connsiteX5-67" fmla="*/ 82967 w 83250"/>
                  <a:gd name="connsiteY5-68" fmla="*/ 78846 h 168402"/>
                  <a:gd name="connsiteX6-69" fmla="*/ 63917 w 83250"/>
                  <a:gd name="connsiteY6-70" fmla="*/ 265 h 168402"/>
                  <a:gd name="connsiteX0-71" fmla="*/ 63917 w 83250"/>
                  <a:gd name="connsiteY0-72" fmla="*/ 265 h 168402"/>
                  <a:gd name="connsiteX1-73" fmla="*/ 62756 w 83250"/>
                  <a:gd name="connsiteY1-74" fmla="*/ 107723 h 168402"/>
                  <a:gd name="connsiteX2-75" fmla="*/ 399 w 83250"/>
                  <a:gd name="connsiteY2-76" fmla="*/ 163645 h 168402"/>
                  <a:gd name="connsiteX3-77" fmla="*/ 37825 w 83250"/>
                  <a:gd name="connsiteY3-78" fmla="*/ 161953 h 168402"/>
                  <a:gd name="connsiteX4-79" fmla="*/ 73442 w 83250"/>
                  <a:gd name="connsiteY4-80" fmla="*/ 133615 h 168402"/>
                  <a:gd name="connsiteX5-81" fmla="*/ 82967 w 83250"/>
                  <a:gd name="connsiteY5-82" fmla="*/ 78846 h 168402"/>
                  <a:gd name="connsiteX6-83" fmla="*/ 63917 w 83250"/>
                  <a:gd name="connsiteY6-84" fmla="*/ 265 h 1684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3250" h="168402">
                    <a:moveTo>
                      <a:pt x="63917" y="265"/>
                    </a:moveTo>
                    <a:cubicBezTo>
                      <a:pt x="60549" y="5078"/>
                      <a:pt x="88617" y="64296"/>
                      <a:pt x="62756" y="107723"/>
                    </a:cubicBezTo>
                    <a:cubicBezTo>
                      <a:pt x="36895" y="151150"/>
                      <a:pt x="4554" y="154607"/>
                      <a:pt x="399" y="163645"/>
                    </a:cubicBezTo>
                    <a:cubicBezTo>
                      <a:pt x="-3756" y="172683"/>
                      <a:pt x="25651" y="166958"/>
                      <a:pt x="37825" y="161953"/>
                    </a:cubicBezTo>
                    <a:cubicBezTo>
                      <a:pt x="49999" y="156948"/>
                      <a:pt x="59155" y="145918"/>
                      <a:pt x="73442" y="133615"/>
                    </a:cubicBezTo>
                    <a:cubicBezTo>
                      <a:pt x="88843" y="105476"/>
                      <a:pt x="80189" y="100277"/>
                      <a:pt x="82967" y="78846"/>
                    </a:cubicBezTo>
                    <a:cubicBezTo>
                      <a:pt x="85745" y="57415"/>
                      <a:pt x="67285" y="-4548"/>
                      <a:pt x="63917" y="265"/>
                    </a:cubicBezTo>
                    <a:close/>
                  </a:path>
                </a:pathLst>
              </a:custGeom>
              <a:solidFill>
                <a:schemeClr val="bg1">
                  <a:lumMod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自由: 形状 46"/>
              <p:cNvSpPr/>
              <p:nvPr/>
            </p:nvSpPr>
            <p:spPr>
              <a:xfrm rot="20211152">
                <a:off x="5550647" y="3160316"/>
                <a:ext cx="37732" cy="41390"/>
              </a:xfrm>
              <a:custGeom>
                <a:avLst/>
                <a:gdLst>
                  <a:gd name="connsiteX0" fmla="*/ 92 w 79531"/>
                  <a:gd name="connsiteY0" fmla="*/ 3088 h 98272"/>
                  <a:gd name="connsiteX1" fmla="*/ 54861 w 79531"/>
                  <a:gd name="connsiteY1" fmla="*/ 93575 h 98272"/>
                  <a:gd name="connsiteX2" fmla="*/ 78673 w 79531"/>
                  <a:gd name="connsiteY2" fmla="*/ 79288 h 98272"/>
                  <a:gd name="connsiteX3" fmla="*/ 69148 w 79531"/>
                  <a:gd name="connsiteY3" fmla="*/ 26900 h 98272"/>
                  <a:gd name="connsiteX4" fmla="*/ 92 w 79531"/>
                  <a:gd name="connsiteY4" fmla="*/ 3088 h 98272"/>
                  <a:gd name="connsiteX0-1" fmla="*/ 487 w 79926"/>
                  <a:gd name="connsiteY0-2" fmla="*/ 580 h 79256"/>
                  <a:gd name="connsiteX1-3" fmla="*/ 40707 w 79926"/>
                  <a:gd name="connsiteY1-4" fmla="*/ 46048 h 79256"/>
                  <a:gd name="connsiteX2-5" fmla="*/ 79068 w 79926"/>
                  <a:gd name="connsiteY2-6" fmla="*/ 76780 h 79256"/>
                  <a:gd name="connsiteX3-7" fmla="*/ 69543 w 79926"/>
                  <a:gd name="connsiteY3-8" fmla="*/ 24392 h 79256"/>
                  <a:gd name="connsiteX4-9" fmla="*/ 487 w 79926"/>
                  <a:gd name="connsiteY4-10" fmla="*/ 580 h 79256"/>
                  <a:gd name="connsiteX0-11" fmla="*/ 639 w 81382"/>
                  <a:gd name="connsiteY0-12" fmla="*/ 440 h 79116"/>
                  <a:gd name="connsiteX1-13" fmla="*/ 40859 w 81382"/>
                  <a:gd name="connsiteY1-14" fmla="*/ 45908 h 79116"/>
                  <a:gd name="connsiteX2-15" fmla="*/ 79220 w 81382"/>
                  <a:gd name="connsiteY2-16" fmla="*/ 76640 h 79116"/>
                  <a:gd name="connsiteX3-17" fmla="*/ 74532 w 81382"/>
                  <a:gd name="connsiteY3-18" fmla="*/ 26264 h 79116"/>
                  <a:gd name="connsiteX4-19" fmla="*/ 639 w 81382"/>
                  <a:gd name="connsiteY4-20" fmla="*/ 440 h 79116"/>
                  <a:gd name="connsiteX0-21" fmla="*/ 228 w 80969"/>
                  <a:gd name="connsiteY0-22" fmla="*/ 364 h 78913"/>
                  <a:gd name="connsiteX1-23" fmla="*/ 51947 w 80969"/>
                  <a:gd name="connsiteY1-24" fmla="*/ 43750 h 78913"/>
                  <a:gd name="connsiteX2-25" fmla="*/ 78809 w 80969"/>
                  <a:gd name="connsiteY2-26" fmla="*/ 76564 h 78913"/>
                  <a:gd name="connsiteX3-27" fmla="*/ 74121 w 80969"/>
                  <a:gd name="connsiteY3-28" fmla="*/ 26188 h 78913"/>
                  <a:gd name="connsiteX4-29" fmla="*/ 228 w 80969"/>
                  <a:gd name="connsiteY4-30" fmla="*/ 364 h 78913"/>
                  <a:gd name="connsiteX0-31" fmla="*/ 924 w 81666"/>
                  <a:gd name="connsiteY0-32" fmla="*/ 951 h 80713"/>
                  <a:gd name="connsiteX1-33" fmla="*/ 36288 w 81666"/>
                  <a:gd name="connsiteY1-34" fmla="*/ 58277 h 80713"/>
                  <a:gd name="connsiteX2-35" fmla="*/ 79505 w 81666"/>
                  <a:gd name="connsiteY2-36" fmla="*/ 77151 h 80713"/>
                  <a:gd name="connsiteX3-37" fmla="*/ 74817 w 81666"/>
                  <a:gd name="connsiteY3-38" fmla="*/ 26775 h 80713"/>
                  <a:gd name="connsiteX4-39" fmla="*/ 924 w 81666"/>
                  <a:gd name="connsiteY4-40" fmla="*/ 951 h 80713"/>
                  <a:gd name="connsiteX0-41" fmla="*/ 845 w 77234"/>
                  <a:gd name="connsiteY0-42" fmla="*/ 746 h 60395"/>
                  <a:gd name="connsiteX1-43" fmla="*/ 36209 w 77234"/>
                  <a:gd name="connsiteY1-44" fmla="*/ 58072 h 60395"/>
                  <a:gd name="connsiteX2-45" fmla="*/ 59907 w 77234"/>
                  <a:gd name="connsiteY2-46" fmla="*/ 43540 h 60395"/>
                  <a:gd name="connsiteX3-47" fmla="*/ 74738 w 77234"/>
                  <a:gd name="connsiteY3-48" fmla="*/ 26570 h 60395"/>
                  <a:gd name="connsiteX4-49" fmla="*/ 845 w 77234"/>
                  <a:gd name="connsiteY4-50" fmla="*/ 746 h 60395"/>
                  <a:gd name="connsiteX0-51" fmla="*/ 2894 w 45984"/>
                  <a:gd name="connsiteY0-52" fmla="*/ 1346 h 45063"/>
                  <a:gd name="connsiteX1-53" fmla="*/ 6676 w 45984"/>
                  <a:gd name="connsiteY1-54" fmla="*/ 43726 h 45063"/>
                  <a:gd name="connsiteX2-55" fmla="*/ 30374 w 45984"/>
                  <a:gd name="connsiteY2-56" fmla="*/ 29194 h 45063"/>
                  <a:gd name="connsiteX3-57" fmla="*/ 45205 w 45984"/>
                  <a:gd name="connsiteY3-58" fmla="*/ 12224 h 45063"/>
                  <a:gd name="connsiteX4-59" fmla="*/ 2894 w 45984"/>
                  <a:gd name="connsiteY4-60" fmla="*/ 1346 h 450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984" h="45063">
                    <a:moveTo>
                      <a:pt x="2894" y="1346"/>
                    </a:moveTo>
                    <a:cubicBezTo>
                      <a:pt x="-3528" y="6596"/>
                      <a:pt x="2096" y="39085"/>
                      <a:pt x="6676" y="43726"/>
                    </a:cubicBezTo>
                    <a:cubicBezTo>
                      <a:pt x="11256" y="48367"/>
                      <a:pt x="27993" y="40307"/>
                      <a:pt x="30374" y="29194"/>
                    </a:cubicBezTo>
                    <a:cubicBezTo>
                      <a:pt x="32755" y="18082"/>
                      <a:pt x="49785" y="16865"/>
                      <a:pt x="45205" y="12224"/>
                    </a:cubicBezTo>
                    <a:cubicBezTo>
                      <a:pt x="40625" y="7583"/>
                      <a:pt x="9316" y="-3904"/>
                      <a:pt x="2894" y="1346"/>
                    </a:cubicBezTo>
                    <a:close/>
                  </a:path>
                </a:pathLst>
              </a:custGeom>
              <a:solidFill>
                <a:schemeClr val="bg1">
                  <a:lumMod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自由: 形状 47"/>
              <p:cNvSpPr/>
              <p:nvPr/>
            </p:nvSpPr>
            <p:spPr>
              <a:xfrm rot="335925">
                <a:off x="5526938" y="3285299"/>
                <a:ext cx="89050" cy="46776"/>
              </a:xfrm>
              <a:custGeom>
                <a:avLst/>
                <a:gdLst>
                  <a:gd name="connsiteX0" fmla="*/ 1032 w 141530"/>
                  <a:gd name="connsiteY0" fmla="*/ 81 h 141546"/>
                  <a:gd name="connsiteX1" fmla="*/ 48657 w 141530"/>
                  <a:gd name="connsiteY1" fmla="*/ 83425 h 141546"/>
                  <a:gd name="connsiteX2" fmla="*/ 110569 w 141530"/>
                  <a:gd name="connsiteY2" fmla="*/ 100094 h 141546"/>
                  <a:gd name="connsiteX3" fmla="*/ 141525 w 141530"/>
                  <a:gd name="connsiteY3" fmla="*/ 83425 h 141546"/>
                  <a:gd name="connsiteX4" fmla="*/ 112950 w 141530"/>
                  <a:gd name="connsiteY4" fmla="*/ 133431 h 141546"/>
                  <a:gd name="connsiteX5" fmla="*/ 84375 w 141530"/>
                  <a:gd name="connsiteY5" fmla="*/ 138194 h 141546"/>
                  <a:gd name="connsiteX6" fmla="*/ 22463 w 141530"/>
                  <a:gd name="connsiteY6" fmla="*/ 100094 h 141546"/>
                  <a:gd name="connsiteX7" fmla="*/ 1032 w 141530"/>
                  <a:gd name="connsiteY7" fmla="*/ 81 h 141546"/>
                  <a:gd name="connsiteX0-1" fmla="*/ 1032 w 141652"/>
                  <a:gd name="connsiteY0-2" fmla="*/ 81 h 139435"/>
                  <a:gd name="connsiteX1-3" fmla="*/ 48657 w 141652"/>
                  <a:gd name="connsiteY1-4" fmla="*/ 83425 h 139435"/>
                  <a:gd name="connsiteX2-5" fmla="*/ 110569 w 141652"/>
                  <a:gd name="connsiteY2-6" fmla="*/ 100094 h 139435"/>
                  <a:gd name="connsiteX3-7" fmla="*/ 141525 w 141652"/>
                  <a:gd name="connsiteY3-8" fmla="*/ 83425 h 139435"/>
                  <a:gd name="connsiteX4-9" fmla="*/ 99920 w 141652"/>
                  <a:gd name="connsiteY4-10" fmla="*/ 120281 h 139435"/>
                  <a:gd name="connsiteX5-11" fmla="*/ 84375 w 141652"/>
                  <a:gd name="connsiteY5-12" fmla="*/ 138194 h 139435"/>
                  <a:gd name="connsiteX6-13" fmla="*/ 22463 w 141652"/>
                  <a:gd name="connsiteY6-14" fmla="*/ 100094 h 139435"/>
                  <a:gd name="connsiteX7-15" fmla="*/ 1032 w 141652"/>
                  <a:gd name="connsiteY7-16" fmla="*/ 81 h 139435"/>
                  <a:gd name="connsiteX0-17" fmla="*/ 1032 w 142139"/>
                  <a:gd name="connsiteY0-18" fmla="*/ 81 h 138403"/>
                  <a:gd name="connsiteX1-19" fmla="*/ 48657 w 142139"/>
                  <a:gd name="connsiteY1-20" fmla="*/ 83425 h 138403"/>
                  <a:gd name="connsiteX2-21" fmla="*/ 110569 w 142139"/>
                  <a:gd name="connsiteY2-22" fmla="*/ 100094 h 138403"/>
                  <a:gd name="connsiteX3-23" fmla="*/ 141525 w 142139"/>
                  <a:gd name="connsiteY3-24" fmla="*/ 83425 h 138403"/>
                  <a:gd name="connsiteX4-25" fmla="*/ 84375 w 142139"/>
                  <a:gd name="connsiteY4-26" fmla="*/ 138194 h 138403"/>
                  <a:gd name="connsiteX5-27" fmla="*/ 22463 w 142139"/>
                  <a:gd name="connsiteY5-28" fmla="*/ 100094 h 138403"/>
                  <a:gd name="connsiteX6-29" fmla="*/ 1032 w 142139"/>
                  <a:gd name="connsiteY6-30" fmla="*/ 81 h 138403"/>
                  <a:gd name="connsiteX0-31" fmla="*/ 721 w 143136"/>
                  <a:gd name="connsiteY0-32" fmla="*/ 81 h 137894"/>
                  <a:gd name="connsiteX1-33" fmla="*/ 48346 w 143136"/>
                  <a:gd name="connsiteY1-34" fmla="*/ 83425 h 137894"/>
                  <a:gd name="connsiteX2-35" fmla="*/ 110258 w 143136"/>
                  <a:gd name="connsiteY2-36" fmla="*/ 100094 h 137894"/>
                  <a:gd name="connsiteX3-37" fmla="*/ 141214 w 143136"/>
                  <a:gd name="connsiteY3-38" fmla="*/ 83425 h 137894"/>
                  <a:gd name="connsiteX4-39" fmla="*/ 56457 w 143136"/>
                  <a:gd name="connsiteY4-40" fmla="*/ 137603 h 137894"/>
                  <a:gd name="connsiteX5-41" fmla="*/ 22152 w 143136"/>
                  <a:gd name="connsiteY5-42" fmla="*/ 100094 h 137894"/>
                  <a:gd name="connsiteX6-43" fmla="*/ 721 w 143136"/>
                  <a:gd name="connsiteY6-44" fmla="*/ 81 h 137894"/>
                  <a:gd name="connsiteX0-45" fmla="*/ 2823 w 145240"/>
                  <a:gd name="connsiteY0-46" fmla="*/ 4 h 137702"/>
                  <a:gd name="connsiteX1-47" fmla="*/ 50448 w 145240"/>
                  <a:gd name="connsiteY1-48" fmla="*/ 83348 h 137702"/>
                  <a:gd name="connsiteX2-49" fmla="*/ 112360 w 145240"/>
                  <a:gd name="connsiteY2-50" fmla="*/ 100017 h 137702"/>
                  <a:gd name="connsiteX3-51" fmla="*/ 143316 w 145240"/>
                  <a:gd name="connsiteY3-52" fmla="*/ 83348 h 137702"/>
                  <a:gd name="connsiteX4-53" fmla="*/ 58559 w 145240"/>
                  <a:gd name="connsiteY4-54" fmla="*/ 137526 h 137702"/>
                  <a:gd name="connsiteX5-55" fmla="*/ 11225 w 145240"/>
                  <a:gd name="connsiteY5-56" fmla="*/ 86864 h 137702"/>
                  <a:gd name="connsiteX6-57" fmla="*/ 2823 w 145240"/>
                  <a:gd name="connsiteY6-58" fmla="*/ 4 h 137702"/>
                  <a:gd name="connsiteX0-59" fmla="*/ 3004 w 145130"/>
                  <a:gd name="connsiteY0-60" fmla="*/ 4 h 126699"/>
                  <a:gd name="connsiteX1-61" fmla="*/ 50629 w 145130"/>
                  <a:gd name="connsiteY1-62" fmla="*/ 83348 h 126699"/>
                  <a:gd name="connsiteX2-63" fmla="*/ 112541 w 145130"/>
                  <a:gd name="connsiteY2-64" fmla="*/ 100017 h 126699"/>
                  <a:gd name="connsiteX3-65" fmla="*/ 143497 w 145130"/>
                  <a:gd name="connsiteY3-66" fmla="*/ 83348 h 126699"/>
                  <a:gd name="connsiteX4-67" fmla="*/ 64214 w 145130"/>
                  <a:gd name="connsiteY4-68" fmla="*/ 126453 h 126699"/>
                  <a:gd name="connsiteX5-69" fmla="*/ 11406 w 145130"/>
                  <a:gd name="connsiteY5-70" fmla="*/ 86864 h 126699"/>
                  <a:gd name="connsiteX6-71" fmla="*/ 3004 w 145130"/>
                  <a:gd name="connsiteY6-72" fmla="*/ 4 h 126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5130" h="126699">
                    <a:moveTo>
                      <a:pt x="3004" y="4"/>
                    </a:moveTo>
                    <a:cubicBezTo>
                      <a:pt x="9541" y="-582"/>
                      <a:pt x="32373" y="66679"/>
                      <a:pt x="50629" y="83348"/>
                    </a:cubicBezTo>
                    <a:cubicBezTo>
                      <a:pt x="68885" y="100017"/>
                      <a:pt x="97063" y="100017"/>
                      <a:pt x="112541" y="100017"/>
                    </a:cubicBezTo>
                    <a:cubicBezTo>
                      <a:pt x="128019" y="100017"/>
                      <a:pt x="151551" y="78942"/>
                      <a:pt x="143497" y="83348"/>
                    </a:cubicBezTo>
                    <a:cubicBezTo>
                      <a:pt x="135443" y="87754"/>
                      <a:pt x="84058" y="123675"/>
                      <a:pt x="64214" y="126453"/>
                    </a:cubicBezTo>
                    <a:cubicBezTo>
                      <a:pt x="44370" y="129231"/>
                      <a:pt x="21608" y="107939"/>
                      <a:pt x="11406" y="86864"/>
                    </a:cubicBezTo>
                    <a:cubicBezTo>
                      <a:pt x="1204" y="65789"/>
                      <a:pt x="-3533" y="590"/>
                      <a:pt x="3004" y="4"/>
                    </a:cubicBezTo>
                    <a:close/>
                  </a:path>
                </a:pathLst>
              </a:custGeom>
              <a:solidFill>
                <a:schemeClr val="bg1">
                  <a:lumMod val="9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自由: 形状 48"/>
              <p:cNvSpPr/>
              <p:nvPr/>
            </p:nvSpPr>
            <p:spPr>
              <a:xfrm rot="463049">
                <a:off x="5923285" y="3293626"/>
                <a:ext cx="193048" cy="42443"/>
              </a:xfrm>
              <a:custGeom>
                <a:avLst/>
                <a:gdLst>
                  <a:gd name="connsiteX0" fmla="*/ 37 w 245058"/>
                  <a:gd name="connsiteY0" fmla="*/ 21467 h 62262"/>
                  <a:gd name="connsiteX1" fmla="*/ 88144 w 245058"/>
                  <a:gd name="connsiteY1" fmla="*/ 45279 h 62262"/>
                  <a:gd name="connsiteX2" fmla="*/ 240544 w 245058"/>
                  <a:gd name="connsiteY2" fmla="*/ 35 h 62262"/>
                  <a:gd name="connsiteX3" fmla="*/ 195300 w 245058"/>
                  <a:gd name="connsiteY3" fmla="*/ 38135 h 62262"/>
                  <a:gd name="connsiteX4" fmla="*/ 97669 w 245058"/>
                  <a:gd name="connsiteY4" fmla="*/ 61948 h 62262"/>
                  <a:gd name="connsiteX5" fmla="*/ 37 w 245058"/>
                  <a:gd name="connsiteY5" fmla="*/ 21467 h 62262"/>
                  <a:gd name="connsiteX0-1" fmla="*/ 39 w 243059"/>
                  <a:gd name="connsiteY0-2" fmla="*/ 38136 h 61948"/>
                  <a:gd name="connsiteX1-3" fmla="*/ 86145 w 243059"/>
                  <a:gd name="connsiteY1-4" fmla="*/ 45279 h 61948"/>
                  <a:gd name="connsiteX2-5" fmla="*/ 238545 w 243059"/>
                  <a:gd name="connsiteY2-6" fmla="*/ 35 h 61948"/>
                  <a:gd name="connsiteX3-7" fmla="*/ 193301 w 243059"/>
                  <a:gd name="connsiteY3-8" fmla="*/ 38135 h 61948"/>
                  <a:gd name="connsiteX4-9" fmla="*/ 95670 w 243059"/>
                  <a:gd name="connsiteY4-10" fmla="*/ 61948 h 61948"/>
                  <a:gd name="connsiteX5-11" fmla="*/ 39 w 243059"/>
                  <a:gd name="connsiteY5-12" fmla="*/ 38136 h 61948"/>
                  <a:gd name="connsiteX0-13" fmla="*/ 39 w 243059"/>
                  <a:gd name="connsiteY0-14" fmla="*/ 28611 h 62063"/>
                  <a:gd name="connsiteX1-15" fmla="*/ 86145 w 243059"/>
                  <a:gd name="connsiteY1-16" fmla="*/ 45279 h 62063"/>
                  <a:gd name="connsiteX2-17" fmla="*/ 238545 w 243059"/>
                  <a:gd name="connsiteY2-18" fmla="*/ 35 h 62063"/>
                  <a:gd name="connsiteX3-19" fmla="*/ 193301 w 243059"/>
                  <a:gd name="connsiteY3-20" fmla="*/ 38135 h 62063"/>
                  <a:gd name="connsiteX4-21" fmla="*/ 95670 w 243059"/>
                  <a:gd name="connsiteY4-22" fmla="*/ 61948 h 62063"/>
                  <a:gd name="connsiteX5-23" fmla="*/ 39 w 243059"/>
                  <a:gd name="connsiteY5-24" fmla="*/ 28611 h 62063"/>
                  <a:gd name="connsiteX0-25" fmla="*/ 3587 w 246607"/>
                  <a:gd name="connsiteY0-26" fmla="*/ 28611 h 61948"/>
                  <a:gd name="connsiteX1-27" fmla="*/ 89693 w 246607"/>
                  <a:gd name="connsiteY1-28" fmla="*/ 45279 h 61948"/>
                  <a:gd name="connsiteX2-29" fmla="*/ 242093 w 246607"/>
                  <a:gd name="connsiteY2-30" fmla="*/ 35 h 61948"/>
                  <a:gd name="connsiteX3-31" fmla="*/ 196849 w 246607"/>
                  <a:gd name="connsiteY3-32" fmla="*/ 38135 h 61948"/>
                  <a:gd name="connsiteX4-33" fmla="*/ 99218 w 246607"/>
                  <a:gd name="connsiteY4-34" fmla="*/ 61948 h 61948"/>
                  <a:gd name="connsiteX5-35" fmla="*/ 24476 w 246607"/>
                  <a:gd name="connsiteY5-36" fmla="*/ 38683 h 61948"/>
                  <a:gd name="connsiteX6" fmla="*/ 3587 w 246607"/>
                  <a:gd name="connsiteY6" fmla="*/ 28611 h 61948"/>
                  <a:gd name="connsiteX0-37" fmla="*/ 7873 w 250893"/>
                  <a:gd name="connsiteY0-38" fmla="*/ 28611 h 62044"/>
                  <a:gd name="connsiteX1-39" fmla="*/ 93979 w 250893"/>
                  <a:gd name="connsiteY1-40" fmla="*/ 45279 h 62044"/>
                  <a:gd name="connsiteX2-41" fmla="*/ 246379 w 250893"/>
                  <a:gd name="connsiteY2-42" fmla="*/ 35 h 62044"/>
                  <a:gd name="connsiteX3-43" fmla="*/ 201135 w 250893"/>
                  <a:gd name="connsiteY3-44" fmla="*/ 38135 h 62044"/>
                  <a:gd name="connsiteX4-45" fmla="*/ 103504 w 250893"/>
                  <a:gd name="connsiteY4-46" fmla="*/ 61948 h 62044"/>
                  <a:gd name="connsiteX5-47" fmla="*/ 14756 w 250893"/>
                  <a:gd name="connsiteY5-48" fmla="*/ 45827 h 62044"/>
                  <a:gd name="connsiteX6-49" fmla="*/ 7873 w 250893"/>
                  <a:gd name="connsiteY6-50" fmla="*/ 28611 h 62044"/>
                  <a:gd name="connsiteX0-51" fmla="*/ 7873 w 283169"/>
                  <a:gd name="connsiteY0-52" fmla="*/ 35748 h 69181"/>
                  <a:gd name="connsiteX1-53" fmla="*/ 93979 w 283169"/>
                  <a:gd name="connsiteY1-54" fmla="*/ 52416 h 69181"/>
                  <a:gd name="connsiteX2-55" fmla="*/ 280396 w 283169"/>
                  <a:gd name="connsiteY2-56" fmla="*/ 28 h 69181"/>
                  <a:gd name="connsiteX3-57" fmla="*/ 201135 w 283169"/>
                  <a:gd name="connsiteY3-58" fmla="*/ 45272 h 69181"/>
                  <a:gd name="connsiteX4-59" fmla="*/ 103504 w 283169"/>
                  <a:gd name="connsiteY4-60" fmla="*/ 69085 h 69181"/>
                  <a:gd name="connsiteX5-61" fmla="*/ 14756 w 283169"/>
                  <a:gd name="connsiteY5-62" fmla="*/ 52964 h 69181"/>
                  <a:gd name="connsiteX6-63" fmla="*/ 7873 w 283169"/>
                  <a:gd name="connsiteY6-64" fmla="*/ 35748 h 69181"/>
                  <a:gd name="connsiteX0-65" fmla="*/ 7873 w 273521"/>
                  <a:gd name="connsiteY0-66" fmla="*/ 38128 h 71561"/>
                  <a:gd name="connsiteX1-67" fmla="*/ 93979 w 273521"/>
                  <a:gd name="connsiteY1-68" fmla="*/ 54796 h 71561"/>
                  <a:gd name="connsiteX2-69" fmla="*/ 270390 w 273521"/>
                  <a:gd name="connsiteY2-70" fmla="*/ 27 h 71561"/>
                  <a:gd name="connsiteX3-71" fmla="*/ 201135 w 273521"/>
                  <a:gd name="connsiteY3-72" fmla="*/ 47652 h 71561"/>
                  <a:gd name="connsiteX4-73" fmla="*/ 103504 w 273521"/>
                  <a:gd name="connsiteY4-74" fmla="*/ 71465 h 71561"/>
                  <a:gd name="connsiteX5-75" fmla="*/ 14756 w 273521"/>
                  <a:gd name="connsiteY5-76" fmla="*/ 55344 h 71561"/>
                  <a:gd name="connsiteX6-77" fmla="*/ 7873 w 273521"/>
                  <a:gd name="connsiteY6-78" fmla="*/ 38128 h 715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49" y="connsiteY6-50"/>
                  </a:cxn>
                </a:cxnLst>
                <a:rect l="l" t="t" r="r" b="b"/>
                <a:pathLst>
                  <a:path w="273521" h="71561">
                    <a:moveTo>
                      <a:pt x="7873" y="38128"/>
                    </a:moveTo>
                    <a:cubicBezTo>
                      <a:pt x="21077" y="38037"/>
                      <a:pt x="50226" y="61146"/>
                      <a:pt x="93979" y="54796"/>
                    </a:cubicBezTo>
                    <a:cubicBezTo>
                      <a:pt x="137732" y="48446"/>
                      <a:pt x="252531" y="1218"/>
                      <a:pt x="270390" y="27"/>
                    </a:cubicBezTo>
                    <a:cubicBezTo>
                      <a:pt x="288249" y="-1164"/>
                      <a:pt x="224947" y="37333"/>
                      <a:pt x="201135" y="47652"/>
                    </a:cubicBezTo>
                    <a:cubicBezTo>
                      <a:pt x="177323" y="57971"/>
                      <a:pt x="134567" y="70183"/>
                      <a:pt x="103504" y="71465"/>
                    </a:cubicBezTo>
                    <a:cubicBezTo>
                      <a:pt x="72441" y="72747"/>
                      <a:pt x="30695" y="60900"/>
                      <a:pt x="14756" y="55344"/>
                    </a:cubicBezTo>
                    <a:cubicBezTo>
                      <a:pt x="-1183" y="49788"/>
                      <a:pt x="-5331" y="38219"/>
                      <a:pt x="7873" y="38128"/>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自由: 形状 49"/>
              <p:cNvSpPr/>
              <p:nvPr/>
            </p:nvSpPr>
            <p:spPr>
              <a:xfrm rot="62461">
                <a:off x="5530045" y="3321228"/>
                <a:ext cx="118589" cy="27117"/>
              </a:xfrm>
              <a:custGeom>
                <a:avLst/>
                <a:gdLst>
                  <a:gd name="connsiteX0" fmla="*/ 161800 w 164616"/>
                  <a:gd name="connsiteY0" fmla="*/ 3 h 36202"/>
                  <a:gd name="connsiteX1" fmla="*/ 52263 w 164616"/>
                  <a:gd name="connsiteY1" fmla="*/ 35721 h 36202"/>
                  <a:gd name="connsiteX2" fmla="*/ 2257 w 164616"/>
                  <a:gd name="connsiteY2" fmla="*/ 21434 h 36202"/>
                  <a:gd name="connsiteX3" fmla="*/ 121319 w 164616"/>
                  <a:gd name="connsiteY3" fmla="*/ 33340 h 36202"/>
                  <a:gd name="connsiteX4" fmla="*/ 161800 w 164616"/>
                  <a:gd name="connsiteY4" fmla="*/ 3 h 3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6" h="36202">
                    <a:moveTo>
                      <a:pt x="161800" y="3"/>
                    </a:moveTo>
                    <a:cubicBezTo>
                      <a:pt x="150291" y="400"/>
                      <a:pt x="78853" y="32149"/>
                      <a:pt x="52263" y="35721"/>
                    </a:cubicBezTo>
                    <a:cubicBezTo>
                      <a:pt x="25673" y="39293"/>
                      <a:pt x="-9252" y="21831"/>
                      <a:pt x="2257" y="21434"/>
                    </a:cubicBezTo>
                    <a:cubicBezTo>
                      <a:pt x="13766" y="21037"/>
                      <a:pt x="95125" y="34531"/>
                      <a:pt x="121319" y="33340"/>
                    </a:cubicBezTo>
                    <a:cubicBezTo>
                      <a:pt x="147513" y="32149"/>
                      <a:pt x="173309" y="-394"/>
                      <a:pt x="161800" y="3"/>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自由: 形状 50"/>
              <p:cNvSpPr/>
              <p:nvPr/>
            </p:nvSpPr>
            <p:spPr>
              <a:xfrm rot="463049">
                <a:off x="5893549" y="2951956"/>
                <a:ext cx="293532" cy="76059"/>
              </a:xfrm>
              <a:custGeom>
                <a:avLst/>
                <a:gdLst>
                  <a:gd name="connsiteX0" fmla="*/ 366 w 432294"/>
                  <a:gd name="connsiteY0" fmla="*/ 102487 h 102969"/>
                  <a:gd name="connsiteX1" fmla="*/ 138478 w 432294"/>
                  <a:gd name="connsiteY1" fmla="*/ 54862 h 102969"/>
                  <a:gd name="connsiteX2" fmla="*/ 281353 w 432294"/>
                  <a:gd name="connsiteY2" fmla="*/ 47718 h 102969"/>
                  <a:gd name="connsiteX3" fmla="*/ 419466 w 432294"/>
                  <a:gd name="connsiteY3" fmla="*/ 90581 h 102969"/>
                  <a:gd name="connsiteX4" fmla="*/ 417085 w 432294"/>
                  <a:gd name="connsiteY4" fmla="*/ 69150 h 102969"/>
                  <a:gd name="connsiteX5" fmla="*/ 338503 w 432294"/>
                  <a:gd name="connsiteY5" fmla="*/ 28668 h 102969"/>
                  <a:gd name="connsiteX6" fmla="*/ 236110 w 432294"/>
                  <a:gd name="connsiteY6" fmla="*/ 93 h 102969"/>
                  <a:gd name="connsiteX7" fmla="*/ 102760 w 432294"/>
                  <a:gd name="connsiteY7" fmla="*/ 21525 h 102969"/>
                  <a:gd name="connsiteX8" fmla="*/ 366 w 432294"/>
                  <a:gd name="connsiteY8" fmla="*/ 102487 h 102969"/>
                  <a:gd name="connsiteX0-1" fmla="*/ 8551 w 440479"/>
                  <a:gd name="connsiteY0-2" fmla="*/ 102485 h 102967"/>
                  <a:gd name="connsiteX1-3" fmla="*/ 146663 w 440479"/>
                  <a:gd name="connsiteY1-4" fmla="*/ 54860 h 102967"/>
                  <a:gd name="connsiteX2-5" fmla="*/ 289538 w 440479"/>
                  <a:gd name="connsiteY2-6" fmla="*/ 47716 h 102967"/>
                  <a:gd name="connsiteX3-7" fmla="*/ 427651 w 440479"/>
                  <a:gd name="connsiteY3-8" fmla="*/ 90579 h 102967"/>
                  <a:gd name="connsiteX4-9" fmla="*/ 425270 w 440479"/>
                  <a:gd name="connsiteY4-10" fmla="*/ 69148 h 102967"/>
                  <a:gd name="connsiteX5-11" fmla="*/ 346688 w 440479"/>
                  <a:gd name="connsiteY5-12" fmla="*/ 28666 h 102967"/>
                  <a:gd name="connsiteX6-13" fmla="*/ 244295 w 440479"/>
                  <a:gd name="connsiteY6-14" fmla="*/ 91 h 102967"/>
                  <a:gd name="connsiteX7-15" fmla="*/ 110945 w 440479"/>
                  <a:gd name="connsiteY7-16" fmla="*/ 21523 h 102967"/>
                  <a:gd name="connsiteX8-17" fmla="*/ 25220 w 440479"/>
                  <a:gd name="connsiteY8-18" fmla="*/ 71529 h 102967"/>
                  <a:gd name="connsiteX9" fmla="*/ 8551 w 440479"/>
                  <a:gd name="connsiteY9" fmla="*/ 102485 h 102967"/>
                  <a:gd name="connsiteX0-19" fmla="*/ 10913 w 442841"/>
                  <a:gd name="connsiteY0-20" fmla="*/ 102475 h 102511"/>
                  <a:gd name="connsiteX1-21" fmla="*/ 149025 w 442841"/>
                  <a:gd name="connsiteY1-22" fmla="*/ 54850 h 102511"/>
                  <a:gd name="connsiteX2-23" fmla="*/ 291900 w 442841"/>
                  <a:gd name="connsiteY2-24" fmla="*/ 47706 h 102511"/>
                  <a:gd name="connsiteX3-25" fmla="*/ 430013 w 442841"/>
                  <a:gd name="connsiteY3-26" fmla="*/ 90569 h 102511"/>
                  <a:gd name="connsiteX4-27" fmla="*/ 427632 w 442841"/>
                  <a:gd name="connsiteY4-28" fmla="*/ 69138 h 102511"/>
                  <a:gd name="connsiteX5-29" fmla="*/ 349050 w 442841"/>
                  <a:gd name="connsiteY5-30" fmla="*/ 28656 h 102511"/>
                  <a:gd name="connsiteX6-31" fmla="*/ 246657 w 442841"/>
                  <a:gd name="connsiteY6-32" fmla="*/ 81 h 102511"/>
                  <a:gd name="connsiteX7-33" fmla="*/ 113307 w 442841"/>
                  <a:gd name="connsiteY7-34" fmla="*/ 21513 h 102511"/>
                  <a:gd name="connsiteX8-35" fmla="*/ 20438 w 442841"/>
                  <a:gd name="connsiteY8-36" fmla="*/ 61994 h 102511"/>
                  <a:gd name="connsiteX9-37" fmla="*/ 10913 w 442841"/>
                  <a:gd name="connsiteY9-38" fmla="*/ 102475 h 102511"/>
                  <a:gd name="connsiteX0-39" fmla="*/ 5684 w 468568"/>
                  <a:gd name="connsiteY0-40" fmla="*/ 109619 h 109648"/>
                  <a:gd name="connsiteX1-41" fmla="*/ 174752 w 468568"/>
                  <a:gd name="connsiteY1-42" fmla="*/ 54850 h 109648"/>
                  <a:gd name="connsiteX2-43" fmla="*/ 317627 w 468568"/>
                  <a:gd name="connsiteY2-44" fmla="*/ 47706 h 109648"/>
                  <a:gd name="connsiteX3-45" fmla="*/ 455740 w 468568"/>
                  <a:gd name="connsiteY3-46" fmla="*/ 90569 h 109648"/>
                  <a:gd name="connsiteX4-47" fmla="*/ 453359 w 468568"/>
                  <a:gd name="connsiteY4-48" fmla="*/ 69138 h 109648"/>
                  <a:gd name="connsiteX5-49" fmla="*/ 374777 w 468568"/>
                  <a:gd name="connsiteY5-50" fmla="*/ 28656 h 109648"/>
                  <a:gd name="connsiteX6-51" fmla="*/ 272384 w 468568"/>
                  <a:gd name="connsiteY6-52" fmla="*/ 81 h 109648"/>
                  <a:gd name="connsiteX7-53" fmla="*/ 139034 w 468568"/>
                  <a:gd name="connsiteY7-54" fmla="*/ 21513 h 109648"/>
                  <a:gd name="connsiteX8-55" fmla="*/ 46165 w 468568"/>
                  <a:gd name="connsiteY8-56" fmla="*/ 61994 h 109648"/>
                  <a:gd name="connsiteX9-57" fmla="*/ 5684 w 468568"/>
                  <a:gd name="connsiteY9-58" fmla="*/ 109619 h 109648"/>
                  <a:gd name="connsiteX0-59" fmla="*/ 5684 w 468568"/>
                  <a:gd name="connsiteY0-60" fmla="*/ 109612 h 109612"/>
                  <a:gd name="connsiteX1-61" fmla="*/ 174752 w 468568"/>
                  <a:gd name="connsiteY1-62" fmla="*/ 54843 h 109612"/>
                  <a:gd name="connsiteX2-63" fmla="*/ 317627 w 468568"/>
                  <a:gd name="connsiteY2-64" fmla="*/ 47699 h 109612"/>
                  <a:gd name="connsiteX3-65" fmla="*/ 455740 w 468568"/>
                  <a:gd name="connsiteY3-66" fmla="*/ 90562 h 109612"/>
                  <a:gd name="connsiteX4-67" fmla="*/ 453359 w 468568"/>
                  <a:gd name="connsiteY4-68" fmla="*/ 69131 h 109612"/>
                  <a:gd name="connsiteX5-69" fmla="*/ 374777 w 468568"/>
                  <a:gd name="connsiteY5-70" fmla="*/ 28649 h 109612"/>
                  <a:gd name="connsiteX6-71" fmla="*/ 272384 w 468568"/>
                  <a:gd name="connsiteY6-72" fmla="*/ 74 h 109612"/>
                  <a:gd name="connsiteX7-73" fmla="*/ 139034 w 468568"/>
                  <a:gd name="connsiteY7-74" fmla="*/ 21506 h 109612"/>
                  <a:gd name="connsiteX8-75" fmla="*/ 46165 w 468568"/>
                  <a:gd name="connsiteY8-76" fmla="*/ 54844 h 109612"/>
                  <a:gd name="connsiteX9-77" fmla="*/ 5684 w 468568"/>
                  <a:gd name="connsiteY9-78" fmla="*/ 109612 h 109612"/>
                  <a:gd name="connsiteX0-79" fmla="*/ 3068 w 518339"/>
                  <a:gd name="connsiteY0-80" fmla="*/ 100087 h 100087"/>
                  <a:gd name="connsiteX1-81" fmla="*/ 224523 w 518339"/>
                  <a:gd name="connsiteY1-82" fmla="*/ 54843 h 100087"/>
                  <a:gd name="connsiteX2-83" fmla="*/ 367398 w 518339"/>
                  <a:gd name="connsiteY2-84" fmla="*/ 47699 h 100087"/>
                  <a:gd name="connsiteX3-85" fmla="*/ 505511 w 518339"/>
                  <a:gd name="connsiteY3-86" fmla="*/ 90562 h 100087"/>
                  <a:gd name="connsiteX4-87" fmla="*/ 503130 w 518339"/>
                  <a:gd name="connsiteY4-88" fmla="*/ 69131 h 100087"/>
                  <a:gd name="connsiteX5-89" fmla="*/ 424548 w 518339"/>
                  <a:gd name="connsiteY5-90" fmla="*/ 28649 h 100087"/>
                  <a:gd name="connsiteX6-91" fmla="*/ 322155 w 518339"/>
                  <a:gd name="connsiteY6-92" fmla="*/ 74 h 100087"/>
                  <a:gd name="connsiteX7-93" fmla="*/ 188805 w 518339"/>
                  <a:gd name="connsiteY7-94" fmla="*/ 21506 h 100087"/>
                  <a:gd name="connsiteX8-95" fmla="*/ 95936 w 518339"/>
                  <a:gd name="connsiteY8-96" fmla="*/ 54844 h 100087"/>
                  <a:gd name="connsiteX9-97" fmla="*/ 3068 w 518339"/>
                  <a:gd name="connsiteY9-98" fmla="*/ 100087 h 100087"/>
                  <a:gd name="connsiteX0-99" fmla="*/ 3204 w 513713"/>
                  <a:gd name="connsiteY0-100" fmla="*/ 142950 h 142950"/>
                  <a:gd name="connsiteX1-101" fmla="*/ 219897 w 513713"/>
                  <a:gd name="connsiteY1-102" fmla="*/ 54843 h 142950"/>
                  <a:gd name="connsiteX2-103" fmla="*/ 362772 w 513713"/>
                  <a:gd name="connsiteY2-104" fmla="*/ 47699 h 142950"/>
                  <a:gd name="connsiteX3-105" fmla="*/ 500885 w 513713"/>
                  <a:gd name="connsiteY3-106" fmla="*/ 90562 h 142950"/>
                  <a:gd name="connsiteX4-107" fmla="*/ 498504 w 513713"/>
                  <a:gd name="connsiteY4-108" fmla="*/ 69131 h 142950"/>
                  <a:gd name="connsiteX5-109" fmla="*/ 419922 w 513713"/>
                  <a:gd name="connsiteY5-110" fmla="*/ 28649 h 142950"/>
                  <a:gd name="connsiteX6-111" fmla="*/ 317529 w 513713"/>
                  <a:gd name="connsiteY6-112" fmla="*/ 74 h 142950"/>
                  <a:gd name="connsiteX7-113" fmla="*/ 184179 w 513713"/>
                  <a:gd name="connsiteY7-114" fmla="*/ 21506 h 142950"/>
                  <a:gd name="connsiteX8-115" fmla="*/ 91310 w 513713"/>
                  <a:gd name="connsiteY8-116" fmla="*/ 54844 h 142950"/>
                  <a:gd name="connsiteX9-117" fmla="*/ 3204 w 513713"/>
                  <a:gd name="connsiteY9-118" fmla="*/ 142950 h 142950"/>
                  <a:gd name="connsiteX0-119" fmla="*/ 4149 w 514658"/>
                  <a:gd name="connsiteY0-120" fmla="*/ 142950 h 142950"/>
                  <a:gd name="connsiteX1-121" fmla="*/ 220842 w 514658"/>
                  <a:gd name="connsiteY1-122" fmla="*/ 54843 h 142950"/>
                  <a:gd name="connsiteX2-123" fmla="*/ 363717 w 514658"/>
                  <a:gd name="connsiteY2-124" fmla="*/ 47699 h 142950"/>
                  <a:gd name="connsiteX3-125" fmla="*/ 501830 w 514658"/>
                  <a:gd name="connsiteY3-126" fmla="*/ 90562 h 142950"/>
                  <a:gd name="connsiteX4-127" fmla="*/ 499449 w 514658"/>
                  <a:gd name="connsiteY4-128" fmla="*/ 69131 h 142950"/>
                  <a:gd name="connsiteX5-129" fmla="*/ 420867 w 514658"/>
                  <a:gd name="connsiteY5-130" fmla="*/ 28649 h 142950"/>
                  <a:gd name="connsiteX6-131" fmla="*/ 318474 w 514658"/>
                  <a:gd name="connsiteY6-132" fmla="*/ 74 h 142950"/>
                  <a:gd name="connsiteX7-133" fmla="*/ 185124 w 514658"/>
                  <a:gd name="connsiteY7-134" fmla="*/ 21506 h 142950"/>
                  <a:gd name="connsiteX8-135" fmla="*/ 80349 w 514658"/>
                  <a:gd name="connsiteY8-136" fmla="*/ 54844 h 142950"/>
                  <a:gd name="connsiteX9-137" fmla="*/ 4149 w 514658"/>
                  <a:gd name="connsiteY9-138" fmla="*/ 142950 h 142950"/>
                  <a:gd name="connsiteX0-139" fmla="*/ 4839 w 501060"/>
                  <a:gd name="connsiteY0-140" fmla="*/ 114375 h 114375"/>
                  <a:gd name="connsiteX1-141" fmla="*/ 207244 w 501060"/>
                  <a:gd name="connsiteY1-142" fmla="*/ 54843 h 114375"/>
                  <a:gd name="connsiteX2-143" fmla="*/ 350119 w 501060"/>
                  <a:gd name="connsiteY2-144" fmla="*/ 47699 h 114375"/>
                  <a:gd name="connsiteX3-145" fmla="*/ 488232 w 501060"/>
                  <a:gd name="connsiteY3-146" fmla="*/ 90562 h 114375"/>
                  <a:gd name="connsiteX4-147" fmla="*/ 485851 w 501060"/>
                  <a:gd name="connsiteY4-148" fmla="*/ 69131 h 114375"/>
                  <a:gd name="connsiteX5-149" fmla="*/ 407269 w 501060"/>
                  <a:gd name="connsiteY5-150" fmla="*/ 28649 h 114375"/>
                  <a:gd name="connsiteX6-151" fmla="*/ 304876 w 501060"/>
                  <a:gd name="connsiteY6-152" fmla="*/ 74 h 114375"/>
                  <a:gd name="connsiteX7-153" fmla="*/ 171526 w 501060"/>
                  <a:gd name="connsiteY7-154" fmla="*/ 21506 h 114375"/>
                  <a:gd name="connsiteX8-155" fmla="*/ 66751 w 501060"/>
                  <a:gd name="connsiteY8-156" fmla="*/ 54844 h 114375"/>
                  <a:gd name="connsiteX9-157" fmla="*/ 4839 w 501060"/>
                  <a:gd name="connsiteY9-158" fmla="*/ 114375 h 114375"/>
                  <a:gd name="connsiteX0-159" fmla="*/ 1032 w 497253"/>
                  <a:gd name="connsiteY0-160" fmla="*/ 114375 h 119913"/>
                  <a:gd name="connsiteX1-161" fmla="*/ 203437 w 497253"/>
                  <a:gd name="connsiteY1-162" fmla="*/ 54843 h 119913"/>
                  <a:gd name="connsiteX2-163" fmla="*/ 346312 w 497253"/>
                  <a:gd name="connsiteY2-164" fmla="*/ 47699 h 119913"/>
                  <a:gd name="connsiteX3-165" fmla="*/ 484425 w 497253"/>
                  <a:gd name="connsiteY3-166" fmla="*/ 90562 h 119913"/>
                  <a:gd name="connsiteX4-167" fmla="*/ 482044 w 497253"/>
                  <a:gd name="connsiteY4-168" fmla="*/ 69131 h 119913"/>
                  <a:gd name="connsiteX5-169" fmla="*/ 403462 w 497253"/>
                  <a:gd name="connsiteY5-170" fmla="*/ 28649 h 119913"/>
                  <a:gd name="connsiteX6-171" fmla="*/ 301069 w 497253"/>
                  <a:gd name="connsiteY6-172" fmla="*/ 74 h 119913"/>
                  <a:gd name="connsiteX7-173" fmla="*/ 167719 w 497253"/>
                  <a:gd name="connsiteY7-174" fmla="*/ 21506 h 119913"/>
                  <a:gd name="connsiteX8-175" fmla="*/ 62944 w 497253"/>
                  <a:gd name="connsiteY8-176" fmla="*/ 54844 h 119913"/>
                  <a:gd name="connsiteX9-177" fmla="*/ 1032 w 497253"/>
                  <a:gd name="connsiteY9-178" fmla="*/ 114375 h 119913"/>
                  <a:gd name="connsiteX0-179" fmla="*/ 1074 w 494914"/>
                  <a:gd name="connsiteY0-180" fmla="*/ 104850 h 110906"/>
                  <a:gd name="connsiteX1-181" fmla="*/ 201098 w 494914"/>
                  <a:gd name="connsiteY1-182" fmla="*/ 54843 h 110906"/>
                  <a:gd name="connsiteX2-183" fmla="*/ 343973 w 494914"/>
                  <a:gd name="connsiteY2-184" fmla="*/ 47699 h 110906"/>
                  <a:gd name="connsiteX3-185" fmla="*/ 482086 w 494914"/>
                  <a:gd name="connsiteY3-186" fmla="*/ 90562 h 110906"/>
                  <a:gd name="connsiteX4-187" fmla="*/ 479705 w 494914"/>
                  <a:gd name="connsiteY4-188" fmla="*/ 69131 h 110906"/>
                  <a:gd name="connsiteX5-189" fmla="*/ 401123 w 494914"/>
                  <a:gd name="connsiteY5-190" fmla="*/ 28649 h 110906"/>
                  <a:gd name="connsiteX6-191" fmla="*/ 298730 w 494914"/>
                  <a:gd name="connsiteY6-192" fmla="*/ 74 h 110906"/>
                  <a:gd name="connsiteX7-193" fmla="*/ 165380 w 494914"/>
                  <a:gd name="connsiteY7-194" fmla="*/ 21506 h 110906"/>
                  <a:gd name="connsiteX8-195" fmla="*/ 60605 w 494914"/>
                  <a:gd name="connsiteY8-196" fmla="*/ 54844 h 110906"/>
                  <a:gd name="connsiteX9-197" fmla="*/ 1074 w 494914"/>
                  <a:gd name="connsiteY9-198" fmla="*/ 104850 h 110906"/>
                  <a:gd name="connsiteX0-199" fmla="*/ 4976 w 498816"/>
                  <a:gd name="connsiteY0-200" fmla="*/ 104850 h 104850"/>
                  <a:gd name="connsiteX1-201" fmla="*/ 205000 w 498816"/>
                  <a:gd name="connsiteY1-202" fmla="*/ 54843 h 104850"/>
                  <a:gd name="connsiteX2-203" fmla="*/ 347875 w 498816"/>
                  <a:gd name="connsiteY2-204" fmla="*/ 47699 h 104850"/>
                  <a:gd name="connsiteX3-205" fmla="*/ 485988 w 498816"/>
                  <a:gd name="connsiteY3-206" fmla="*/ 90562 h 104850"/>
                  <a:gd name="connsiteX4-207" fmla="*/ 483607 w 498816"/>
                  <a:gd name="connsiteY4-208" fmla="*/ 69131 h 104850"/>
                  <a:gd name="connsiteX5-209" fmla="*/ 405025 w 498816"/>
                  <a:gd name="connsiteY5-210" fmla="*/ 28649 h 104850"/>
                  <a:gd name="connsiteX6-211" fmla="*/ 302632 w 498816"/>
                  <a:gd name="connsiteY6-212" fmla="*/ 74 h 104850"/>
                  <a:gd name="connsiteX7-213" fmla="*/ 169282 w 498816"/>
                  <a:gd name="connsiteY7-214" fmla="*/ 21506 h 104850"/>
                  <a:gd name="connsiteX8-215" fmla="*/ 64507 w 498816"/>
                  <a:gd name="connsiteY8-216" fmla="*/ 54844 h 104850"/>
                  <a:gd name="connsiteX9-217" fmla="*/ 4976 w 498816"/>
                  <a:gd name="connsiteY9-218" fmla="*/ 104850 h 104850"/>
                  <a:gd name="connsiteX0-219" fmla="*/ 2819 w 496659"/>
                  <a:gd name="connsiteY0-220" fmla="*/ 104850 h 108585"/>
                  <a:gd name="connsiteX1-221" fmla="*/ 202843 w 496659"/>
                  <a:gd name="connsiteY1-222" fmla="*/ 54843 h 108585"/>
                  <a:gd name="connsiteX2-223" fmla="*/ 345718 w 496659"/>
                  <a:gd name="connsiteY2-224" fmla="*/ 47699 h 108585"/>
                  <a:gd name="connsiteX3-225" fmla="*/ 483831 w 496659"/>
                  <a:gd name="connsiteY3-226" fmla="*/ 90562 h 108585"/>
                  <a:gd name="connsiteX4-227" fmla="*/ 481450 w 496659"/>
                  <a:gd name="connsiteY4-228" fmla="*/ 69131 h 108585"/>
                  <a:gd name="connsiteX5-229" fmla="*/ 402868 w 496659"/>
                  <a:gd name="connsiteY5-230" fmla="*/ 28649 h 108585"/>
                  <a:gd name="connsiteX6-231" fmla="*/ 300475 w 496659"/>
                  <a:gd name="connsiteY6-232" fmla="*/ 74 h 108585"/>
                  <a:gd name="connsiteX7-233" fmla="*/ 167125 w 496659"/>
                  <a:gd name="connsiteY7-234" fmla="*/ 21506 h 108585"/>
                  <a:gd name="connsiteX8-235" fmla="*/ 62350 w 496659"/>
                  <a:gd name="connsiteY8-236" fmla="*/ 54844 h 108585"/>
                  <a:gd name="connsiteX9-237" fmla="*/ 2819 w 496659"/>
                  <a:gd name="connsiteY9-238" fmla="*/ 104850 h 108585"/>
                  <a:gd name="connsiteX0-239" fmla="*/ 1074 w 494914"/>
                  <a:gd name="connsiteY0-240" fmla="*/ 104850 h 112575"/>
                  <a:gd name="connsiteX1-241" fmla="*/ 201098 w 494914"/>
                  <a:gd name="connsiteY1-242" fmla="*/ 54843 h 112575"/>
                  <a:gd name="connsiteX2-243" fmla="*/ 343973 w 494914"/>
                  <a:gd name="connsiteY2-244" fmla="*/ 47699 h 112575"/>
                  <a:gd name="connsiteX3-245" fmla="*/ 482086 w 494914"/>
                  <a:gd name="connsiteY3-246" fmla="*/ 90562 h 112575"/>
                  <a:gd name="connsiteX4-247" fmla="*/ 479705 w 494914"/>
                  <a:gd name="connsiteY4-248" fmla="*/ 69131 h 112575"/>
                  <a:gd name="connsiteX5-249" fmla="*/ 401123 w 494914"/>
                  <a:gd name="connsiteY5-250" fmla="*/ 28649 h 112575"/>
                  <a:gd name="connsiteX6-251" fmla="*/ 298730 w 494914"/>
                  <a:gd name="connsiteY6-252" fmla="*/ 74 h 112575"/>
                  <a:gd name="connsiteX7-253" fmla="*/ 165380 w 494914"/>
                  <a:gd name="connsiteY7-254" fmla="*/ 21506 h 112575"/>
                  <a:gd name="connsiteX8-255" fmla="*/ 60605 w 494914"/>
                  <a:gd name="connsiteY8-256" fmla="*/ 54844 h 112575"/>
                  <a:gd name="connsiteX9-257" fmla="*/ 1074 w 494914"/>
                  <a:gd name="connsiteY9-258" fmla="*/ 104850 h 112575"/>
                  <a:gd name="connsiteX0-259" fmla="*/ 1074 w 494914"/>
                  <a:gd name="connsiteY0-260" fmla="*/ 121519 h 128239"/>
                  <a:gd name="connsiteX1-261" fmla="*/ 201098 w 494914"/>
                  <a:gd name="connsiteY1-262" fmla="*/ 54843 h 128239"/>
                  <a:gd name="connsiteX2-263" fmla="*/ 343973 w 494914"/>
                  <a:gd name="connsiteY2-264" fmla="*/ 47699 h 128239"/>
                  <a:gd name="connsiteX3-265" fmla="*/ 482086 w 494914"/>
                  <a:gd name="connsiteY3-266" fmla="*/ 90562 h 128239"/>
                  <a:gd name="connsiteX4-267" fmla="*/ 479705 w 494914"/>
                  <a:gd name="connsiteY4-268" fmla="*/ 69131 h 128239"/>
                  <a:gd name="connsiteX5-269" fmla="*/ 401123 w 494914"/>
                  <a:gd name="connsiteY5-270" fmla="*/ 28649 h 128239"/>
                  <a:gd name="connsiteX6-271" fmla="*/ 298730 w 494914"/>
                  <a:gd name="connsiteY6-272" fmla="*/ 74 h 128239"/>
                  <a:gd name="connsiteX7-273" fmla="*/ 165380 w 494914"/>
                  <a:gd name="connsiteY7-274" fmla="*/ 21506 h 128239"/>
                  <a:gd name="connsiteX8-275" fmla="*/ 60605 w 494914"/>
                  <a:gd name="connsiteY8-276" fmla="*/ 54844 h 128239"/>
                  <a:gd name="connsiteX9-277" fmla="*/ 1074 w 494914"/>
                  <a:gd name="connsiteY9-278" fmla="*/ 121519 h 128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494914" h="128239">
                    <a:moveTo>
                      <a:pt x="1074" y="121519"/>
                    </a:moveTo>
                    <a:cubicBezTo>
                      <a:pt x="10202" y="152475"/>
                      <a:pt x="143948" y="67146"/>
                      <a:pt x="201098" y="54843"/>
                    </a:cubicBezTo>
                    <a:cubicBezTo>
                      <a:pt x="258248" y="42540"/>
                      <a:pt x="297142" y="41746"/>
                      <a:pt x="343973" y="47699"/>
                    </a:cubicBezTo>
                    <a:cubicBezTo>
                      <a:pt x="390804" y="53652"/>
                      <a:pt x="459464" y="86990"/>
                      <a:pt x="482086" y="90562"/>
                    </a:cubicBezTo>
                    <a:cubicBezTo>
                      <a:pt x="504708" y="94134"/>
                      <a:pt x="493199" y="79450"/>
                      <a:pt x="479705" y="69131"/>
                    </a:cubicBezTo>
                    <a:cubicBezTo>
                      <a:pt x="466211" y="58812"/>
                      <a:pt x="431285" y="40158"/>
                      <a:pt x="401123" y="28649"/>
                    </a:cubicBezTo>
                    <a:cubicBezTo>
                      <a:pt x="370961" y="17140"/>
                      <a:pt x="338020" y="1264"/>
                      <a:pt x="298730" y="74"/>
                    </a:cubicBezTo>
                    <a:cubicBezTo>
                      <a:pt x="259440" y="-1116"/>
                      <a:pt x="205067" y="12378"/>
                      <a:pt x="165380" y="21506"/>
                    </a:cubicBezTo>
                    <a:cubicBezTo>
                      <a:pt x="125693" y="30634"/>
                      <a:pt x="77671" y="41350"/>
                      <a:pt x="60605" y="54844"/>
                    </a:cubicBezTo>
                    <a:cubicBezTo>
                      <a:pt x="43539" y="68338"/>
                      <a:pt x="-8054" y="90563"/>
                      <a:pt x="1074" y="12151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自由: 形状 51"/>
              <p:cNvSpPr/>
              <p:nvPr/>
            </p:nvSpPr>
            <p:spPr>
              <a:xfrm rot="463049">
                <a:off x="5451017" y="2988176"/>
                <a:ext cx="144475" cy="92917"/>
              </a:xfrm>
              <a:custGeom>
                <a:avLst/>
                <a:gdLst>
                  <a:gd name="connsiteX0" fmla="*/ 243431 w 243594"/>
                  <a:gd name="connsiteY0" fmla="*/ 36926 h 156662"/>
                  <a:gd name="connsiteX1" fmla="*/ 138656 w 243594"/>
                  <a:gd name="connsiteY1" fmla="*/ 41688 h 156662"/>
                  <a:gd name="connsiteX2" fmla="*/ 76744 w 243594"/>
                  <a:gd name="connsiteY2" fmla="*/ 77407 h 156662"/>
                  <a:gd name="connsiteX3" fmla="*/ 24356 w 243594"/>
                  <a:gd name="connsiteY3" fmla="*/ 148845 h 156662"/>
                  <a:gd name="connsiteX4" fmla="*/ 544 w 243594"/>
                  <a:gd name="connsiteY4" fmla="*/ 144082 h 156662"/>
                  <a:gd name="connsiteX5" fmla="*/ 45788 w 243594"/>
                  <a:gd name="connsiteY5" fmla="*/ 53595 h 156662"/>
                  <a:gd name="connsiteX6" fmla="*/ 160088 w 243594"/>
                  <a:gd name="connsiteY6" fmla="*/ 1207 h 156662"/>
                  <a:gd name="connsiteX7" fmla="*/ 243431 w 243594"/>
                  <a:gd name="connsiteY7" fmla="*/ 36926 h 15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4" h="156662">
                    <a:moveTo>
                      <a:pt x="243431" y="36926"/>
                    </a:moveTo>
                    <a:cubicBezTo>
                      <a:pt x="239859" y="43673"/>
                      <a:pt x="166437" y="34941"/>
                      <a:pt x="138656" y="41688"/>
                    </a:cubicBezTo>
                    <a:cubicBezTo>
                      <a:pt x="110875" y="48435"/>
                      <a:pt x="95794" y="59548"/>
                      <a:pt x="76744" y="77407"/>
                    </a:cubicBezTo>
                    <a:cubicBezTo>
                      <a:pt x="57694" y="95266"/>
                      <a:pt x="37056" y="137733"/>
                      <a:pt x="24356" y="148845"/>
                    </a:cubicBezTo>
                    <a:cubicBezTo>
                      <a:pt x="11656" y="159957"/>
                      <a:pt x="-3028" y="159957"/>
                      <a:pt x="544" y="144082"/>
                    </a:cubicBezTo>
                    <a:cubicBezTo>
                      <a:pt x="4116" y="128207"/>
                      <a:pt x="19197" y="77408"/>
                      <a:pt x="45788" y="53595"/>
                    </a:cubicBezTo>
                    <a:cubicBezTo>
                      <a:pt x="72379" y="29782"/>
                      <a:pt x="129132" y="9541"/>
                      <a:pt x="160088" y="1207"/>
                    </a:cubicBezTo>
                    <a:cubicBezTo>
                      <a:pt x="191044" y="-7127"/>
                      <a:pt x="247003" y="30179"/>
                      <a:pt x="243431" y="36926"/>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自由: 形状 52"/>
              <p:cNvSpPr/>
              <p:nvPr/>
            </p:nvSpPr>
            <p:spPr>
              <a:xfrm rot="463049">
                <a:off x="5818148" y="3449609"/>
                <a:ext cx="29370" cy="30945"/>
              </a:xfrm>
              <a:custGeom>
                <a:avLst/>
                <a:gdLst>
                  <a:gd name="connsiteX0" fmla="*/ 1262 w 77943"/>
                  <a:gd name="connsiteY0" fmla="*/ 975 h 105575"/>
                  <a:gd name="connsiteX1" fmla="*/ 70318 w 77943"/>
                  <a:gd name="connsiteY1" fmla="*/ 22407 h 105575"/>
                  <a:gd name="connsiteX2" fmla="*/ 70318 w 77943"/>
                  <a:gd name="connsiteY2" fmla="*/ 103369 h 105575"/>
                  <a:gd name="connsiteX3" fmla="*/ 17930 w 77943"/>
                  <a:gd name="connsiteY3" fmla="*/ 79557 h 105575"/>
                  <a:gd name="connsiteX4" fmla="*/ 25074 w 77943"/>
                  <a:gd name="connsiteY4" fmla="*/ 46219 h 105575"/>
                  <a:gd name="connsiteX5" fmla="*/ 1262 w 77943"/>
                  <a:gd name="connsiteY5" fmla="*/ 975 h 105575"/>
                  <a:gd name="connsiteX0-1" fmla="*/ 6172 w 82853"/>
                  <a:gd name="connsiteY0-2" fmla="*/ 8818 h 113418"/>
                  <a:gd name="connsiteX1-3" fmla="*/ 75228 w 82853"/>
                  <a:gd name="connsiteY1-4" fmla="*/ 30250 h 113418"/>
                  <a:gd name="connsiteX2-5" fmla="*/ 75228 w 82853"/>
                  <a:gd name="connsiteY2-6" fmla="*/ 111212 h 113418"/>
                  <a:gd name="connsiteX3-7" fmla="*/ 22840 w 82853"/>
                  <a:gd name="connsiteY3-8" fmla="*/ 87400 h 113418"/>
                  <a:gd name="connsiteX4-9" fmla="*/ 29984 w 82853"/>
                  <a:gd name="connsiteY4-10" fmla="*/ 54062 h 113418"/>
                  <a:gd name="connsiteX5-11" fmla="*/ 6172 w 82853"/>
                  <a:gd name="connsiteY5-12" fmla="*/ 8818 h 113418"/>
                  <a:gd name="connsiteX0-13" fmla="*/ 6172 w 82853"/>
                  <a:gd name="connsiteY0-14" fmla="*/ 8208 h 93933"/>
                  <a:gd name="connsiteX1-15" fmla="*/ 75228 w 82853"/>
                  <a:gd name="connsiteY1-16" fmla="*/ 29640 h 93933"/>
                  <a:gd name="connsiteX2-17" fmla="*/ 75228 w 82853"/>
                  <a:gd name="connsiteY2-18" fmla="*/ 86789 h 93933"/>
                  <a:gd name="connsiteX3-19" fmla="*/ 22840 w 82853"/>
                  <a:gd name="connsiteY3-20" fmla="*/ 86790 h 93933"/>
                  <a:gd name="connsiteX4-21" fmla="*/ 29984 w 82853"/>
                  <a:gd name="connsiteY4-22" fmla="*/ 53452 h 93933"/>
                  <a:gd name="connsiteX5-23" fmla="*/ 6172 w 82853"/>
                  <a:gd name="connsiteY5-24" fmla="*/ 8208 h 93933"/>
                  <a:gd name="connsiteX0-25" fmla="*/ 6412 w 82299"/>
                  <a:gd name="connsiteY0-26" fmla="*/ 8208 h 96963"/>
                  <a:gd name="connsiteX1-27" fmla="*/ 75468 w 82299"/>
                  <a:gd name="connsiteY1-28" fmla="*/ 29640 h 96963"/>
                  <a:gd name="connsiteX2-29" fmla="*/ 75468 w 82299"/>
                  <a:gd name="connsiteY2-30" fmla="*/ 86789 h 96963"/>
                  <a:gd name="connsiteX3-31" fmla="*/ 37367 w 82299"/>
                  <a:gd name="connsiteY3-32" fmla="*/ 91553 h 96963"/>
                  <a:gd name="connsiteX4-33" fmla="*/ 30224 w 82299"/>
                  <a:gd name="connsiteY4-34" fmla="*/ 53452 h 96963"/>
                  <a:gd name="connsiteX5-35" fmla="*/ 6412 w 82299"/>
                  <a:gd name="connsiteY5-36" fmla="*/ 8208 h 969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2299" h="96963">
                    <a:moveTo>
                      <a:pt x="6412" y="8208"/>
                    </a:moveTo>
                    <a:cubicBezTo>
                      <a:pt x="28241" y="-14811"/>
                      <a:pt x="63959" y="16543"/>
                      <a:pt x="75468" y="29640"/>
                    </a:cubicBezTo>
                    <a:cubicBezTo>
                      <a:pt x="86977" y="42737"/>
                      <a:pt x="81818" y="76470"/>
                      <a:pt x="75468" y="86789"/>
                    </a:cubicBezTo>
                    <a:cubicBezTo>
                      <a:pt x="69118" y="97108"/>
                      <a:pt x="44908" y="101078"/>
                      <a:pt x="37367" y="91553"/>
                    </a:cubicBezTo>
                    <a:cubicBezTo>
                      <a:pt x="29826" y="82028"/>
                      <a:pt x="35383" y="67343"/>
                      <a:pt x="30224" y="53452"/>
                    </a:cubicBezTo>
                    <a:cubicBezTo>
                      <a:pt x="25065" y="39561"/>
                      <a:pt x="-15417" y="31227"/>
                      <a:pt x="6412" y="8208"/>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自由: 形状 53"/>
              <p:cNvSpPr/>
              <p:nvPr/>
            </p:nvSpPr>
            <p:spPr>
              <a:xfrm rot="463049">
                <a:off x="6234607" y="2914923"/>
                <a:ext cx="196825" cy="621437"/>
              </a:xfrm>
              <a:custGeom>
                <a:avLst/>
                <a:gdLst>
                  <a:gd name="connsiteX0" fmla="*/ 73 w 326324"/>
                  <a:gd name="connsiteY0" fmla="*/ 127 h 1052345"/>
                  <a:gd name="connsiteX1" fmla="*/ 116755 w 326324"/>
                  <a:gd name="connsiteY1" fmla="*/ 231108 h 1052345"/>
                  <a:gd name="connsiteX2" fmla="*/ 259630 w 326324"/>
                  <a:gd name="connsiteY2" fmla="*/ 450183 h 1052345"/>
                  <a:gd name="connsiteX3" fmla="*/ 290586 w 326324"/>
                  <a:gd name="connsiteY3" fmla="*/ 614490 h 1052345"/>
                  <a:gd name="connsiteX4" fmla="*/ 321542 w 326324"/>
                  <a:gd name="connsiteY4" fmla="*/ 895477 h 1052345"/>
                  <a:gd name="connsiteX5" fmla="*/ 302492 w 326324"/>
                  <a:gd name="connsiteY5" fmla="*/ 1047877 h 1052345"/>
                  <a:gd name="connsiteX6" fmla="*/ 326305 w 326324"/>
                  <a:gd name="connsiteY6" fmla="*/ 728790 h 1052345"/>
                  <a:gd name="connsiteX7" fmla="*/ 297730 w 326324"/>
                  <a:gd name="connsiteY7" fmla="*/ 469233 h 1052345"/>
                  <a:gd name="connsiteX8" fmla="*/ 133423 w 326324"/>
                  <a:gd name="connsiteY8" fmla="*/ 202533 h 1052345"/>
                  <a:gd name="connsiteX9" fmla="*/ 73 w 326324"/>
                  <a:gd name="connsiteY9" fmla="*/ 127 h 1052345"/>
                  <a:gd name="connsiteX0-1" fmla="*/ 73 w 326324"/>
                  <a:gd name="connsiteY0-2" fmla="*/ 127 h 1053424"/>
                  <a:gd name="connsiteX1-3" fmla="*/ 116755 w 326324"/>
                  <a:gd name="connsiteY1-4" fmla="*/ 231108 h 1053424"/>
                  <a:gd name="connsiteX2-5" fmla="*/ 259630 w 326324"/>
                  <a:gd name="connsiteY2-6" fmla="*/ 450183 h 1053424"/>
                  <a:gd name="connsiteX3-7" fmla="*/ 321542 w 326324"/>
                  <a:gd name="connsiteY3-8" fmla="*/ 895477 h 1053424"/>
                  <a:gd name="connsiteX4-9" fmla="*/ 302492 w 326324"/>
                  <a:gd name="connsiteY4-10" fmla="*/ 1047877 h 1053424"/>
                  <a:gd name="connsiteX5-11" fmla="*/ 326305 w 326324"/>
                  <a:gd name="connsiteY5-12" fmla="*/ 728790 h 1053424"/>
                  <a:gd name="connsiteX6-13" fmla="*/ 297730 w 326324"/>
                  <a:gd name="connsiteY6-14" fmla="*/ 469233 h 1053424"/>
                  <a:gd name="connsiteX7-15" fmla="*/ 133423 w 326324"/>
                  <a:gd name="connsiteY7-16" fmla="*/ 202533 h 1053424"/>
                  <a:gd name="connsiteX8-17" fmla="*/ 73 w 326324"/>
                  <a:gd name="connsiteY8-18" fmla="*/ 127 h 1053424"/>
                  <a:gd name="connsiteX0-19" fmla="*/ 73 w 326324"/>
                  <a:gd name="connsiteY0-20" fmla="*/ 127 h 1053424"/>
                  <a:gd name="connsiteX1-21" fmla="*/ 116755 w 326324"/>
                  <a:gd name="connsiteY1-22" fmla="*/ 231108 h 1053424"/>
                  <a:gd name="connsiteX2-23" fmla="*/ 259630 w 326324"/>
                  <a:gd name="connsiteY2-24" fmla="*/ 450183 h 1053424"/>
                  <a:gd name="connsiteX3-25" fmla="*/ 321542 w 326324"/>
                  <a:gd name="connsiteY3-26" fmla="*/ 895477 h 1053424"/>
                  <a:gd name="connsiteX4-27" fmla="*/ 302492 w 326324"/>
                  <a:gd name="connsiteY4-28" fmla="*/ 1047877 h 1053424"/>
                  <a:gd name="connsiteX5-29" fmla="*/ 326305 w 326324"/>
                  <a:gd name="connsiteY5-30" fmla="*/ 728790 h 1053424"/>
                  <a:gd name="connsiteX6-31" fmla="*/ 297730 w 326324"/>
                  <a:gd name="connsiteY6-32" fmla="*/ 469233 h 1053424"/>
                  <a:gd name="connsiteX7-33" fmla="*/ 133423 w 326324"/>
                  <a:gd name="connsiteY7-34" fmla="*/ 202533 h 1053424"/>
                  <a:gd name="connsiteX8-35" fmla="*/ 73 w 326324"/>
                  <a:gd name="connsiteY8-36" fmla="*/ 127 h 1053424"/>
                  <a:gd name="connsiteX0-37" fmla="*/ 73 w 326324"/>
                  <a:gd name="connsiteY0-38" fmla="*/ 127 h 1047877"/>
                  <a:gd name="connsiteX1-39" fmla="*/ 116755 w 326324"/>
                  <a:gd name="connsiteY1-40" fmla="*/ 231108 h 1047877"/>
                  <a:gd name="connsiteX2-41" fmla="*/ 259630 w 326324"/>
                  <a:gd name="connsiteY2-42" fmla="*/ 450183 h 1047877"/>
                  <a:gd name="connsiteX3-43" fmla="*/ 321542 w 326324"/>
                  <a:gd name="connsiteY3-44" fmla="*/ 895477 h 1047877"/>
                  <a:gd name="connsiteX4-45" fmla="*/ 302492 w 326324"/>
                  <a:gd name="connsiteY4-46" fmla="*/ 1047877 h 1047877"/>
                  <a:gd name="connsiteX5-47" fmla="*/ 326305 w 326324"/>
                  <a:gd name="connsiteY5-48" fmla="*/ 728790 h 1047877"/>
                  <a:gd name="connsiteX6-49" fmla="*/ 297730 w 326324"/>
                  <a:gd name="connsiteY6-50" fmla="*/ 469233 h 1047877"/>
                  <a:gd name="connsiteX7-51" fmla="*/ 133423 w 326324"/>
                  <a:gd name="connsiteY7-52" fmla="*/ 202533 h 1047877"/>
                  <a:gd name="connsiteX8-53" fmla="*/ 73 w 326324"/>
                  <a:gd name="connsiteY8-54" fmla="*/ 127 h 1047877"/>
                  <a:gd name="connsiteX0-55" fmla="*/ 106 w 326357"/>
                  <a:gd name="connsiteY0-56" fmla="*/ 33 h 1047783"/>
                  <a:gd name="connsiteX1-57" fmla="*/ 154888 w 326357"/>
                  <a:gd name="connsiteY1-58" fmla="*/ 216726 h 1047783"/>
                  <a:gd name="connsiteX2-59" fmla="*/ 259663 w 326357"/>
                  <a:gd name="connsiteY2-60" fmla="*/ 450089 h 1047783"/>
                  <a:gd name="connsiteX3-61" fmla="*/ 321575 w 326357"/>
                  <a:gd name="connsiteY3-62" fmla="*/ 895383 h 1047783"/>
                  <a:gd name="connsiteX4-63" fmla="*/ 302525 w 326357"/>
                  <a:gd name="connsiteY4-64" fmla="*/ 1047783 h 1047783"/>
                  <a:gd name="connsiteX5-65" fmla="*/ 326338 w 326357"/>
                  <a:gd name="connsiteY5-66" fmla="*/ 728696 h 1047783"/>
                  <a:gd name="connsiteX6-67" fmla="*/ 297763 w 326357"/>
                  <a:gd name="connsiteY6-68" fmla="*/ 469139 h 1047783"/>
                  <a:gd name="connsiteX7-69" fmla="*/ 133456 w 326357"/>
                  <a:gd name="connsiteY7-70" fmla="*/ 202439 h 1047783"/>
                  <a:gd name="connsiteX8-71" fmla="*/ 106 w 326357"/>
                  <a:gd name="connsiteY8-72" fmla="*/ 33 h 1047783"/>
                  <a:gd name="connsiteX0-73" fmla="*/ 109 w 331858"/>
                  <a:gd name="connsiteY0-74" fmla="*/ 33 h 1047783"/>
                  <a:gd name="connsiteX1-75" fmla="*/ 154891 w 331858"/>
                  <a:gd name="connsiteY1-76" fmla="*/ 216726 h 1047783"/>
                  <a:gd name="connsiteX2-77" fmla="*/ 259666 w 331858"/>
                  <a:gd name="connsiteY2-78" fmla="*/ 450089 h 1047783"/>
                  <a:gd name="connsiteX3-79" fmla="*/ 321578 w 331858"/>
                  <a:gd name="connsiteY3-80" fmla="*/ 895383 h 1047783"/>
                  <a:gd name="connsiteX4-81" fmla="*/ 302528 w 331858"/>
                  <a:gd name="connsiteY4-82" fmla="*/ 1047783 h 1047783"/>
                  <a:gd name="connsiteX5-83" fmla="*/ 326341 w 331858"/>
                  <a:gd name="connsiteY5-84" fmla="*/ 728696 h 1047783"/>
                  <a:gd name="connsiteX6-85" fmla="*/ 312054 w 331858"/>
                  <a:gd name="connsiteY6-86" fmla="*/ 488189 h 1047783"/>
                  <a:gd name="connsiteX7-87" fmla="*/ 133459 w 331858"/>
                  <a:gd name="connsiteY7-88" fmla="*/ 202439 h 1047783"/>
                  <a:gd name="connsiteX8-89" fmla="*/ 109 w 331858"/>
                  <a:gd name="connsiteY8-90" fmla="*/ 33 h 1047783"/>
                  <a:gd name="connsiteX0-91" fmla="*/ 109 w 331858"/>
                  <a:gd name="connsiteY0-92" fmla="*/ 33 h 1047783"/>
                  <a:gd name="connsiteX1-93" fmla="*/ 154891 w 331858"/>
                  <a:gd name="connsiteY1-94" fmla="*/ 216726 h 1047783"/>
                  <a:gd name="connsiteX2-95" fmla="*/ 302528 w 331858"/>
                  <a:gd name="connsiteY2-96" fmla="*/ 516764 h 1047783"/>
                  <a:gd name="connsiteX3-97" fmla="*/ 321578 w 331858"/>
                  <a:gd name="connsiteY3-98" fmla="*/ 895383 h 1047783"/>
                  <a:gd name="connsiteX4-99" fmla="*/ 302528 w 331858"/>
                  <a:gd name="connsiteY4-100" fmla="*/ 1047783 h 1047783"/>
                  <a:gd name="connsiteX5-101" fmla="*/ 326341 w 331858"/>
                  <a:gd name="connsiteY5-102" fmla="*/ 728696 h 1047783"/>
                  <a:gd name="connsiteX6-103" fmla="*/ 312054 w 331858"/>
                  <a:gd name="connsiteY6-104" fmla="*/ 488189 h 1047783"/>
                  <a:gd name="connsiteX7-105" fmla="*/ 133459 w 331858"/>
                  <a:gd name="connsiteY7-106" fmla="*/ 202439 h 1047783"/>
                  <a:gd name="connsiteX8-107" fmla="*/ 109 w 331858"/>
                  <a:gd name="connsiteY8-108" fmla="*/ 33 h 1047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31858" h="1047783">
                    <a:moveTo>
                      <a:pt x="109" y="33"/>
                    </a:moveTo>
                    <a:cubicBezTo>
                      <a:pt x="3681" y="2414"/>
                      <a:pt x="104488" y="130604"/>
                      <a:pt x="154891" y="216726"/>
                    </a:cubicBezTo>
                    <a:cubicBezTo>
                      <a:pt x="205294" y="302848"/>
                      <a:pt x="274747" y="403655"/>
                      <a:pt x="302528" y="516764"/>
                    </a:cubicBezTo>
                    <a:cubicBezTo>
                      <a:pt x="330309" y="629873"/>
                      <a:pt x="321578" y="806880"/>
                      <a:pt x="321578" y="895383"/>
                    </a:cubicBezTo>
                    <a:cubicBezTo>
                      <a:pt x="321578" y="983886"/>
                      <a:pt x="318403" y="966026"/>
                      <a:pt x="302528" y="1047783"/>
                    </a:cubicBezTo>
                    <a:cubicBezTo>
                      <a:pt x="303322" y="1020002"/>
                      <a:pt x="324753" y="821962"/>
                      <a:pt x="326341" y="728696"/>
                    </a:cubicBezTo>
                    <a:cubicBezTo>
                      <a:pt x="327929" y="635430"/>
                      <a:pt x="344201" y="575898"/>
                      <a:pt x="312054" y="488189"/>
                    </a:cubicBezTo>
                    <a:cubicBezTo>
                      <a:pt x="279907" y="400480"/>
                      <a:pt x="185450" y="283798"/>
                      <a:pt x="133459" y="202439"/>
                    </a:cubicBezTo>
                    <a:cubicBezTo>
                      <a:pt x="81468" y="121080"/>
                      <a:pt x="-3463" y="-2348"/>
                      <a:pt x="109" y="33"/>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自由: 形状 54"/>
              <p:cNvSpPr/>
              <p:nvPr/>
            </p:nvSpPr>
            <p:spPr>
              <a:xfrm rot="463049">
                <a:off x="5990080" y="2469200"/>
                <a:ext cx="310755" cy="468397"/>
              </a:xfrm>
              <a:custGeom>
                <a:avLst/>
                <a:gdLst>
                  <a:gd name="connsiteX0" fmla="*/ 0 w 523953"/>
                  <a:gd name="connsiteY0" fmla="*/ 0 h 789749"/>
                  <a:gd name="connsiteX1" fmla="*/ 269081 w 523953"/>
                  <a:gd name="connsiteY1" fmla="*/ 490537 h 789749"/>
                  <a:gd name="connsiteX2" fmla="*/ 514350 w 523953"/>
                  <a:gd name="connsiteY2" fmla="*/ 781050 h 789749"/>
                  <a:gd name="connsiteX3" fmla="*/ 457200 w 523953"/>
                  <a:gd name="connsiteY3" fmla="*/ 695325 h 789749"/>
                  <a:gd name="connsiteX4" fmla="*/ 297656 w 523953"/>
                  <a:gd name="connsiteY4" fmla="*/ 507206 h 789749"/>
                  <a:gd name="connsiteX5" fmla="*/ 150019 w 523953"/>
                  <a:gd name="connsiteY5" fmla="*/ 250031 h 789749"/>
                  <a:gd name="connsiteX6" fmla="*/ 0 w 523953"/>
                  <a:gd name="connsiteY6" fmla="*/ 0 h 78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53" h="789749">
                    <a:moveTo>
                      <a:pt x="0" y="0"/>
                    </a:moveTo>
                    <a:cubicBezTo>
                      <a:pt x="91678" y="180181"/>
                      <a:pt x="183356" y="360362"/>
                      <a:pt x="269081" y="490537"/>
                    </a:cubicBezTo>
                    <a:cubicBezTo>
                      <a:pt x="354806" y="620712"/>
                      <a:pt x="482997" y="746919"/>
                      <a:pt x="514350" y="781050"/>
                    </a:cubicBezTo>
                    <a:cubicBezTo>
                      <a:pt x="545703" y="815181"/>
                      <a:pt x="493316" y="740966"/>
                      <a:pt x="457200" y="695325"/>
                    </a:cubicBezTo>
                    <a:cubicBezTo>
                      <a:pt x="421084" y="649684"/>
                      <a:pt x="348853" y="581422"/>
                      <a:pt x="297656" y="507206"/>
                    </a:cubicBezTo>
                    <a:cubicBezTo>
                      <a:pt x="246459" y="432990"/>
                      <a:pt x="150019" y="250031"/>
                      <a:pt x="150019" y="250031"/>
                    </a:cubicBezTo>
                    <a:lnTo>
                      <a:pt x="0" y="0"/>
                    </a:ln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自由: 形状 55"/>
              <p:cNvSpPr/>
              <p:nvPr/>
            </p:nvSpPr>
            <p:spPr>
              <a:xfrm rot="463049">
                <a:off x="6016943" y="2565399"/>
                <a:ext cx="165398" cy="295005"/>
              </a:xfrm>
              <a:custGeom>
                <a:avLst/>
                <a:gdLst>
                  <a:gd name="connsiteX0" fmla="*/ 12824 w 286670"/>
                  <a:gd name="connsiteY0" fmla="*/ 6868 h 498053"/>
                  <a:gd name="connsiteX1" fmla="*/ 122361 w 286670"/>
                  <a:gd name="connsiteY1" fmla="*/ 340243 h 498053"/>
                  <a:gd name="connsiteX2" fmla="*/ 286667 w 286670"/>
                  <a:gd name="connsiteY2" fmla="*/ 497405 h 498053"/>
                  <a:gd name="connsiteX3" fmla="*/ 117599 w 286670"/>
                  <a:gd name="connsiteY3" fmla="*/ 385486 h 498053"/>
                  <a:gd name="connsiteX4" fmla="*/ 15205 w 286670"/>
                  <a:gd name="connsiteY4" fmla="*/ 137836 h 498053"/>
                  <a:gd name="connsiteX5" fmla="*/ 12824 w 286670"/>
                  <a:gd name="connsiteY5" fmla="*/ 6868 h 498053"/>
                  <a:gd name="connsiteX0-1" fmla="*/ 11758 w 285624"/>
                  <a:gd name="connsiteY0-2" fmla="*/ 6992 h 498117"/>
                  <a:gd name="connsiteX1-3" fmla="*/ 104626 w 285624"/>
                  <a:gd name="connsiteY1-4" fmla="*/ 342748 h 498117"/>
                  <a:gd name="connsiteX2-5" fmla="*/ 285601 w 285624"/>
                  <a:gd name="connsiteY2-6" fmla="*/ 497529 h 498117"/>
                  <a:gd name="connsiteX3-7" fmla="*/ 116533 w 285624"/>
                  <a:gd name="connsiteY3-8" fmla="*/ 385610 h 498117"/>
                  <a:gd name="connsiteX4-9" fmla="*/ 14139 w 285624"/>
                  <a:gd name="connsiteY4-10" fmla="*/ 137960 h 498117"/>
                  <a:gd name="connsiteX5-11" fmla="*/ 11758 w 285624"/>
                  <a:gd name="connsiteY5-12" fmla="*/ 6992 h 498117"/>
                  <a:gd name="connsiteX0-13" fmla="*/ 5007 w 278873"/>
                  <a:gd name="connsiteY0-14" fmla="*/ 6270 h 497395"/>
                  <a:gd name="connsiteX1-15" fmla="*/ 97875 w 278873"/>
                  <a:gd name="connsiteY1-16" fmla="*/ 342026 h 497395"/>
                  <a:gd name="connsiteX2-17" fmla="*/ 278850 w 278873"/>
                  <a:gd name="connsiteY2-18" fmla="*/ 496807 h 497395"/>
                  <a:gd name="connsiteX3-19" fmla="*/ 109782 w 278873"/>
                  <a:gd name="connsiteY3-20" fmla="*/ 384888 h 497395"/>
                  <a:gd name="connsiteX4-21" fmla="*/ 24057 w 278873"/>
                  <a:gd name="connsiteY4-22" fmla="*/ 144382 h 497395"/>
                  <a:gd name="connsiteX5-23" fmla="*/ 5007 w 278873"/>
                  <a:gd name="connsiteY5-24" fmla="*/ 6270 h 4973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8873" h="497395">
                    <a:moveTo>
                      <a:pt x="5007" y="6270"/>
                    </a:moveTo>
                    <a:cubicBezTo>
                      <a:pt x="17310" y="39211"/>
                      <a:pt x="52234" y="260270"/>
                      <a:pt x="97875" y="342026"/>
                    </a:cubicBezTo>
                    <a:cubicBezTo>
                      <a:pt x="143516" y="423782"/>
                      <a:pt x="276866" y="489663"/>
                      <a:pt x="278850" y="496807"/>
                    </a:cubicBezTo>
                    <a:cubicBezTo>
                      <a:pt x="280834" y="503951"/>
                      <a:pt x="155026" y="444816"/>
                      <a:pt x="109782" y="384888"/>
                    </a:cubicBezTo>
                    <a:cubicBezTo>
                      <a:pt x="64538" y="324960"/>
                      <a:pt x="43504" y="211057"/>
                      <a:pt x="24057" y="144382"/>
                    </a:cubicBezTo>
                    <a:cubicBezTo>
                      <a:pt x="4610" y="77707"/>
                      <a:pt x="-7296" y="-26671"/>
                      <a:pt x="5007" y="6270"/>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自由: 形状 56"/>
              <p:cNvSpPr/>
              <p:nvPr/>
            </p:nvSpPr>
            <p:spPr>
              <a:xfrm rot="463049">
                <a:off x="5755143" y="2334668"/>
                <a:ext cx="357916" cy="581670"/>
              </a:xfrm>
              <a:custGeom>
                <a:avLst/>
                <a:gdLst>
                  <a:gd name="connsiteX0" fmla="*/ 12918 w 606838"/>
                  <a:gd name="connsiteY0" fmla="*/ 13501 h 989906"/>
                  <a:gd name="connsiteX1" fmla="*/ 15299 w 606838"/>
                  <a:gd name="connsiteY1" fmla="*/ 473082 h 989906"/>
                  <a:gd name="connsiteX2" fmla="*/ 208180 w 606838"/>
                  <a:gd name="connsiteY2" fmla="*/ 804076 h 989906"/>
                  <a:gd name="connsiteX3" fmla="*/ 586799 w 606838"/>
                  <a:gd name="connsiteY3" fmla="*/ 989813 h 989906"/>
                  <a:gd name="connsiteX4" fmla="*/ 551080 w 606838"/>
                  <a:gd name="connsiteY4" fmla="*/ 827888 h 989906"/>
                  <a:gd name="connsiteX5" fmla="*/ 522505 w 606838"/>
                  <a:gd name="connsiteY5" fmla="*/ 737401 h 989906"/>
                  <a:gd name="connsiteX6" fmla="*/ 522505 w 606838"/>
                  <a:gd name="connsiteY6" fmla="*/ 737401 h 989906"/>
                  <a:gd name="connsiteX7" fmla="*/ 482024 w 606838"/>
                  <a:gd name="connsiteY7" fmla="*/ 606432 h 989906"/>
                  <a:gd name="connsiteX8" fmla="*/ 539174 w 606838"/>
                  <a:gd name="connsiteY8" fmla="*/ 851701 h 989906"/>
                  <a:gd name="connsiteX9" fmla="*/ 601086 w 606838"/>
                  <a:gd name="connsiteY9" fmla="*/ 980288 h 989906"/>
                  <a:gd name="connsiteX10" fmla="*/ 429636 w 606838"/>
                  <a:gd name="connsiteY10" fmla="*/ 899326 h 989906"/>
                  <a:gd name="connsiteX11" fmla="*/ 191511 w 606838"/>
                  <a:gd name="connsiteY11" fmla="*/ 775501 h 989906"/>
                  <a:gd name="connsiteX12" fmla="*/ 41493 w 606838"/>
                  <a:gd name="connsiteY12" fmla="*/ 482607 h 989906"/>
                  <a:gd name="connsiteX13" fmla="*/ 20061 w 606838"/>
                  <a:gd name="connsiteY13" fmla="*/ 151613 h 989906"/>
                  <a:gd name="connsiteX14" fmla="*/ 12918 w 606838"/>
                  <a:gd name="connsiteY14" fmla="*/ 13501 h 989906"/>
                  <a:gd name="connsiteX0-1" fmla="*/ 12918 w 606838"/>
                  <a:gd name="connsiteY0-2" fmla="*/ 13501 h 989906"/>
                  <a:gd name="connsiteX1-3" fmla="*/ 15299 w 606838"/>
                  <a:gd name="connsiteY1-4" fmla="*/ 473082 h 989906"/>
                  <a:gd name="connsiteX2-5" fmla="*/ 208180 w 606838"/>
                  <a:gd name="connsiteY2-6" fmla="*/ 804076 h 989906"/>
                  <a:gd name="connsiteX3-7" fmla="*/ 586799 w 606838"/>
                  <a:gd name="connsiteY3-8" fmla="*/ 989813 h 989906"/>
                  <a:gd name="connsiteX4-9" fmla="*/ 551080 w 606838"/>
                  <a:gd name="connsiteY4-10" fmla="*/ 827888 h 989906"/>
                  <a:gd name="connsiteX5-11" fmla="*/ 522505 w 606838"/>
                  <a:gd name="connsiteY5-12" fmla="*/ 737401 h 989906"/>
                  <a:gd name="connsiteX6-13" fmla="*/ 522505 w 606838"/>
                  <a:gd name="connsiteY6-14" fmla="*/ 737401 h 989906"/>
                  <a:gd name="connsiteX7-15" fmla="*/ 482024 w 606838"/>
                  <a:gd name="connsiteY7-16" fmla="*/ 606432 h 989906"/>
                  <a:gd name="connsiteX8-17" fmla="*/ 539174 w 606838"/>
                  <a:gd name="connsiteY8-18" fmla="*/ 851701 h 989906"/>
                  <a:gd name="connsiteX9-19" fmla="*/ 601086 w 606838"/>
                  <a:gd name="connsiteY9-20" fmla="*/ 980288 h 989906"/>
                  <a:gd name="connsiteX10-21" fmla="*/ 420111 w 606838"/>
                  <a:gd name="connsiteY10-22" fmla="*/ 920757 h 989906"/>
                  <a:gd name="connsiteX11-23" fmla="*/ 191511 w 606838"/>
                  <a:gd name="connsiteY11-24" fmla="*/ 775501 h 989906"/>
                  <a:gd name="connsiteX12-25" fmla="*/ 41493 w 606838"/>
                  <a:gd name="connsiteY12-26" fmla="*/ 482607 h 989906"/>
                  <a:gd name="connsiteX13-27" fmla="*/ 20061 w 606838"/>
                  <a:gd name="connsiteY13-28" fmla="*/ 151613 h 989906"/>
                  <a:gd name="connsiteX14-29" fmla="*/ 12918 w 606838"/>
                  <a:gd name="connsiteY14-30" fmla="*/ 13501 h 989906"/>
                  <a:gd name="connsiteX0-31" fmla="*/ 12918 w 606838"/>
                  <a:gd name="connsiteY0-32" fmla="*/ 13501 h 989906"/>
                  <a:gd name="connsiteX1-33" fmla="*/ 15299 w 606838"/>
                  <a:gd name="connsiteY1-34" fmla="*/ 473082 h 989906"/>
                  <a:gd name="connsiteX2-35" fmla="*/ 208180 w 606838"/>
                  <a:gd name="connsiteY2-36" fmla="*/ 804076 h 989906"/>
                  <a:gd name="connsiteX3-37" fmla="*/ 586799 w 606838"/>
                  <a:gd name="connsiteY3-38" fmla="*/ 989813 h 989906"/>
                  <a:gd name="connsiteX4-39" fmla="*/ 551080 w 606838"/>
                  <a:gd name="connsiteY4-40" fmla="*/ 827888 h 989906"/>
                  <a:gd name="connsiteX5-41" fmla="*/ 522505 w 606838"/>
                  <a:gd name="connsiteY5-42" fmla="*/ 737401 h 989906"/>
                  <a:gd name="connsiteX6-43" fmla="*/ 522505 w 606838"/>
                  <a:gd name="connsiteY6-44" fmla="*/ 737401 h 989906"/>
                  <a:gd name="connsiteX7-45" fmla="*/ 482024 w 606838"/>
                  <a:gd name="connsiteY7-46" fmla="*/ 606432 h 989906"/>
                  <a:gd name="connsiteX8-47" fmla="*/ 539174 w 606838"/>
                  <a:gd name="connsiteY8-48" fmla="*/ 851701 h 989906"/>
                  <a:gd name="connsiteX9-49" fmla="*/ 601086 w 606838"/>
                  <a:gd name="connsiteY9-50" fmla="*/ 980288 h 989906"/>
                  <a:gd name="connsiteX10-51" fmla="*/ 420111 w 606838"/>
                  <a:gd name="connsiteY10-52" fmla="*/ 920757 h 989906"/>
                  <a:gd name="connsiteX11-53" fmla="*/ 191511 w 606838"/>
                  <a:gd name="connsiteY11-54" fmla="*/ 775501 h 989906"/>
                  <a:gd name="connsiteX12-55" fmla="*/ 41493 w 606838"/>
                  <a:gd name="connsiteY12-56" fmla="*/ 482607 h 989906"/>
                  <a:gd name="connsiteX13-57" fmla="*/ 20061 w 606838"/>
                  <a:gd name="connsiteY13-58" fmla="*/ 151613 h 989906"/>
                  <a:gd name="connsiteX14-59" fmla="*/ 12918 w 606838"/>
                  <a:gd name="connsiteY14-60" fmla="*/ 13501 h 989906"/>
                  <a:gd name="connsiteX0-61" fmla="*/ 12918 w 606838"/>
                  <a:gd name="connsiteY0-62" fmla="*/ 13501 h 989906"/>
                  <a:gd name="connsiteX1-63" fmla="*/ 15299 w 606838"/>
                  <a:gd name="connsiteY1-64" fmla="*/ 473082 h 989906"/>
                  <a:gd name="connsiteX2-65" fmla="*/ 208180 w 606838"/>
                  <a:gd name="connsiteY2-66" fmla="*/ 804076 h 989906"/>
                  <a:gd name="connsiteX3-67" fmla="*/ 586799 w 606838"/>
                  <a:gd name="connsiteY3-68" fmla="*/ 989813 h 989906"/>
                  <a:gd name="connsiteX4-69" fmla="*/ 551080 w 606838"/>
                  <a:gd name="connsiteY4-70" fmla="*/ 827888 h 989906"/>
                  <a:gd name="connsiteX5-71" fmla="*/ 522505 w 606838"/>
                  <a:gd name="connsiteY5-72" fmla="*/ 737401 h 989906"/>
                  <a:gd name="connsiteX6-73" fmla="*/ 522505 w 606838"/>
                  <a:gd name="connsiteY6-74" fmla="*/ 737401 h 989906"/>
                  <a:gd name="connsiteX7-75" fmla="*/ 482024 w 606838"/>
                  <a:gd name="connsiteY7-76" fmla="*/ 606432 h 989906"/>
                  <a:gd name="connsiteX8-77" fmla="*/ 539174 w 606838"/>
                  <a:gd name="connsiteY8-78" fmla="*/ 851701 h 989906"/>
                  <a:gd name="connsiteX9-79" fmla="*/ 601086 w 606838"/>
                  <a:gd name="connsiteY9-80" fmla="*/ 980288 h 989906"/>
                  <a:gd name="connsiteX10-81" fmla="*/ 420111 w 606838"/>
                  <a:gd name="connsiteY10-82" fmla="*/ 920757 h 989906"/>
                  <a:gd name="connsiteX11-83" fmla="*/ 191511 w 606838"/>
                  <a:gd name="connsiteY11-84" fmla="*/ 775501 h 989906"/>
                  <a:gd name="connsiteX12-85" fmla="*/ 41493 w 606838"/>
                  <a:gd name="connsiteY12-86" fmla="*/ 482607 h 989906"/>
                  <a:gd name="connsiteX13-87" fmla="*/ 20061 w 606838"/>
                  <a:gd name="connsiteY13-88" fmla="*/ 151613 h 989906"/>
                  <a:gd name="connsiteX14-89" fmla="*/ 12918 w 606838"/>
                  <a:gd name="connsiteY14-90" fmla="*/ 13501 h 989906"/>
                  <a:gd name="connsiteX0-91" fmla="*/ 12918 w 606838"/>
                  <a:gd name="connsiteY0-92" fmla="*/ 13501 h 989906"/>
                  <a:gd name="connsiteX1-93" fmla="*/ 15299 w 606838"/>
                  <a:gd name="connsiteY1-94" fmla="*/ 473082 h 989906"/>
                  <a:gd name="connsiteX2-95" fmla="*/ 208180 w 606838"/>
                  <a:gd name="connsiteY2-96" fmla="*/ 804076 h 989906"/>
                  <a:gd name="connsiteX3-97" fmla="*/ 586799 w 606838"/>
                  <a:gd name="connsiteY3-98" fmla="*/ 989813 h 989906"/>
                  <a:gd name="connsiteX4-99" fmla="*/ 551080 w 606838"/>
                  <a:gd name="connsiteY4-100" fmla="*/ 827888 h 989906"/>
                  <a:gd name="connsiteX5-101" fmla="*/ 522505 w 606838"/>
                  <a:gd name="connsiteY5-102" fmla="*/ 737401 h 989906"/>
                  <a:gd name="connsiteX6-103" fmla="*/ 522505 w 606838"/>
                  <a:gd name="connsiteY6-104" fmla="*/ 737401 h 989906"/>
                  <a:gd name="connsiteX7-105" fmla="*/ 482024 w 606838"/>
                  <a:gd name="connsiteY7-106" fmla="*/ 606432 h 989906"/>
                  <a:gd name="connsiteX8-107" fmla="*/ 539174 w 606838"/>
                  <a:gd name="connsiteY8-108" fmla="*/ 851701 h 989906"/>
                  <a:gd name="connsiteX9-109" fmla="*/ 577273 w 606838"/>
                  <a:gd name="connsiteY9-110" fmla="*/ 956476 h 989906"/>
                  <a:gd name="connsiteX10-111" fmla="*/ 420111 w 606838"/>
                  <a:gd name="connsiteY10-112" fmla="*/ 920757 h 989906"/>
                  <a:gd name="connsiteX11-113" fmla="*/ 191511 w 606838"/>
                  <a:gd name="connsiteY11-114" fmla="*/ 775501 h 989906"/>
                  <a:gd name="connsiteX12-115" fmla="*/ 41493 w 606838"/>
                  <a:gd name="connsiteY12-116" fmla="*/ 482607 h 989906"/>
                  <a:gd name="connsiteX13-117" fmla="*/ 20061 w 606838"/>
                  <a:gd name="connsiteY13-118" fmla="*/ 151613 h 989906"/>
                  <a:gd name="connsiteX14-119" fmla="*/ 12918 w 606838"/>
                  <a:gd name="connsiteY14-120" fmla="*/ 13501 h 989906"/>
                  <a:gd name="connsiteX0-121" fmla="*/ 12918 w 606838"/>
                  <a:gd name="connsiteY0-122" fmla="*/ 13501 h 989906"/>
                  <a:gd name="connsiteX1-123" fmla="*/ 15299 w 606838"/>
                  <a:gd name="connsiteY1-124" fmla="*/ 473082 h 989906"/>
                  <a:gd name="connsiteX2-125" fmla="*/ 208180 w 606838"/>
                  <a:gd name="connsiteY2-126" fmla="*/ 804076 h 989906"/>
                  <a:gd name="connsiteX3-127" fmla="*/ 586799 w 606838"/>
                  <a:gd name="connsiteY3-128" fmla="*/ 989813 h 989906"/>
                  <a:gd name="connsiteX4-129" fmla="*/ 551080 w 606838"/>
                  <a:gd name="connsiteY4-130" fmla="*/ 827888 h 989906"/>
                  <a:gd name="connsiteX5-131" fmla="*/ 522505 w 606838"/>
                  <a:gd name="connsiteY5-132" fmla="*/ 737401 h 989906"/>
                  <a:gd name="connsiteX6-133" fmla="*/ 522505 w 606838"/>
                  <a:gd name="connsiteY6-134" fmla="*/ 737401 h 989906"/>
                  <a:gd name="connsiteX7-135" fmla="*/ 482024 w 606838"/>
                  <a:gd name="connsiteY7-136" fmla="*/ 606432 h 989906"/>
                  <a:gd name="connsiteX8-137" fmla="*/ 539174 w 606838"/>
                  <a:gd name="connsiteY8-138" fmla="*/ 851701 h 989906"/>
                  <a:gd name="connsiteX9-139" fmla="*/ 577273 w 606838"/>
                  <a:gd name="connsiteY9-140" fmla="*/ 956476 h 989906"/>
                  <a:gd name="connsiteX10-141" fmla="*/ 420111 w 606838"/>
                  <a:gd name="connsiteY10-142" fmla="*/ 920757 h 989906"/>
                  <a:gd name="connsiteX11-143" fmla="*/ 191511 w 606838"/>
                  <a:gd name="connsiteY11-144" fmla="*/ 775501 h 989906"/>
                  <a:gd name="connsiteX12-145" fmla="*/ 41493 w 606838"/>
                  <a:gd name="connsiteY12-146" fmla="*/ 482607 h 989906"/>
                  <a:gd name="connsiteX13-147" fmla="*/ 20061 w 606838"/>
                  <a:gd name="connsiteY13-148" fmla="*/ 151613 h 989906"/>
                  <a:gd name="connsiteX14-149" fmla="*/ 12918 w 606838"/>
                  <a:gd name="connsiteY14-150" fmla="*/ 13501 h 989906"/>
                  <a:gd name="connsiteX0-151" fmla="*/ 12918 w 606838"/>
                  <a:gd name="connsiteY0-152" fmla="*/ 13501 h 989906"/>
                  <a:gd name="connsiteX1-153" fmla="*/ 15299 w 606838"/>
                  <a:gd name="connsiteY1-154" fmla="*/ 473082 h 989906"/>
                  <a:gd name="connsiteX2-155" fmla="*/ 208180 w 606838"/>
                  <a:gd name="connsiteY2-156" fmla="*/ 804076 h 989906"/>
                  <a:gd name="connsiteX3-157" fmla="*/ 586799 w 606838"/>
                  <a:gd name="connsiteY3-158" fmla="*/ 989813 h 989906"/>
                  <a:gd name="connsiteX4-159" fmla="*/ 551080 w 606838"/>
                  <a:gd name="connsiteY4-160" fmla="*/ 827888 h 989906"/>
                  <a:gd name="connsiteX5-161" fmla="*/ 522505 w 606838"/>
                  <a:gd name="connsiteY5-162" fmla="*/ 737401 h 989906"/>
                  <a:gd name="connsiteX6-163" fmla="*/ 522505 w 606838"/>
                  <a:gd name="connsiteY6-164" fmla="*/ 737401 h 989906"/>
                  <a:gd name="connsiteX7-165" fmla="*/ 482024 w 606838"/>
                  <a:gd name="connsiteY7-166" fmla="*/ 606432 h 989906"/>
                  <a:gd name="connsiteX8-167" fmla="*/ 539174 w 606838"/>
                  <a:gd name="connsiteY8-168" fmla="*/ 851701 h 989906"/>
                  <a:gd name="connsiteX9-169" fmla="*/ 577273 w 606838"/>
                  <a:gd name="connsiteY9-170" fmla="*/ 956476 h 989906"/>
                  <a:gd name="connsiteX10-171" fmla="*/ 420111 w 606838"/>
                  <a:gd name="connsiteY10-172" fmla="*/ 920757 h 989906"/>
                  <a:gd name="connsiteX11-173" fmla="*/ 191511 w 606838"/>
                  <a:gd name="connsiteY11-174" fmla="*/ 775501 h 989906"/>
                  <a:gd name="connsiteX12-175" fmla="*/ 41493 w 606838"/>
                  <a:gd name="connsiteY12-176" fmla="*/ 482607 h 989906"/>
                  <a:gd name="connsiteX13-177" fmla="*/ 20061 w 606838"/>
                  <a:gd name="connsiteY13-178" fmla="*/ 151613 h 989906"/>
                  <a:gd name="connsiteX14-179" fmla="*/ 12918 w 606838"/>
                  <a:gd name="connsiteY14-180" fmla="*/ 13501 h 989906"/>
                  <a:gd name="connsiteX0-181" fmla="*/ 12918 w 589889"/>
                  <a:gd name="connsiteY0-182" fmla="*/ 13501 h 989813"/>
                  <a:gd name="connsiteX1-183" fmla="*/ 15299 w 589889"/>
                  <a:gd name="connsiteY1-184" fmla="*/ 473082 h 989813"/>
                  <a:gd name="connsiteX2-185" fmla="*/ 208180 w 589889"/>
                  <a:gd name="connsiteY2-186" fmla="*/ 804076 h 989813"/>
                  <a:gd name="connsiteX3-187" fmla="*/ 586799 w 589889"/>
                  <a:gd name="connsiteY3-188" fmla="*/ 989813 h 989813"/>
                  <a:gd name="connsiteX4-189" fmla="*/ 551080 w 589889"/>
                  <a:gd name="connsiteY4-190" fmla="*/ 827888 h 989813"/>
                  <a:gd name="connsiteX5-191" fmla="*/ 522505 w 589889"/>
                  <a:gd name="connsiteY5-192" fmla="*/ 737401 h 989813"/>
                  <a:gd name="connsiteX6-193" fmla="*/ 522505 w 589889"/>
                  <a:gd name="connsiteY6-194" fmla="*/ 737401 h 989813"/>
                  <a:gd name="connsiteX7-195" fmla="*/ 482024 w 589889"/>
                  <a:gd name="connsiteY7-196" fmla="*/ 606432 h 989813"/>
                  <a:gd name="connsiteX8-197" fmla="*/ 539174 w 589889"/>
                  <a:gd name="connsiteY8-198" fmla="*/ 851701 h 989813"/>
                  <a:gd name="connsiteX9-199" fmla="*/ 577273 w 589889"/>
                  <a:gd name="connsiteY9-200" fmla="*/ 956476 h 989813"/>
                  <a:gd name="connsiteX10-201" fmla="*/ 420111 w 589889"/>
                  <a:gd name="connsiteY10-202" fmla="*/ 920757 h 989813"/>
                  <a:gd name="connsiteX11-203" fmla="*/ 191511 w 589889"/>
                  <a:gd name="connsiteY11-204" fmla="*/ 775501 h 989813"/>
                  <a:gd name="connsiteX12-205" fmla="*/ 41493 w 589889"/>
                  <a:gd name="connsiteY12-206" fmla="*/ 482607 h 989813"/>
                  <a:gd name="connsiteX13-207" fmla="*/ 20061 w 589889"/>
                  <a:gd name="connsiteY13-208" fmla="*/ 151613 h 989813"/>
                  <a:gd name="connsiteX14-209" fmla="*/ 12918 w 589889"/>
                  <a:gd name="connsiteY14-210" fmla="*/ 13501 h 989813"/>
                  <a:gd name="connsiteX0-211" fmla="*/ 12918 w 589889"/>
                  <a:gd name="connsiteY0-212" fmla="*/ 13501 h 989813"/>
                  <a:gd name="connsiteX1-213" fmla="*/ 15299 w 589889"/>
                  <a:gd name="connsiteY1-214" fmla="*/ 473082 h 989813"/>
                  <a:gd name="connsiteX2-215" fmla="*/ 208180 w 589889"/>
                  <a:gd name="connsiteY2-216" fmla="*/ 804076 h 989813"/>
                  <a:gd name="connsiteX3-217" fmla="*/ 586799 w 589889"/>
                  <a:gd name="connsiteY3-218" fmla="*/ 989813 h 989813"/>
                  <a:gd name="connsiteX4-219" fmla="*/ 551080 w 589889"/>
                  <a:gd name="connsiteY4-220" fmla="*/ 827888 h 989813"/>
                  <a:gd name="connsiteX5-221" fmla="*/ 522505 w 589889"/>
                  <a:gd name="connsiteY5-222" fmla="*/ 737401 h 989813"/>
                  <a:gd name="connsiteX6-223" fmla="*/ 522505 w 589889"/>
                  <a:gd name="connsiteY6-224" fmla="*/ 737401 h 989813"/>
                  <a:gd name="connsiteX7-225" fmla="*/ 482024 w 589889"/>
                  <a:gd name="connsiteY7-226" fmla="*/ 606432 h 989813"/>
                  <a:gd name="connsiteX8-227" fmla="*/ 539174 w 589889"/>
                  <a:gd name="connsiteY8-228" fmla="*/ 851701 h 989813"/>
                  <a:gd name="connsiteX9-229" fmla="*/ 577273 w 589889"/>
                  <a:gd name="connsiteY9-230" fmla="*/ 956476 h 989813"/>
                  <a:gd name="connsiteX10-231" fmla="*/ 420111 w 589889"/>
                  <a:gd name="connsiteY10-232" fmla="*/ 920757 h 989813"/>
                  <a:gd name="connsiteX11-233" fmla="*/ 191511 w 589889"/>
                  <a:gd name="connsiteY11-234" fmla="*/ 775501 h 989813"/>
                  <a:gd name="connsiteX12-235" fmla="*/ 41493 w 589889"/>
                  <a:gd name="connsiteY12-236" fmla="*/ 482607 h 989813"/>
                  <a:gd name="connsiteX13-237" fmla="*/ 20061 w 589889"/>
                  <a:gd name="connsiteY13-238" fmla="*/ 151613 h 989813"/>
                  <a:gd name="connsiteX14-239" fmla="*/ 12918 w 589889"/>
                  <a:gd name="connsiteY14-240" fmla="*/ 13501 h 989813"/>
                  <a:gd name="connsiteX0-241" fmla="*/ 12918 w 617463"/>
                  <a:gd name="connsiteY0-242" fmla="*/ 13501 h 977906"/>
                  <a:gd name="connsiteX1-243" fmla="*/ 15299 w 617463"/>
                  <a:gd name="connsiteY1-244" fmla="*/ 473082 h 977906"/>
                  <a:gd name="connsiteX2-245" fmla="*/ 208180 w 617463"/>
                  <a:gd name="connsiteY2-246" fmla="*/ 804076 h 977906"/>
                  <a:gd name="connsiteX3-247" fmla="*/ 615374 w 617463"/>
                  <a:gd name="connsiteY3-248" fmla="*/ 977906 h 977906"/>
                  <a:gd name="connsiteX4-249" fmla="*/ 551080 w 617463"/>
                  <a:gd name="connsiteY4-250" fmla="*/ 827888 h 977906"/>
                  <a:gd name="connsiteX5-251" fmla="*/ 522505 w 617463"/>
                  <a:gd name="connsiteY5-252" fmla="*/ 737401 h 977906"/>
                  <a:gd name="connsiteX6-253" fmla="*/ 522505 w 617463"/>
                  <a:gd name="connsiteY6-254" fmla="*/ 737401 h 977906"/>
                  <a:gd name="connsiteX7-255" fmla="*/ 482024 w 617463"/>
                  <a:gd name="connsiteY7-256" fmla="*/ 606432 h 977906"/>
                  <a:gd name="connsiteX8-257" fmla="*/ 539174 w 617463"/>
                  <a:gd name="connsiteY8-258" fmla="*/ 851701 h 977906"/>
                  <a:gd name="connsiteX9-259" fmla="*/ 577273 w 617463"/>
                  <a:gd name="connsiteY9-260" fmla="*/ 956476 h 977906"/>
                  <a:gd name="connsiteX10-261" fmla="*/ 420111 w 617463"/>
                  <a:gd name="connsiteY10-262" fmla="*/ 920757 h 977906"/>
                  <a:gd name="connsiteX11-263" fmla="*/ 191511 w 617463"/>
                  <a:gd name="connsiteY11-264" fmla="*/ 775501 h 977906"/>
                  <a:gd name="connsiteX12-265" fmla="*/ 41493 w 617463"/>
                  <a:gd name="connsiteY12-266" fmla="*/ 482607 h 977906"/>
                  <a:gd name="connsiteX13-267" fmla="*/ 20061 w 617463"/>
                  <a:gd name="connsiteY13-268" fmla="*/ 151613 h 977906"/>
                  <a:gd name="connsiteX14-269" fmla="*/ 12918 w 617463"/>
                  <a:gd name="connsiteY14-270" fmla="*/ 13501 h 977906"/>
                  <a:gd name="connsiteX0-271" fmla="*/ 12918 w 617463"/>
                  <a:gd name="connsiteY0-272" fmla="*/ 13501 h 978360"/>
                  <a:gd name="connsiteX1-273" fmla="*/ 15299 w 617463"/>
                  <a:gd name="connsiteY1-274" fmla="*/ 473082 h 978360"/>
                  <a:gd name="connsiteX2-275" fmla="*/ 208180 w 617463"/>
                  <a:gd name="connsiteY2-276" fmla="*/ 804076 h 978360"/>
                  <a:gd name="connsiteX3-277" fmla="*/ 615374 w 617463"/>
                  <a:gd name="connsiteY3-278" fmla="*/ 977906 h 978360"/>
                  <a:gd name="connsiteX4-279" fmla="*/ 551080 w 617463"/>
                  <a:gd name="connsiteY4-280" fmla="*/ 827888 h 978360"/>
                  <a:gd name="connsiteX5-281" fmla="*/ 522505 w 617463"/>
                  <a:gd name="connsiteY5-282" fmla="*/ 737401 h 978360"/>
                  <a:gd name="connsiteX6-283" fmla="*/ 522505 w 617463"/>
                  <a:gd name="connsiteY6-284" fmla="*/ 737401 h 978360"/>
                  <a:gd name="connsiteX7-285" fmla="*/ 482024 w 617463"/>
                  <a:gd name="connsiteY7-286" fmla="*/ 606432 h 978360"/>
                  <a:gd name="connsiteX8-287" fmla="*/ 539174 w 617463"/>
                  <a:gd name="connsiteY8-288" fmla="*/ 851701 h 978360"/>
                  <a:gd name="connsiteX9-289" fmla="*/ 577273 w 617463"/>
                  <a:gd name="connsiteY9-290" fmla="*/ 956476 h 978360"/>
                  <a:gd name="connsiteX10-291" fmla="*/ 420111 w 617463"/>
                  <a:gd name="connsiteY10-292" fmla="*/ 920757 h 978360"/>
                  <a:gd name="connsiteX11-293" fmla="*/ 191511 w 617463"/>
                  <a:gd name="connsiteY11-294" fmla="*/ 775501 h 978360"/>
                  <a:gd name="connsiteX12-295" fmla="*/ 41493 w 617463"/>
                  <a:gd name="connsiteY12-296" fmla="*/ 482607 h 978360"/>
                  <a:gd name="connsiteX13-297" fmla="*/ 20061 w 617463"/>
                  <a:gd name="connsiteY13-298" fmla="*/ 151613 h 978360"/>
                  <a:gd name="connsiteX14-299" fmla="*/ 12918 w 617463"/>
                  <a:gd name="connsiteY14-300" fmla="*/ 13501 h 978360"/>
                  <a:gd name="connsiteX0-301" fmla="*/ 12918 w 601281"/>
                  <a:gd name="connsiteY0-302" fmla="*/ 13501 h 999725"/>
                  <a:gd name="connsiteX1-303" fmla="*/ 15299 w 601281"/>
                  <a:gd name="connsiteY1-304" fmla="*/ 473082 h 999725"/>
                  <a:gd name="connsiteX2-305" fmla="*/ 208180 w 601281"/>
                  <a:gd name="connsiteY2-306" fmla="*/ 804076 h 999725"/>
                  <a:gd name="connsiteX3-307" fmla="*/ 598705 w 601281"/>
                  <a:gd name="connsiteY3-308" fmla="*/ 999337 h 999725"/>
                  <a:gd name="connsiteX4-309" fmla="*/ 551080 w 601281"/>
                  <a:gd name="connsiteY4-310" fmla="*/ 827888 h 999725"/>
                  <a:gd name="connsiteX5-311" fmla="*/ 522505 w 601281"/>
                  <a:gd name="connsiteY5-312" fmla="*/ 737401 h 999725"/>
                  <a:gd name="connsiteX6-313" fmla="*/ 522505 w 601281"/>
                  <a:gd name="connsiteY6-314" fmla="*/ 737401 h 999725"/>
                  <a:gd name="connsiteX7-315" fmla="*/ 482024 w 601281"/>
                  <a:gd name="connsiteY7-316" fmla="*/ 606432 h 999725"/>
                  <a:gd name="connsiteX8-317" fmla="*/ 539174 w 601281"/>
                  <a:gd name="connsiteY8-318" fmla="*/ 851701 h 999725"/>
                  <a:gd name="connsiteX9-319" fmla="*/ 577273 w 601281"/>
                  <a:gd name="connsiteY9-320" fmla="*/ 956476 h 999725"/>
                  <a:gd name="connsiteX10-321" fmla="*/ 420111 w 601281"/>
                  <a:gd name="connsiteY10-322" fmla="*/ 920757 h 999725"/>
                  <a:gd name="connsiteX11-323" fmla="*/ 191511 w 601281"/>
                  <a:gd name="connsiteY11-324" fmla="*/ 775501 h 999725"/>
                  <a:gd name="connsiteX12-325" fmla="*/ 41493 w 601281"/>
                  <a:gd name="connsiteY12-326" fmla="*/ 482607 h 999725"/>
                  <a:gd name="connsiteX13-327" fmla="*/ 20061 w 601281"/>
                  <a:gd name="connsiteY13-328" fmla="*/ 151613 h 999725"/>
                  <a:gd name="connsiteX14-329" fmla="*/ 12918 w 601281"/>
                  <a:gd name="connsiteY14-330" fmla="*/ 13501 h 999725"/>
                  <a:gd name="connsiteX0-331" fmla="*/ 12918 w 601281"/>
                  <a:gd name="connsiteY0-332" fmla="*/ 13501 h 999725"/>
                  <a:gd name="connsiteX1-333" fmla="*/ 15299 w 601281"/>
                  <a:gd name="connsiteY1-334" fmla="*/ 473082 h 999725"/>
                  <a:gd name="connsiteX2-335" fmla="*/ 208180 w 601281"/>
                  <a:gd name="connsiteY2-336" fmla="*/ 804076 h 999725"/>
                  <a:gd name="connsiteX3-337" fmla="*/ 598705 w 601281"/>
                  <a:gd name="connsiteY3-338" fmla="*/ 999337 h 999725"/>
                  <a:gd name="connsiteX4-339" fmla="*/ 551080 w 601281"/>
                  <a:gd name="connsiteY4-340" fmla="*/ 827888 h 999725"/>
                  <a:gd name="connsiteX5-341" fmla="*/ 522505 w 601281"/>
                  <a:gd name="connsiteY5-342" fmla="*/ 737401 h 999725"/>
                  <a:gd name="connsiteX6-343" fmla="*/ 522505 w 601281"/>
                  <a:gd name="connsiteY6-344" fmla="*/ 737401 h 999725"/>
                  <a:gd name="connsiteX7-345" fmla="*/ 482024 w 601281"/>
                  <a:gd name="connsiteY7-346" fmla="*/ 606432 h 999725"/>
                  <a:gd name="connsiteX8-347" fmla="*/ 539174 w 601281"/>
                  <a:gd name="connsiteY8-348" fmla="*/ 851701 h 999725"/>
                  <a:gd name="connsiteX9-349" fmla="*/ 584417 w 601281"/>
                  <a:gd name="connsiteY9-350" fmla="*/ 982670 h 999725"/>
                  <a:gd name="connsiteX10-351" fmla="*/ 420111 w 601281"/>
                  <a:gd name="connsiteY10-352" fmla="*/ 920757 h 999725"/>
                  <a:gd name="connsiteX11-353" fmla="*/ 191511 w 601281"/>
                  <a:gd name="connsiteY11-354" fmla="*/ 775501 h 999725"/>
                  <a:gd name="connsiteX12-355" fmla="*/ 41493 w 601281"/>
                  <a:gd name="connsiteY12-356" fmla="*/ 482607 h 999725"/>
                  <a:gd name="connsiteX13-357" fmla="*/ 20061 w 601281"/>
                  <a:gd name="connsiteY13-358" fmla="*/ 151613 h 999725"/>
                  <a:gd name="connsiteX14-359" fmla="*/ 12918 w 601281"/>
                  <a:gd name="connsiteY14-360" fmla="*/ 13501 h 999725"/>
                  <a:gd name="connsiteX0-361" fmla="*/ 12918 w 598705"/>
                  <a:gd name="connsiteY0-362" fmla="*/ 13501 h 999725"/>
                  <a:gd name="connsiteX1-363" fmla="*/ 15299 w 598705"/>
                  <a:gd name="connsiteY1-364" fmla="*/ 473082 h 999725"/>
                  <a:gd name="connsiteX2-365" fmla="*/ 208180 w 598705"/>
                  <a:gd name="connsiteY2-366" fmla="*/ 804076 h 999725"/>
                  <a:gd name="connsiteX3-367" fmla="*/ 598705 w 598705"/>
                  <a:gd name="connsiteY3-368" fmla="*/ 999337 h 999725"/>
                  <a:gd name="connsiteX4-369" fmla="*/ 551080 w 598705"/>
                  <a:gd name="connsiteY4-370" fmla="*/ 827888 h 999725"/>
                  <a:gd name="connsiteX5-371" fmla="*/ 522505 w 598705"/>
                  <a:gd name="connsiteY5-372" fmla="*/ 737401 h 999725"/>
                  <a:gd name="connsiteX6-373" fmla="*/ 522505 w 598705"/>
                  <a:gd name="connsiteY6-374" fmla="*/ 737401 h 999725"/>
                  <a:gd name="connsiteX7-375" fmla="*/ 482024 w 598705"/>
                  <a:gd name="connsiteY7-376" fmla="*/ 606432 h 999725"/>
                  <a:gd name="connsiteX8-377" fmla="*/ 539174 w 598705"/>
                  <a:gd name="connsiteY8-378" fmla="*/ 851701 h 999725"/>
                  <a:gd name="connsiteX9-379" fmla="*/ 584417 w 598705"/>
                  <a:gd name="connsiteY9-380" fmla="*/ 982670 h 999725"/>
                  <a:gd name="connsiteX10-381" fmla="*/ 420111 w 598705"/>
                  <a:gd name="connsiteY10-382" fmla="*/ 920757 h 999725"/>
                  <a:gd name="connsiteX11-383" fmla="*/ 191511 w 598705"/>
                  <a:gd name="connsiteY11-384" fmla="*/ 775501 h 999725"/>
                  <a:gd name="connsiteX12-385" fmla="*/ 41493 w 598705"/>
                  <a:gd name="connsiteY12-386" fmla="*/ 482607 h 999725"/>
                  <a:gd name="connsiteX13-387" fmla="*/ 20061 w 598705"/>
                  <a:gd name="connsiteY13-388" fmla="*/ 151613 h 999725"/>
                  <a:gd name="connsiteX14-389" fmla="*/ 12918 w 598705"/>
                  <a:gd name="connsiteY14-390" fmla="*/ 13501 h 999725"/>
                  <a:gd name="connsiteX0-391" fmla="*/ 12918 w 603468"/>
                  <a:gd name="connsiteY0-392" fmla="*/ 13501 h 982670"/>
                  <a:gd name="connsiteX1-393" fmla="*/ 15299 w 603468"/>
                  <a:gd name="connsiteY1-394" fmla="*/ 473082 h 982670"/>
                  <a:gd name="connsiteX2-395" fmla="*/ 208180 w 603468"/>
                  <a:gd name="connsiteY2-396" fmla="*/ 804076 h 982670"/>
                  <a:gd name="connsiteX3-397" fmla="*/ 603468 w 603468"/>
                  <a:gd name="connsiteY3-398" fmla="*/ 980287 h 982670"/>
                  <a:gd name="connsiteX4-399" fmla="*/ 551080 w 603468"/>
                  <a:gd name="connsiteY4-400" fmla="*/ 827888 h 982670"/>
                  <a:gd name="connsiteX5-401" fmla="*/ 522505 w 603468"/>
                  <a:gd name="connsiteY5-402" fmla="*/ 737401 h 982670"/>
                  <a:gd name="connsiteX6-403" fmla="*/ 522505 w 603468"/>
                  <a:gd name="connsiteY6-404" fmla="*/ 737401 h 982670"/>
                  <a:gd name="connsiteX7-405" fmla="*/ 482024 w 603468"/>
                  <a:gd name="connsiteY7-406" fmla="*/ 606432 h 982670"/>
                  <a:gd name="connsiteX8-407" fmla="*/ 539174 w 603468"/>
                  <a:gd name="connsiteY8-408" fmla="*/ 851701 h 982670"/>
                  <a:gd name="connsiteX9-409" fmla="*/ 584417 w 603468"/>
                  <a:gd name="connsiteY9-410" fmla="*/ 982670 h 982670"/>
                  <a:gd name="connsiteX10-411" fmla="*/ 420111 w 603468"/>
                  <a:gd name="connsiteY10-412" fmla="*/ 920757 h 982670"/>
                  <a:gd name="connsiteX11-413" fmla="*/ 191511 w 603468"/>
                  <a:gd name="connsiteY11-414" fmla="*/ 775501 h 982670"/>
                  <a:gd name="connsiteX12-415" fmla="*/ 41493 w 603468"/>
                  <a:gd name="connsiteY12-416" fmla="*/ 482607 h 982670"/>
                  <a:gd name="connsiteX13-417" fmla="*/ 20061 w 603468"/>
                  <a:gd name="connsiteY13-418" fmla="*/ 151613 h 982670"/>
                  <a:gd name="connsiteX14-419" fmla="*/ 12918 w 603468"/>
                  <a:gd name="connsiteY14-420" fmla="*/ 13501 h 982670"/>
                  <a:gd name="connsiteX0-421" fmla="*/ 12918 w 603468"/>
                  <a:gd name="connsiteY0-422" fmla="*/ 13501 h 980732"/>
                  <a:gd name="connsiteX1-423" fmla="*/ 15299 w 603468"/>
                  <a:gd name="connsiteY1-424" fmla="*/ 473082 h 980732"/>
                  <a:gd name="connsiteX2-425" fmla="*/ 208180 w 603468"/>
                  <a:gd name="connsiteY2-426" fmla="*/ 804076 h 980732"/>
                  <a:gd name="connsiteX3-427" fmla="*/ 603468 w 603468"/>
                  <a:gd name="connsiteY3-428" fmla="*/ 980287 h 980732"/>
                  <a:gd name="connsiteX4-429" fmla="*/ 551080 w 603468"/>
                  <a:gd name="connsiteY4-430" fmla="*/ 827888 h 980732"/>
                  <a:gd name="connsiteX5-431" fmla="*/ 522505 w 603468"/>
                  <a:gd name="connsiteY5-432" fmla="*/ 737401 h 980732"/>
                  <a:gd name="connsiteX6-433" fmla="*/ 522505 w 603468"/>
                  <a:gd name="connsiteY6-434" fmla="*/ 737401 h 980732"/>
                  <a:gd name="connsiteX7-435" fmla="*/ 482024 w 603468"/>
                  <a:gd name="connsiteY7-436" fmla="*/ 606432 h 980732"/>
                  <a:gd name="connsiteX8-437" fmla="*/ 539174 w 603468"/>
                  <a:gd name="connsiteY8-438" fmla="*/ 851701 h 980732"/>
                  <a:gd name="connsiteX9-439" fmla="*/ 586798 w 603468"/>
                  <a:gd name="connsiteY9-440" fmla="*/ 970764 h 980732"/>
                  <a:gd name="connsiteX10-441" fmla="*/ 420111 w 603468"/>
                  <a:gd name="connsiteY10-442" fmla="*/ 920757 h 980732"/>
                  <a:gd name="connsiteX11-443" fmla="*/ 191511 w 603468"/>
                  <a:gd name="connsiteY11-444" fmla="*/ 775501 h 980732"/>
                  <a:gd name="connsiteX12-445" fmla="*/ 41493 w 603468"/>
                  <a:gd name="connsiteY12-446" fmla="*/ 482607 h 980732"/>
                  <a:gd name="connsiteX13-447" fmla="*/ 20061 w 603468"/>
                  <a:gd name="connsiteY13-448" fmla="*/ 151613 h 980732"/>
                  <a:gd name="connsiteX14-449" fmla="*/ 12918 w 603468"/>
                  <a:gd name="connsiteY14-450" fmla="*/ 13501 h 980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603468" h="980732">
                    <a:moveTo>
                      <a:pt x="12918" y="13501"/>
                    </a:moveTo>
                    <a:cubicBezTo>
                      <a:pt x="12124" y="67079"/>
                      <a:pt x="-17245" y="341320"/>
                      <a:pt x="15299" y="473082"/>
                    </a:cubicBezTo>
                    <a:cubicBezTo>
                      <a:pt x="47843" y="604844"/>
                      <a:pt x="110152" y="719542"/>
                      <a:pt x="208180" y="804076"/>
                    </a:cubicBezTo>
                    <a:cubicBezTo>
                      <a:pt x="306208" y="888610"/>
                      <a:pt x="534412" y="988225"/>
                      <a:pt x="603468" y="980287"/>
                    </a:cubicBezTo>
                    <a:cubicBezTo>
                      <a:pt x="577274" y="910438"/>
                      <a:pt x="564574" y="868369"/>
                      <a:pt x="551080" y="827888"/>
                    </a:cubicBezTo>
                    <a:cubicBezTo>
                      <a:pt x="537586" y="787407"/>
                      <a:pt x="522505" y="737401"/>
                      <a:pt x="522505" y="737401"/>
                    </a:cubicBezTo>
                    <a:lnTo>
                      <a:pt x="522505" y="737401"/>
                    </a:lnTo>
                    <a:cubicBezTo>
                      <a:pt x="515758" y="715573"/>
                      <a:pt x="479246" y="587382"/>
                      <a:pt x="482024" y="606432"/>
                    </a:cubicBezTo>
                    <a:cubicBezTo>
                      <a:pt x="484802" y="625482"/>
                      <a:pt x="521712" y="790979"/>
                      <a:pt x="539174" y="851701"/>
                    </a:cubicBezTo>
                    <a:cubicBezTo>
                      <a:pt x="556636" y="912423"/>
                      <a:pt x="566161" y="933061"/>
                      <a:pt x="586798" y="970764"/>
                    </a:cubicBezTo>
                    <a:cubicBezTo>
                      <a:pt x="555048" y="967985"/>
                      <a:pt x="485992" y="953301"/>
                      <a:pt x="420111" y="920757"/>
                    </a:cubicBezTo>
                    <a:cubicBezTo>
                      <a:pt x="354230" y="888213"/>
                      <a:pt x="254614" y="848526"/>
                      <a:pt x="191511" y="775501"/>
                    </a:cubicBezTo>
                    <a:cubicBezTo>
                      <a:pt x="128408" y="702476"/>
                      <a:pt x="70068" y="586588"/>
                      <a:pt x="41493" y="482607"/>
                    </a:cubicBezTo>
                    <a:cubicBezTo>
                      <a:pt x="12918" y="378626"/>
                      <a:pt x="23236" y="225035"/>
                      <a:pt x="20061" y="151613"/>
                    </a:cubicBezTo>
                    <a:cubicBezTo>
                      <a:pt x="16886" y="78191"/>
                      <a:pt x="13712" y="-40077"/>
                      <a:pt x="12918" y="13501"/>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自由: 形状 57"/>
              <p:cNvSpPr/>
              <p:nvPr/>
            </p:nvSpPr>
            <p:spPr>
              <a:xfrm rot="463049">
                <a:off x="5467611" y="2653491"/>
                <a:ext cx="452116" cy="297412"/>
              </a:xfrm>
              <a:custGeom>
                <a:avLst/>
                <a:gdLst>
                  <a:gd name="connsiteX0" fmla="*/ 179855 w 870625"/>
                  <a:gd name="connsiteY0" fmla="*/ 15743 h 1045072"/>
                  <a:gd name="connsiteX1" fmla="*/ 3643 w 870625"/>
                  <a:gd name="connsiteY1" fmla="*/ 522949 h 1045072"/>
                  <a:gd name="connsiteX2" fmla="*/ 241768 w 870625"/>
                  <a:gd name="connsiteY2" fmla="*/ 901568 h 1045072"/>
                  <a:gd name="connsiteX3" fmla="*/ 532280 w 870625"/>
                  <a:gd name="connsiteY3" fmla="*/ 1025393 h 1045072"/>
                  <a:gd name="connsiteX4" fmla="*/ 741830 w 870625"/>
                  <a:gd name="connsiteY4" fmla="*/ 1042062 h 1045072"/>
                  <a:gd name="connsiteX5" fmla="*/ 637055 w 870625"/>
                  <a:gd name="connsiteY5" fmla="*/ 996818 h 1045072"/>
                  <a:gd name="connsiteX6" fmla="*/ 775168 w 870625"/>
                  <a:gd name="connsiteY6" fmla="*/ 1013487 h 1045072"/>
                  <a:gd name="connsiteX7" fmla="*/ 868036 w 870625"/>
                  <a:gd name="connsiteY7" fmla="*/ 996818 h 1045072"/>
                  <a:gd name="connsiteX8" fmla="*/ 672774 w 870625"/>
                  <a:gd name="connsiteY8" fmla="*/ 903949 h 1045072"/>
                  <a:gd name="connsiteX9" fmla="*/ 832318 w 870625"/>
                  <a:gd name="connsiteY9" fmla="*/ 937287 h 1045072"/>
                  <a:gd name="connsiteX10" fmla="*/ 658486 w 870625"/>
                  <a:gd name="connsiteY10" fmla="*/ 811081 h 1045072"/>
                  <a:gd name="connsiteX11" fmla="*/ 587049 w 870625"/>
                  <a:gd name="connsiteY11" fmla="*/ 677731 h 1045072"/>
                  <a:gd name="connsiteX12" fmla="*/ 620386 w 870625"/>
                  <a:gd name="connsiteY12" fmla="*/ 796793 h 1045072"/>
                  <a:gd name="connsiteX13" fmla="*/ 710874 w 870625"/>
                  <a:gd name="connsiteY13" fmla="*/ 889662 h 1045072"/>
                  <a:gd name="connsiteX14" fmla="*/ 637055 w 870625"/>
                  <a:gd name="connsiteY14" fmla="*/ 884899 h 1045072"/>
                  <a:gd name="connsiteX15" fmla="*/ 815649 w 870625"/>
                  <a:gd name="connsiteY15" fmla="*/ 989674 h 1045072"/>
                  <a:gd name="connsiteX16" fmla="*/ 620386 w 870625"/>
                  <a:gd name="connsiteY16" fmla="*/ 975387 h 1045072"/>
                  <a:gd name="connsiteX17" fmla="*/ 706111 w 870625"/>
                  <a:gd name="connsiteY17" fmla="*/ 1039681 h 1045072"/>
                  <a:gd name="connsiteX18" fmla="*/ 458461 w 870625"/>
                  <a:gd name="connsiteY18" fmla="*/ 987293 h 1045072"/>
                  <a:gd name="connsiteX19" fmla="*/ 203668 w 870625"/>
                  <a:gd name="connsiteY19" fmla="*/ 858706 h 1045072"/>
                  <a:gd name="connsiteX20" fmla="*/ 1261 w 870625"/>
                  <a:gd name="connsiteY20" fmla="*/ 511043 h 1045072"/>
                  <a:gd name="connsiteX21" fmla="*/ 120324 w 870625"/>
                  <a:gd name="connsiteY21" fmla="*/ 160999 h 1045072"/>
                  <a:gd name="connsiteX22" fmla="*/ 179855 w 870625"/>
                  <a:gd name="connsiteY22" fmla="*/ 15743 h 1045072"/>
                  <a:gd name="connsiteX0-1" fmla="*/ 179855 w 870625"/>
                  <a:gd name="connsiteY0-2" fmla="*/ 15743 h 1044313"/>
                  <a:gd name="connsiteX1-3" fmla="*/ 3643 w 870625"/>
                  <a:gd name="connsiteY1-4" fmla="*/ 522949 h 1044313"/>
                  <a:gd name="connsiteX2-5" fmla="*/ 170331 w 870625"/>
                  <a:gd name="connsiteY2-6" fmla="*/ 923000 h 1044313"/>
                  <a:gd name="connsiteX3-7" fmla="*/ 532280 w 870625"/>
                  <a:gd name="connsiteY3-8" fmla="*/ 1025393 h 1044313"/>
                  <a:gd name="connsiteX4-9" fmla="*/ 741830 w 870625"/>
                  <a:gd name="connsiteY4-10" fmla="*/ 1042062 h 1044313"/>
                  <a:gd name="connsiteX5-11" fmla="*/ 637055 w 870625"/>
                  <a:gd name="connsiteY5-12" fmla="*/ 996818 h 1044313"/>
                  <a:gd name="connsiteX6-13" fmla="*/ 775168 w 870625"/>
                  <a:gd name="connsiteY6-14" fmla="*/ 1013487 h 1044313"/>
                  <a:gd name="connsiteX7-15" fmla="*/ 868036 w 870625"/>
                  <a:gd name="connsiteY7-16" fmla="*/ 996818 h 1044313"/>
                  <a:gd name="connsiteX8-17" fmla="*/ 672774 w 870625"/>
                  <a:gd name="connsiteY8-18" fmla="*/ 903949 h 1044313"/>
                  <a:gd name="connsiteX9-19" fmla="*/ 832318 w 870625"/>
                  <a:gd name="connsiteY9-20" fmla="*/ 937287 h 1044313"/>
                  <a:gd name="connsiteX10-21" fmla="*/ 658486 w 870625"/>
                  <a:gd name="connsiteY10-22" fmla="*/ 811081 h 1044313"/>
                  <a:gd name="connsiteX11-23" fmla="*/ 587049 w 870625"/>
                  <a:gd name="connsiteY11-24" fmla="*/ 677731 h 1044313"/>
                  <a:gd name="connsiteX12-25" fmla="*/ 620386 w 870625"/>
                  <a:gd name="connsiteY12-26" fmla="*/ 796793 h 1044313"/>
                  <a:gd name="connsiteX13-27" fmla="*/ 710874 w 870625"/>
                  <a:gd name="connsiteY13-28" fmla="*/ 889662 h 1044313"/>
                  <a:gd name="connsiteX14-29" fmla="*/ 637055 w 870625"/>
                  <a:gd name="connsiteY14-30" fmla="*/ 884899 h 1044313"/>
                  <a:gd name="connsiteX15-31" fmla="*/ 815649 w 870625"/>
                  <a:gd name="connsiteY15-32" fmla="*/ 989674 h 1044313"/>
                  <a:gd name="connsiteX16-33" fmla="*/ 620386 w 870625"/>
                  <a:gd name="connsiteY16-34" fmla="*/ 975387 h 1044313"/>
                  <a:gd name="connsiteX17-35" fmla="*/ 706111 w 870625"/>
                  <a:gd name="connsiteY17-36" fmla="*/ 1039681 h 1044313"/>
                  <a:gd name="connsiteX18-37" fmla="*/ 458461 w 870625"/>
                  <a:gd name="connsiteY18-38" fmla="*/ 987293 h 1044313"/>
                  <a:gd name="connsiteX19-39" fmla="*/ 203668 w 870625"/>
                  <a:gd name="connsiteY19-40" fmla="*/ 858706 h 1044313"/>
                  <a:gd name="connsiteX20-41" fmla="*/ 1261 w 870625"/>
                  <a:gd name="connsiteY20-42" fmla="*/ 511043 h 1044313"/>
                  <a:gd name="connsiteX21-43" fmla="*/ 120324 w 870625"/>
                  <a:gd name="connsiteY21-44" fmla="*/ 160999 h 1044313"/>
                  <a:gd name="connsiteX22-45" fmla="*/ 179855 w 870625"/>
                  <a:gd name="connsiteY22-46" fmla="*/ 15743 h 1044313"/>
                  <a:gd name="connsiteX0-47" fmla="*/ 179855 w 870625"/>
                  <a:gd name="connsiteY0-48" fmla="*/ 15743 h 1044313"/>
                  <a:gd name="connsiteX1-49" fmla="*/ 3643 w 870625"/>
                  <a:gd name="connsiteY1-50" fmla="*/ 522949 h 1044313"/>
                  <a:gd name="connsiteX2-51" fmla="*/ 170331 w 870625"/>
                  <a:gd name="connsiteY2-52" fmla="*/ 923000 h 1044313"/>
                  <a:gd name="connsiteX3-53" fmla="*/ 532280 w 870625"/>
                  <a:gd name="connsiteY3-54" fmla="*/ 1025393 h 1044313"/>
                  <a:gd name="connsiteX4-55" fmla="*/ 741830 w 870625"/>
                  <a:gd name="connsiteY4-56" fmla="*/ 1042062 h 1044313"/>
                  <a:gd name="connsiteX5-57" fmla="*/ 637055 w 870625"/>
                  <a:gd name="connsiteY5-58" fmla="*/ 996818 h 1044313"/>
                  <a:gd name="connsiteX6-59" fmla="*/ 775168 w 870625"/>
                  <a:gd name="connsiteY6-60" fmla="*/ 1013487 h 1044313"/>
                  <a:gd name="connsiteX7-61" fmla="*/ 868036 w 870625"/>
                  <a:gd name="connsiteY7-62" fmla="*/ 996818 h 1044313"/>
                  <a:gd name="connsiteX8-63" fmla="*/ 672774 w 870625"/>
                  <a:gd name="connsiteY8-64" fmla="*/ 903949 h 1044313"/>
                  <a:gd name="connsiteX9-65" fmla="*/ 832318 w 870625"/>
                  <a:gd name="connsiteY9-66" fmla="*/ 937287 h 1044313"/>
                  <a:gd name="connsiteX10-67" fmla="*/ 658486 w 870625"/>
                  <a:gd name="connsiteY10-68" fmla="*/ 811081 h 1044313"/>
                  <a:gd name="connsiteX11-69" fmla="*/ 587049 w 870625"/>
                  <a:gd name="connsiteY11-70" fmla="*/ 677731 h 1044313"/>
                  <a:gd name="connsiteX12-71" fmla="*/ 620386 w 870625"/>
                  <a:gd name="connsiteY12-72" fmla="*/ 796793 h 1044313"/>
                  <a:gd name="connsiteX13-73" fmla="*/ 710874 w 870625"/>
                  <a:gd name="connsiteY13-74" fmla="*/ 889662 h 1044313"/>
                  <a:gd name="connsiteX14-75" fmla="*/ 637055 w 870625"/>
                  <a:gd name="connsiteY14-76" fmla="*/ 884899 h 1044313"/>
                  <a:gd name="connsiteX15-77" fmla="*/ 815649 w 870625"/>
                  <a:gd name="connsiteY15-78" fmla="*/ 989674 h 1044313"/>
                  <a:gd name="connsiteX16-79" fmla="*/ 620386 w 870625"/>
                  <a:gd name="connsiteY16-80" fmla="*/ 975387 h 1044313"/>
                  <a:gd name="connsiteX17-81" fmla="*/ 706111 w 870625"/>
                  <a:gd name="connsiteY17-82" fmla="*/ 1039681 h 1044313"/>
                  <a:gd name="connsiteX18-83" fmla="*/ 458461 w 870625"/>
                  <a:gd name="connsiteY18-84" fmla="*/ 987293 h 1044313"/>
                  <a:gd name="connsiteX19-85" fmla="*/ 170331 w 870625"/>
                  <a:gd name="connsiteY19-86" fmla="*/ 915856 h 1044313"/>
                  <a:gd name="connsiteX20-87" fmla="*/ 1261 w 870625"/>
                  <a:gd name="connsiteY20-88" fmla="*/ 511043 h 1044313"/>
                  <a:gd name="connsiteX21-89" fmla="*/ 120324 w 870625"/>
                  <a:gd name="connsiteY21-90" fmla="*/ 160999 h 1044313"/>
                  <a:gd name="connsiteX22-91" fmla="*/ 179855 w 870625"/>
                  <a:gd name="connsiteY22-92" fmla="*/ 15743 h 1044313"/>
                  <a:gd name="connsiteX0-93" fmla="*/ 179855 w 870625"/>
                  <a:gd name="connsiteY0-94" fmla="*/ 15743 h 1044313"/>
                  <a:gd name="connsiteX1-95" fmla="*/ 3643 w 870625"/>
                  <a:gd name="connsiteY1-96" fmla="*/ 522949 h 1044313"/>
                  <a:gd name="connsiteX2-97" fmla="*/ 170331 w 870625"/>
                  <a:gd name="connsiteY2-98" fmla="*/ 923000 h 1044313"/>
                  <a:gd name="connsiteX3-99" fmla="*/ 532280 w 870625"/>
                  <a:gd name="connsiteY3-100" fmla="*/ 1025393 h 1044313"/>
                  <a:gd name="connsiteX4-101" fmla="*/ 741830 w 870625"/>
                  <a:gd name="connsiteY4-102" fmla="*/ 1042062 h 1044313"/>
                  <a:gd name="connsiteX5-103" fmla="*/ 637055 w 870625"/>
                  <a:gd name="connsiteY5-104" fmla="*/ 996818 h 1044313"/>
                  <a:gd name="connsiteX6-105" fmla="*/ 775168 w 870625"/>
                  <a:gd name="connsiteY6-106" fmla="*/ 1013487 h 1044313"/>
                  <a:gd name="connsiteX7-107" fmla="*/ 868036 w 870625"/>
                  <a:gd name="connsiteY7-108" fmla="*/ 996818 h 1044313"/>
                  <a:gd name="connsiteX8-109" fmla="*/ 672774 w 870625"/>
                  <a:gd name="connsiteY8-110" fmla="*/ 903949 h 1044313"/>
                  <a:gd name="connsiteX9-111" fmla="*/ 832318 w 870625"/>
                  <a:gd name="connsiteY9-112" fmla="*/ 937287 h 1044313"/>
                  <a:gd name="connsiteX10-113" fmla="*/ 658486 w 870625"/>
                  <a:gd name="connsiteY10-114" fmla="*/ 811081 h 1044313"/>
                  <a:gd name="connsiteX11-115" fmla="*/ 587049 w 870625"/>
                  <a:gd name="connsiteY11-116" fmla="*/ 677731 h 1044313"/>
                  <a:gd name="connsiteX12-117" fmla="*/ 620386 w 870625"/>
                  <a:gd name="connsiteY12-118" fmla="*/ 796793 h 1044313"/>
                  <a:gd name="connsiteX13-119" fmla="*/ 710874 w 870625"/>
                  <a:gd name="connsiteY13-120" fmla="*/ 889662 h 1044313"/>
                  <a:gd name="connsiteX14-121" fmla="*/ 637055 w 870625"/>
                  <a:gd name="connsiteY14-122" fmla="*/ 884899 h 1044313"/>
                  <a:gd name="connsiteX15-123" fmla="*/ 815649 w 870625"/>
                  <a:gd name="connsiteY15-124" fmla="*/ 989674 h 1044313"/>
                  <a:gd name="connsiteX16-125" fmla="*/ 620386 w 870625"/>
                  <a:gd name="connsiteY16-126" fmla="*/ 975387 h 1044313"/>
                  <a:gd name="connsiteX17-127" fmla="*/ 706111 w 870625"/>
                  <a:gd name="connsiteY17-128" fmla="*/ 1039681 h 1044313"/>
                  <a:gd name="connsiteX18-129" fmla="*/ 458461 w 870625"/>
                  <a:gd name="connsiteY18-130" fmla="*/ 987293 h 1044313"/>
                  <a:gd name="connsiteX19-131" fmla="*/ 206050 w 870625"/>
                  <a:gd name="connsiteY19-132" fmla="*/ 882518 h 1044313"/>
                  <a:gd name="connsiteX20-133" fmla="*/ 1261 w 870625"/>
                  <a:gd name="connsiteY20-134" fmla="*/ 511043 h 1044313"/>
                  <a:gd name="connsiteX21-135" fmla="*/ 120324 w 870625"/>
                  <a:gd name="connsiteY21-136" fmla="*/ 160999 h 1044313"/>
                  <a:gd name="connsiteX22-137" fmla="*/ 179855 w 870625"/>
                  <a:gd name="connsiteY22-138" fmla="*/ 15743 h 1044313"/>
                  <a:gd name="connsiteX0-139" fmla="*/ 179855 w 870625"/>
                  <a:gd name="connsiteY0-140" fmla="*/ 15743 h 1045687"/>
                  <a:gd name="connsiteX1-141" fmla="*/ 3643 w 870625"/>
                  <a:gd name="connsiteY1-142" fmla="*/ 522949 h 1045687"/>
                  <a:gd name="connsiteX2-143" fmla="*/ 191762 w 870625"/>
                  <a:gd name="connsiteY2-144" fmla="*/ 887281 h 1045687"/>
                  <a:gd name="connsiteX3-145" fmla="*/ 532280 w 870625"/>
                  <a:gd name="connsiteY3-146" fmla="*/ 1025393 h 1045687"/>
                  <a:gd name="connsiteX4-147" fmla="*/ 741830 w 870625"/>
                  <a:gd name="connsiteY4-148" fmla="*/ 1042062 h 1045687"/>
                  <a:gd name="connsiteX5-149" fmla="*/ 637055 w 870625"/>
                  <a:gd name="connsiteY5-150" fmla="*/ 996818 h 1045687"/>
                  <a:gd name="connsiteX6-151" fmla="*/ 775168 w 870625"/>
                  <a:gd name="connsiteY6-152" fmla="*/ 1013487 h 1045687"/>
                  <a:gd name="connsiteX7-153" fmla="*/ 868036 w 870625"/>
                  <a:gd name="connsiteY7-154" fmla="*/ 996818 h 1045687"/>
                  <a:gd name="connsiteX8-155" fmla="*/ 672774 w 870625"/>
                  <a:gd name="connsiteY8-156" fmla="*/ 903949 h 1045687"/>
                  <a:gd name="connsiteX9-157" fmla="*/ 832318 w 870625"/>
                  <a:gd name="connsiteY9-158" fmla="*/ 937287 h 1045687"/>
                  <a:gd name="connsiteX10-159" fmla="*/ 658486 w 870625"/>
                  <a:gd name="connsiteY10-160" fmla="*/ 811081 h 1045687"/>
                  <a:gd name="connsiteX11-161" fmla="*/ 587049 w 870625"/>
                  <a:gd name="connsiteY11-162" fmla="*/ 677731 h 1045687"/>
                  <a:gd name="connsiteX12-163" fmla="*/ 620386 w 870625"/>
                  <a:gd name="connsiteY12-164" fmla="*/ 796793 h 1045687"/>
                  <a:gd name="connsiteX13-165" fmla="*/ 710874 w 870625"/>
                  <a:gd name="connsiteY13-166" fmla="*/ 889662 h 1045687"/>
                  <a:gd name="connsiteX14-167" fmla="*/ 637055 w 870625"/>
                  <a:gd name="connsiteY14-168" fmla="*/ 884899 h 1045687"/>
                  <a:gd name="connsiteX15-169" fmla="*/ 815649 w 870625"/>
                  <a:gd name="connsiteY15-170" fmla="*/ 989674 h 1045687"/>
                  <a:gd name="connsiteX16-171" fmla="*/ 620386 w 870625"/>
                  <a:gd name="connsiteY16-172" fmla="*/ 975387 h 1045687"/>
                  <a:gd name="connsiteX17-173" fmla="*/ 706111 w 870625"/>
                  <a:gd name="connsiteY17-174" fmla="*/ 1039681 h 1045687"/>
                  <a:gd name="connsiteX18-175" fmla="*/ 458461 w 870625"/>
                  <a:gd name="connsiteY18-176" fmla="*/ 987293 h 1045687"/>
                  <a:gd name="connsiteX19-177" fmla="*/ 206050 w 870625"/>
                  <a:gd name="connsiteY19-178" fmla="*/ 882518 h 1045687"/>
                  <a:gd name="connsiteX20-179" fmla="*/ 1261 w 870625"/>
                  <a:gd name="connsiteY20-180" fmla="*/ 511043 h 1045687"/>
                  <a:gd name="connsiteX21-181" fmla="*/ 120324 w 870625"/>
                  <a:gd name="connsiteY21-182" fmla="*/ 160999 h 1045687"/>
                  <a:gd name="connsiteX22-183" fmla="*/ 179855 w 870625"/>
                  <a:gd name="connsiteY22-184" fmla="*/ 15743 h 1045687"/>
                  <a:gd name="connsiteX0-185" fmla="*/ 196402 w 887172"/>
                  <a:gd name="connsiteY0-186" fmla="*/ 16138 h 1046082"/>
                  <a:gd name="connsiteX1-187" fmla="*/ 20190 w 887172"/>
                  <a:gd name="connsiteY1-188" fmla="*/ 523344 h 1046082"/>
                  <a:gd name="connsiteX2-189" fmla="*/ 208309 w 887172"/>
                  <a:gd name="connsiteY2-190" fmla="*/ 887676 h 1046082"/>
                  <a:gd name="connsiteX3-191" fmla="*/ 548827 w 887172"/>
                  <a:gd name="connsiteY3-192" fmla="*/ 1025788 h 1046082"/>
                  <a:gd name="connsiteX4-193" fmla="*/ 758377 w 887172"/>
                  <a:gd name="connsiteY4-194" fmla="*/ 1042457 h 1046082"/>
                  <a:gd name="connsiteX5-195" fmla="*/ 653602 w 887172"/>
                  <a:gd name="connsiteY5-196" fmla="*/ 997213 h 1046082"/>
                  <a:gd name="connsiteX6-197" fmla="*/ 791715 w 887172"/>
                  <a:gd name="connsiteY6-198" fmla="*/ 1013882 h 1046082"/>
                  <a:gd name="connsiteX7-199" fmla="*/ 884583 w 887172"/>
                  <a:gd name="connsiteY7-200" fmla="*/ 997213 h 1046082"/>
                  <a:gd name="connsiteX8-201" fmla="*/ 689321 w 887172"/>
                  <a:gd name="connsiteY8-202" fmla="*/ 904344 h 1046082"/>
                  <a:gd name="connsiteX9-203" fmla="*/ 848865 w 887172"/>
                  <a:gd name="connsiteY9-204" fmla="*/ 937682 h 1046082"/>
                  <a:gd name="connsiteX10-205" fmla="*/ 675033 w 887172"/>
                  <a:gd name="connsiteY10-206" fmla="*/ 811476 h 1046082"/>
                  <a:gd name="connsiteX11-207" fmla="*/ 603596 w 887172"/>
                  <a:gd name="connsiteY11-208" fmla="*/ 678126 h 1046082"/>
                  <a:gd name="connsiteX12-209" fmla="*/ 636933 w 887172"/>
                  <a:gd name="connsiteY12-210" fmla="*/ 797188 h 1046082"/>
                  <a:gd name="connsiteX13-211" fmla="*/ 727421 w 887172"/>
                  <a:gd name="connsiteY13-212" fmla="*/ 890057 h 1046082"/>
                  <a:gd name="connsiteX14-213" fmla="*/ 653602 w 887172"/>
                  <a:gd name="connsiteY14-214" fmla="*/ 885294 h 1046082"/>
                  <a:gd name="connsiteX15-215" fmla="*/ 832196 w 887172"/>
                  <a:gd name="connsiteY15-216" fmla="*/ 990069 h 1046082"/>
                  <a:gd name="connsiteX16-217" fmla="*/ 636933 w 887172"/>
                  <a:gd name="connsiteY16-218" fmla="*/ 975782 h 1046082"/>
                  <a:gd name="connsiteX17-219" fmla="*/ 722658 w 887172"/>
                  <a:gd name="connsiteY17-220" fmla="*/ 1040076 h 1046082"/>
                  <a:gd name="connsiteX18-221" fmla="*/ 475008 w 887172"/>
                  <a:gd name="connsiteY18-222" fmla="*/ 987688 h 1046082"/>
                  <a:gd name="connsiteX19-223" fmla="*/ 222597 w 887172"/>
                  <a:gd name="connsiteY19-224" fmla="*/ 882913 h 1046082"/>
                  <a:gd name="connsiteX20-225" fmla="*/ 1139 w 887172"/>
                  <a:gd name="connsiteY20-226" fmla="*/ 516201 h 1046082"/>
                  <a:gd name="connsiteX21-227" fmla="*/ 136871 w 887172"/>
                  <a:gd name="connsiteY21-228" fmla="*/ 161394 h 1046082"/>
                  <a:gd name="connsiteX22-229" fmla="*/ 196402 w 887172"/>
                  <a:gd name="connsiteY22-230" fmla="*/ 16138 h 1046082"/>
                  <a:gd name="connsiteX0-231" fmla="*/ 196402 w 887172"/>
                  <a:gd name="connsiteY0-232" fmla="*/ 16432 h 1046376"/>
                  <a:gd name="connsiteX1-233" fmla="*/ 41621 w 887172"/>
                  <a:gd name="connsiteY1-234" fmla="*/ 528401 h 1046376"/>
                  <a:gd name="connsiteX2-235" fmla="*/ 208309 w 887172"/>
                  <a:gd name="connsiteY2-236" fmla="*/ 887970 h 1046376"/>
                  <a:gd name="connsiteX3-237" fmla="*/ 548827 w 887172"/>
                  <a:gd name="connsiteY3-238" fmla="*/ 1026082 h 1046376"/>
                  <a:gd name="connsiteX4-239" fmla="*/ 758377 w 887172"/>
                  <a:gd name="connsiteY4-240" fmla="*/ 1042751 h 1046376"/>
                  <a:gd name="connsiteX5-241" fmla="*/ 653602 w 887172"/>
                  <a:gd name="connsiteY5-242" fmla="*/ 997507 h 1046376"/>
                  <a:gd name="connsiteX6-243" fmla="*/ 791715 w 887172"/>
                  <a:gd name="connsiteY6-244" fmla="*/ 1014176 h 1046376"/>
                  <a:gd name="connsiteX7-245" fmla="*/ 884583 w 887172"/>
                  <a:gd name="connsiteY7-246" fmla="*/ 997507 h 1046376"/>
                  <a:gd name="connsiteX8-247" fmla="*/ 689321 w 887172"/>
                  <a:gd name="connsiteY8-248" fmla="*/ 904638 h 1046376"/>
                  <a:gd name="connsiteX9-249" fmla="*/ 848865 w 887172"/>
                  <a:gd name="connsiteY9-250" fmla="*/ 937976 h 1046376"/>
                  <a:gd name="connsiteX10-251" fmla="*/ 675033 w 887172"/>
                  <a:gd name="connsiteY10-252" fmla="*/ 811770 h 1046376"/>
                  <a:gd name="connsiteX11-253" fmla="*/ 603596 w 887172"/>
                  <a:gd name="connsiteY11-254" fmla="*/ 678420 h 1046376"/>
                  <a:gd name="connsiteX12-255" fmla="*/ 636933 w 887172"/>
                  <a:gd name="connsiteY12-256" fmla="*/ 797482 h 1046376"/>
                  <a:gd name="connsiteX13-257" fmla="*/ 727421 w 887172"/>
                  <a:gd name="connsiteY13-258" fmla="*/ 890351 h 1046376"/>
                  <a:gd name="connsiteX14-259" fmla="*/ 653602 w 887172"/>
                  <a:gd name="connsiteY14-260" fmla="*/ 885588 h 1046376"/>
                  <a:gd name="connsiteX15-261" fmla="*/ 832196 w 887172"/>
                  <a:gd name="connsiteY15-262" fmla="*/ 990363 h 1046376"/>
                  <a:gd name="connsiteX16-263" fmla="*/ 636933 w 887172"/>
                  <a:gd name="connsiteY16-264" fmla="*/ 976076 h 1046376"/>
                  <a:gd name="connsiteX17-265" fmla="*/ 722658 w 887172"/>
                  <a:gd name="connsiteY17-266" fmla="*/ 1040370 h 1046376"/>
                  <a:gd name="connsiteX18-267" fmla="*/ 475008 w 887172"/>
                  <a:gd name="connsiteY18-268" fmla="*/ 987982 h 1046376"/>
                  <a:gd name="connsiteX19-269" fmla="*/ 222597 w 887172"/>
                  <a:gd name="connsiteY19-270" fmla="*/ 883207 h 1046376"/>
                  <a:gd name="connsiteX20-271" fmla="*/ 1139 w 887172"/>
                  <a:gd name="connsiteY20-272" fmla="*/ 516495 h 1046376"/>
                  <a:gd name="connsiteX21-273" fmla="*/ 136871 w 887172"/>
                  <a:gd name="connsiteY21-274" fmla="*/ 161688 h 1046376"/>
                  <a:gd name="connsiteX22-275" fmla="*/ 196402 w 887172"/>
                  <a:gd name="connsiteY22-276" fmla="*/ 16432 h 1046376"/>
                  <a:gd name="connsiteX0-277" fmla="*/ 154802 w 845572"/>
                  <a:gd name="connsiteY0-278" fmla="*/ 16955 h 1046899"/>
                  <a:gd name="connsiteX1-279" fmla="*/ 21 w 845572"/>
                  <a:gd name="connsiteY1-280" fmla="*/ 528924 h 1046899"/>
                  <a:gd name="connsiteX2-281" fmla="*/ 166709 w 845572"/>
                  <a:gd name="connsiteY2-282" fmla="*/ 888493 h 1046899"/>
                  <a:gd name="connsiteX3-283" fmla="*/ 507227 w 845572"/>
                  <a:gd name="connsiteY3-284" fmla="*/ 1026605 h 1046899"/>
                  <a:gd name="connsiteX4-285" fmla="*/ 716777 w 845572"/>
                  <a:gd name="connsiteY4-286" fmla="*/ 1043274 h 1046899"/>
                  <a:gd name="connsiteX5-287" fmla="*/ 612002 w 845572"/>
                  <a:gd name="connsiteY5-288" fmla="*/ 998030 h 1046899"/>
                  <a:gd name="connsiteX6-289" fmla="*/ 750115 w 845572"/>
                  <a:gd name="connsiteY6-290" fmla="*/ 1014699 h 1046899"/>
                  <a:gd name="connsiteX7-291" fmla="*/ 842983 w 845572"/>
                  <a:gd name="connsiteY7-292" fmla="*/ 998030 h 1046899"/>
                  <a:gd name="connsiteX8-293" fmla="*/ 647721 w 845572"/>
                  <a:gd name="connsiteY8-294" fmla="*/ 905161 h 1046899"/>
                  <a:gd name="connsiteX9-295" fmla="*/ 807265 w 845572"/>
                  <a:gd name="connsiteY9-296" fmla="*/ 938499 h 1046899"/>
                  <a:gd name="connsiteX10-297" fmla="*/ 633433 w 845572"/>
                  <a:gd name="connsiteY10-298" fmla="*/ 812293 h 1046899"/>
                  <a:gd name="connsiteX11-299" fmla="*/ 561996 w 845572"/>
                  <a:gd name="connsiteY11-300" fmla="*/ 678943 h 1046899"/>
                  <a:gd name="connsiteX12-301" fmla="*/ 595333 w 845572"/>
                  <a:gd name="connsiteY12-302" fmla="*/ 798005 h 1046899"/>
                  <a:gd name="connsiteX13-303" fmla="*/ 685821 w 845572"/>
                  <a:gd name="connsiteY13-304" fmla="*/ 890874 h 1046899"/>
                  <a:gd name="connsiteX14-305" fmla="*/ 612002 w 845572"/>
                  <a:gd name="connsiteY14-306" fmla="*/ 886111 h 1046899"/>
                  <a:gd name="connsiteX15-307" fmla="*/ 790596 w 845572"/>
                  <a:gd name="connsiteY15-308" fmla="*/ 990886 h 1046899"/>
                  <a:gd name="connsiteX16-309" fmla="*/ 595333 w 845572"/>
                  <a:gd name="connsiteY16-310" fmla="*/ 976599 h 1046899"/>
                  <a:gd name="connsiteX17-311" fmla="*/ 681058 w 845572"/>
                  <a:gd name="connsiteY17-312" fmla="*/ 1040893 h 1046899"/>
                  <a:gd name="connsiteX18-313" fmla="*/ 433408 w 845572"/>
                  <a:gd name="connsiteY18-314" fmla="*/ 988505 h 1046899"/>
                  <a:gd name="connsiteX19-315" fmla="*/ 180997 w 845572"/>
                  <a:gd name="connsiteY19-316" fmla="*/ 883730 h 1046899"/>
                  <a:gd name="connsiteX20-317" fmla="*/ 21452 w 845572"/>
                  <a:gd name="connsiteY20-318" fmla="*/ 552737 h 1046899"/>
                  <a:gd name="connsiteX21-319" fmla="*/ 95271 w 845572"/>
                  <a:gd name="connsiteY21-320" fmla="*/ 162211 h 1046899"/>
                  <a:gd name="connsiteX22-321" fmla="*/ 154802 w 845572"/>
                  <a:gd name="connsiteY22-322" fmla="*/ 16955 h 1046899"/>
                  <a:gd name="connsiteX0-323" fmla="*/ 154802 w 845572"/>
                  <a:gd name="connsiteY0-324" fmla="*/ 16955 h 1067745"/>
                  <a:gd name="connsiteX1-325" fmla="*/ 21 w 845572"/>
                  <a:gd name="connsiteY1-326" fmla="*/ 528924 h 1067745"/>
                  <a:gd name="connsiteX2-327" fmla="*/ 166709 w 845572"/>
                  <a:gd name="connsiteY2-328" fmla="*/ 888493 h 1067745"/>
                  <a:gd name="connsiteX3-329" fmla="*/ 464365 w 845572"/>
                  <a:gd name="connsiteY3-330" fmla="*/ 1057561 h 1067745"/>
                  <a:gd name="connsiteX4-331" fmla="*/ 716777 w 845572"/>
                  <a:gd name="connsiteY4-332" fmla="*/ 1043274 h 1067745"/>
                  <a:gd name="connsiteX5-333" fmla="*/ 612002 w 845572"/>
                  <a:gd name="connsiteY5-334" fmla="*/ 998030 h 1067745"/>
                  <a:gd name="connsiteX6-335" fmla="*/ 750115 w 845572"/>
                  <a:gd name="connsiteY6-336" fmla="*/ 1014699 h 1067745"/>
                  <a:gd name="connsiteX7-337" fmla="*/ 842983 w 845572"/>
                  <a:gd name="connsiteY7-338" fmla="*/ 998030 h 1067745"/>
                  <a:gd name="connsiteX8-339" fmla="*/ 647721 w 845572"/>
                  <a:gd name="connsiteY8-340" fmla="*/ 905161 h 1067745"/>
                  <a:gd name="connsiteX9-341" fmla="*/ 807265 w 845572"/>
                  <a:gd name="connsiteY9-342" fmla="*/ 938499 h 1067745"/>
                  <a:gd name="connsiteX10-343" fmla="*/ 633433 w 845572"/>
                  <a:gd name="connsiteY10-344" fmla="*/ 812293 h 1067745"/>
                  <a:gd name="connsiteX11-345" fmla="*/ 561996 w 845572"/>
                  <a:gd name="connsiteY11-346" fmla="*/ 678943 h 1067745"/>
                  <a:gd name="connsiteX12-347" fmla="*/ 595333 w 845572"/>
                  <a:gd name="connsiteY12-348" fmla="*/ 798005 h 1067745"/>
                  <a:gd name="connsiteX13-349" fmla="*/ 685821 w 845572"/>
                  <a:gd name="connsiteY13-350" fmla="*/ 890874 h 1067745"/>
                  <a:gd name="connsiteX14-351" fmla="*/ 612002 w 845572"/>
                  <a:gd name="connsiteY14-352" fmla="*/ 886111 h 1067745"/>
                  <a:gd name="connsiteX15-353" fmla="*/ 790596 w 845572"/>
                  <a:gd name="connsiteY15-354" fmla="*/ 990886 h 1067745"/>
                  <a:gd name="connsiteX16-355" fmla="*/ 595333 w 845572"/>
                  <a:gd name="connsiteY16-356" fmla="*/ 976599 h 1067745"/>
                  <a:gd name="connsiteX17-357" fmla="*/ 681058 w 845572"/>
                  <a:gd name="connsiteY17-358" fmla="*/ 1040893 h 1067745"/>
                  <a:gd name="connsiteX18-359" fmla="*/ 433408 w 845572"/>
                  <a:gd name="connsiteY18-360" fmla="*/ 988505 h 1067745"/>
                  <a:gd name="connsiteX19-361" fmla="*/ 180997 w 845572"/>
                  <a:gd name="connsiteY19-362" fmla="*/ 883730 h 1067745"/>
                  <a:gd name="connsiteX20-363" fmla="*/ 21452 w 845572"/>
                  <a:gd name="connsiteY20-364" fmla="*/ 552737 h 1067745"/>
                  <a:gd name="connsiteX21-365" fmla="*/ 95271 w 845572"/>
                  <a:gd name="connsiteY21-366" fmla="*/ 162211 h 1067745"/>
                  <a:gd name="connsiteX22-367" fmla="*/ 154802 w 845572"/>
                  <a:gd name="connsiteY22-368" fmla="*/ 16955 h 1067745"/>
                  <a:gd name="connsiteX0-369" fmla="*/ 154802 w 845572"/>
                  <a:gd name="connsiteY0-370" fmla="*/ 16955 h 1067745"/>
                  <a:gd name="connsiteX1-371" fmla="*/ 21 w 845572"/>
                  <a:gd name="connsiteY1-372" fmla="*/ 528924 h 1067745"/>
                  <a:gd name="connsiteX2-373" fmla="*/ 166709 w 845572"/>
                  <a:gd name="connsiteY2-374" fmla="*/ 888493 h 1067745"/>
                  <a:gd name="connsiteX3-375" fmla="*/ 464365 w 845572"/>
                  <a:gd name="connsiteY3-376" fmla="*/ 1057561 h 1067745"/>
                  <a:gd name="connsiteX4-377" fmla="*/ 716777 w 845572"/>
                  <a:gd name="connsiteY4-378" fmla="*/ 1043274 h 1067745"/>
                  <a:gd name="connsiteX5-379" fmla="*/ 612002 w 845572"/>
                  <a:gd name="connsiteY5-380" fmla="*/ 998030 h 1067745"/>
                  <a:gd name="connsiteX6-381" fmla="*/ 750115 w 845572"/>
                  <a:gd name="connsiteY6-382" fmla="*/ 1014699 h 1067745"/>
                  <a:gd name="connsiteX7-383" fmla="*/ 842983 w 845572"/>
                  <a:gd name="connsiteY7-384" fmla="*/ 998030 h 1067745"/>
                  <a:gd name="connsiteX8-385" fmla="*/ 647721 w 845572"/>
                  <a:gd name="connsiteY8-386" fmla="*/ 905161 h 1067745"/>
                  <a:gd name="connsiteX9-387" fmla="*/ 807265 w 845572"/>
                  <a:gd name="connsiteY9-388" fmla="*/ 938499 h 1067745"/>
                  <a:gd name="connsiteX10-389" fmla="*/ 633433 w 845572"/>
                  <a:gd name="connsiteY10-390" fmla="*/ 812293 h 1067745"/>
                  <a:gd name="connsiteX11-391" fmla="*/ 561996 w 845572"/>
                  <a:gd name="connsiteY11-392" fmla="*/ 678943 h 1067745"/>
                  <a:gd name="connsiteX12-393" fmla="*/ 595333 w 845572"/>
                  <a:gd name="connsiteY12-394" fmla="*/ 798005 h 1067745"/>
                  <a:gd name="connsiteX13-395" fmla="*/ 685821 w 845572"/>
                  <a:gd name="connsiteY13-396" fmla="*/ 890874 h 1067745"/>
                  <a:gd name="connsiteX14-397" fmla="*/ 612002 w 845572"/>
                  <a:gd name="connsiteY14-398" fmla="*/ 886111 h 1067745"/>
                  <a:gd name="connsiteX15-399" fmla="*/ 790596 w 845572"/>
                  <a:gd name="connsiteY15-400" fmla="*/ 990886 h 1067745"/>
                  <a:gd name="connsiteX16-401" fmla="*/ 595333 w 845572"/>
                  <a:gd name="connsiteY16-402" fmla="*/ 976599 h 1067745"/>
                  <a:gd name="connsiteX17-403" fmla="*/ 681058 w 845572"/>
                  <a:gd name="connsiteY17-404" fmla="*/ 1040893 h 1067745"/>
                  <a:gd name="connsiteX18-405" fmla="*/ 421502 w 845572"/>
                  <a:gd name="connsiteY18-406" fmla="*/ 1036130 h 1067745"/>
                  <a:gd name="connsiteX19-407" fmla="*/ 180997 w 845572"/>
                  <a:gd name="connsiteY19-408" fmla="*/ 883730 h 1067745"/>
                  <a:gd name="connsiteX20-409" fmla="*/ 21452 w 845572"/>
                  <a:gd name="connsiteY20-410" fmla="*/ 552737 h 1067745"/>
                  <a:gd name="connsiteX21-411" fmla="*/ 95271 w 845572"/>
                  <a:gd name="connsiteY21-412" fmla="*/ 162211 h 1067745"/>
                  <a:gd name="connsiteX22-413" fmla="*/ 154802 w 845572"/>
                  <a:gd name="connsiteY22-414" fmla="*/ 16955 h 1067745"/>
                  <a:gd name="connsiteX0-415" fmla="*/ 154802 w 845572"/>
                  <a:gd name="connsiteY0-416" fmla="*/ 16955 h 1067745"/>
                  <a:gd name="connsiteX1-417" fmla="*/ 21 w 845572"/>
                  <a:gd name="connsiteY1-418" fmla="*/ 528924 h 1067745"/>
                  <a:gd name="connsiteX2-419" fmla="*/ 166709 w 845572"/>
                  <a:gd name="connsiteY2-420" fmla="*/ 888493 h 1067745"/>
                  <a:gd name="connsiteX3-421" fmla="*/ 464365 w 845572"/>
                  <a:gd name="connsiteY3-422" fmla="*/ 1057561 h 1067745"/>
                  <a:gd name="connsiteX4-423" fmla="*/ 716777 w 845572"/>
                  <a:gd name="connsiteY4-424" fmla="*/ 1043274 h 1067745"/>
                  <a:gd name="connsiteX5-425" fmla="*/ 612002 w 845572"/>
                  <a:gd name="connsiteY5-426" fmla="*/ 998030 h 1067745"/>
                  <a:gd name="connsiteX6-427" fmla="*/ 750115 w 845572"/>
                  <a:gd name="connsiteY6-428" fmla="*/ 1014699 h 1067745"/>
                  <a:gd name="connsiteX7-429" fmla="*/ 842983 w 845572"/>
                  <a:gd name="connsiteY7-430" fmla="*/ 998030 h 1067745"/>
                  <a:gd name="connsiteX8-431" fmla="*/ 647721 w 845572"/>
                  <a:gd name="connsiteY8-432" fmla="*/ 905161 h 1067745"/>
                  <a:gd name="connsiteX9-433" fmla="*/ 807265 w 845572"/>
                  <a:gd name="connsiteY9-434" fmla="*/ 938499 h 1067745"/>
                  <a:gd name="connsiteX10-435" fmla="*/ 633433 w 845572"/>
                  <a:gd name="connsiteY10-436" fmla="*/ 812293 h 1067745"/>
                  <a:gd name="connsiteX11-437" fmla="*/ 561996 w 845572"/>
                  <a:gd name="connsiteY11-438" fmla="*/ 678943 h 1067745"/>
                  <a:gd name="connsiteX12-439" fmla="*/ 595333 w 845572"/>
                  <a:gd name="connsiteY12-440" fmla="*/ 798005 h 1067745"/>
                  <a:gd name="connsiteX13-441" fmla="*/ 685821 w 845572"/>
                  <a:gd name="connsiteY13-442" fmla="*/ 890874 h 1067745"/>
                  <a:gd name="connsiteX14-443" fmla="*/ 612002 w 845572"/>
                  <a:gd name="connsiteY14-444" fmla="*/ 886111 h 1067745"/>
                  <a:gd name="connsiteX15-445" fmla="*/ 790596 w 845572"/>
                  <a:gd name="connsiteY15-446" fmla="*/ 990886 h 1067745"/>
                  <a:gd name="connsiteX16-447" fmla="*/ 595333 w 845572"/>
                  <a:gd name="connsiteY16-448" fmla="*/ 976599 h 1067745"/>
                  <a:gd name="connsiteX17-449" fmla="*/ 583426 w 845572"/>
                  <a:gd name="connsiteY17-450" fmla="*/ 1050418 h 1067745"/>
                  <a:gd name="connsiteX18-451" fmla="*/ 421502 w 845572"/>
                  <a:gd name="connsiteY18-452" fmla="*/ 1036130 h 1067745"/>
                  <a:gd name="connsiteX19-453" fmla="*/ 180997 w 845572"/>
                  <a:gd name="connsiteY19-454" fmla="*/ 883730 h 1067745"/>
                  <a:gd name="connsiteX20-455" fmla="*/ 21452 w 845572"/>
                  <a:gd name="connsiteY20-456" fmla="*/ 552737 h 1067745"/>
                  <a:gd name="connsiteX21-457" fmla="*/ 95271 w 845572"/>
                  <a:gd name="connsiteY21-458" fmla="*/ 162211 h 1067745"/>
                  <a:gd name="connsiteX22-459" fmla="*/ 154802 w 845572"/>
                  <a:gd name="connsiteY22-460" fmla="*/ 16955 h 1067745"/>
                  <a:gd name="connsiteX0-461" fmla="*/ 154802 w 845572"/>
                  <a:gd name="connsiteY0-462" fmla="*/ 16955 h 1074736"/>
                  <a:gd name="connsiteX1-463" fmla="*/ 21 w 845572"/>
                  <a:gd name="connsiteY1-464" fmla="*/ 528924 h 1074736"/>
                  <a:gd name="connsiteX2-465" fmla="*/ 166709 w 845572"/>
                  <a:gd name="connsiteY2-466" fmla="*/ 888493 h 1074736"/>
                  <a:gd name="connsiteX3-467" fmla="*/ 464365 w 845572"/>
                  <a:gd name="connsiteY3-468" fmla="*/ 1057561 h 1074736"/>
                  <a:gd name="connsiteX4-469" fmla="*/ 588189 w 845572"/>
                  <a:gd name="connsiteY4-470" fmla="*/ 1062324 h 1074736"/>
                  <a:gd name="connsiteX5-471" fmla="*/ 612002 w 845572"/>
                  <a:gd name="connsiteY5-472" fmla="*/ 998030 h 1074736"/>
                  <a:gd name="connsiteX6-473" fmla="*/ 750115 w 845572"/>
                  <a:gd name="connsiteY6-474" fmla="*/ 1014699 h 1074736"/>
                  <a:gd name="connsiteX7-475" fmla="*/ 842983 w 845572"/>
                  <a:gd name="connsiteY7-476" fmla="*/ 998030 h 1074736"/>
                  <a:gd name="connsiteX8-477" fmla="*/ 647721 w 845572"/>
                  <a:gd name="connsiteY8-478" fmla="*/ 905161 h 1074736"/>
                  <a:gd name="connsiteX9-479" fmla="*/ 807265 w 845572"/>
                  <a:gd name="connsiteY9-480" fmla="*/ 938499 h 1074736"/>
                  <a:gd name="connsiteX10-481" fmla="*/ 633433 w 845572"/>
                  <a:gd name="connsiteY10-482" fmla="*/ 812293 h 1074736"/>
                  <a:gd name="connsiteX11-483" fmla="*/ 561996 w 845572"/>
                  <a:gd name="connsiteY11-484" fmla="*/ 678943 h 1074736"/>
                  <a:gd name="connsiteX12-485" fmla="*/ 595333 w 845572"/>
                  <a:gd name="connsiteY12-486" fmla="*/ 798005 h 1074736"/>
                  <a:gd name="connsiteX13-487" fmla="*/ 685821 w 845572"/>
                  <a:gd name="connsiteY13-488" fmla="*/ 890874 h 1074736"/>
                  <a:gd name="connsiteX14-489" fmla="*/ 612002 w 845572"/>
                  <a:gd name="connsiteY14-490" fmla="*/ 886111 h 1074736"/>
                  <a:gd name="connsiteX15-491" fmla="*/ 790596 w 845572"/>
                  <a:gd name="connsiteY15-492" fmla="*/ 990886 h 1074736"/>
                  <a:gd name="connsiteX16-493" fmla="*/ 595333 w 845572"/>
                  <a:gd name="connsiteY16-494" fmla="*/ 976599 h 1074736"/>
                  <a:gd name="connsiteX17-495" fmla="*/ 583426 w 845572"/>
                  <a:gd name="connsiteY17-496" fmla="*/ 1050418 h 1074736"/>
                  <a:gd name="connsiteX18-497" fmla="*/ 421502 w 845572"/>
                  <a:gd name="connsiteY18-498" fmla="*/ 1036130 h 1074736"/>
                  <a:gd name="connsiteX19-499" fmla="*/ 180997 w 845572"/>
                  <a:gd name="connsiteY19-500" fmla="*/ 883730 h 1074736"/>
                  <a:gd name="connsiteX20-501" fmla="*/ 21452 w 845572"/>
                  <a:gd name="connsiteY20-502" fmla="*/ 552737 h 1074736"/>
                  <a:gd name="connsiteX21-503" fmla="*/ 95271 w 845572"/>
                  <a:gd name="connsiteY21-504" fmla="*/ 162211 h 1074736"/>
                  <a:gd name="connsiteX22-505" fmla="*/ 154802 w 845572"/>
                  <a:gd name="connsiteY22-506" fmla="*/ 16955 h 1074736"/>
                  <a:gd name="connsiteX0-507" fmla="*/ 154802 w 843413"/>
                  <a:gd name="connsiteY0-508" fmla="*/ 16955 h 1074736"/>
                  <a:gd name="connsiteX1-509" fmla="*/ 21 w 843413"/>
                  <a:gd name="connsiteY1-510" fmla="*/ 528924 h 1074736"/>
                  <a:gd name="connsiteX2-511" fmla="*/ 166709 w 843413"/>
                  <a:gd name="connsiteY2-512" fmla="*/ 888493 h 1074736"/>
                  <a:gd name="connsiteX3-513" fmla="*/ 464365 w 843413"/>
                  <a:gd name="connsiteY3-514" fmla="*/ 1057561 h 1074736"/>
                  <a:gd name="connsiteX4-515" fmla="*/ 588189 w 843413"/>
                  <a:gd name="connsiteY4-516" fmla="*/ 1062324 h 1074736"/>
                  <a:gd name="connsiteX5-517" fmla="*/ 612002 w 843413"/>
                  <a:gd name="connsiteY5-518" fmla="*/ 998030 h 1074736"/>
                  <a:gd name="connsiteX6-519" fmla="*/ 697727 w 843413"/>
                  <a:gd name="connsiteY6-520" fmla="*/ 1036130 h 1074736"/>
                  <a:gd name="connsiteX7-521" fmla="*/ 842983 w 843413"/>
                  <a:gd name="connsiteY7-522" fmla="*/ 998030 h 1074736"/>
                  <a:gd name="connsiteX8-523" fmla="*/ 647721 w 843413"/>
                  <a:gd name="connsiteY8-524" fmla="*/ 905161 h 1074736"/>
                  <a:gd name="connsiteX9-525" fmla="*/ 807265 w 843413"/>
                  <a:gd name="connsiteY9-526" fmla="*/ 938499 h 1074736"/>
                  <a:gd name="connsiteX10-527" fmla="*/ 633433 w 843413"/>
                  <a:gd name="connsiteY10-528" fmla="*/ 812293 h 1074736"/>
                  <a:gd name="connsiteX11-529" fmla="*/ 561996 w 843413"/>
                  <a:gd name="connsiteY11-530" fmla="*/ 678943 h 1074736"/>
                  <a:gd name="connsiteX12-531" fmla="*/ 595333 w 843413"/>
                  <a:gd name="connsiteY12-532" fmla="*/ 798005 h 1074736"/>
                  <a:gd name="connsiteX13-533" fmla="*/ 685821 w 843413"/>
                  <a:gd name="connsiteY13-534" fmla="*/ 890874 h 1074736"/>
                  <a:gd name="connsiteX14-535" fmla="*/ 612002 w 843413"/>
                  <a:gd name="connsiteY14-536" fmla="*/ 886111 h 1074736"/>
                  <a:gd name="connsiteX15-537" fmla="*/ 790596 w 843413"/>
                  <a:gd name="connsiteY15-538" fmla="*/ 990886 h 1074736"/>
                  <a:gd name="connsiteX16-539" fmla="*/ 595333 w 843413"/>
                  <a:gd name="connsiteY16-540" fmla="*/ 976599 h 1074736"/>
                  <a:gd name="connsiteX17-541" fmla="*/ 583426 w 843413"/>
                  <a:gd name="connsiteY17-542" fmla="*/ 1050418 h 1074736"/>
                  <a:gd name="connsiteX18-543" fmla="*/ 421502 w 843413"/>
                  <a:gd name="connsiteY18-544" fmla="*/ 1036130 h 1074736"/>
                  <a:gd name="connsiteX19-545" fmla="*/ 180997 w 843413"/>
                  <a:gd name="connsiteY19-546" fmla="*/ 883730 h 1074736"/>
                  <a:gd name="connsiteX20-547" fmla="*/ 21452 w 843413"/>
                  <a:gd name="connsiteY20-548" fmla="*/ 552737 h 1074736"/>
                  <a:gd name="connsiteX21-549" fmla="*/ 95271 w 843413"/>
                  <a:gd name="connsiteY21-550" fmla="*/ 162211 h 1074736"/>
                  <a:gd name="connsiteX22-551" fmla="*/ 154802 w 843413"/>
                  <a:gd name="connsiteY22-552" fmla="*/ 16955 h 1074736"/>
                  <a:gd name="connsiteX0-553" fmla="*/ 154802 w 843413"/>
                  <a:gd name="connsiteY0-554" fmla="*/ 16955 h 1074736"/>
                  <a:gd name="connsiteX1-555" fmla="*/ 21 w 843413"/>
                  <a:gd name="connsiteY1-556" fmla="*/ 528924 h 1074736"/>
                  <a:gd name="connsiteX2-557" fmla="*/ 166709 w 843413"/>
                  <a:gd name="connsiteY2-558" fmla="*/ 888493 h 1074736"/>
                  <a:gd name="connsiteX3-559" fmla="*/ 464365 w 843413"/>
                  <a:gd name="connsiteY3-560" fmla="*/ 1057561 h 1074736"/>
                  <a:gd name="connsiteX4-561" fmla="*/ 588189 w 843413"/>
                  <a:gd name="connsiteY4-562" fmla="*/ 1062324 h 1074736"/>
                  <a:gd name="connsiteX5-563" fmla="*/ 612002 w 843413"/>
                  <a:gd name="connsiteY5-564" fmla="*/ 998030 h 1074736"/>
                  <a:gd name="connsiteX6-565" fmla="*/ 697727 w 843413"/>
                  <a:gd name="connsiteY6-566" fmla="*/ 1036130 h 1074736"/>
                  <a:gd name="connsiteX7-567" fmla="*/ 842983 w 843413"/>
                  <a:gd name="connsiteY7-568" fmla="*/ 998030 h 1074736"/>
                  <a:gd name="connsiteX8-569" fmla="*/ 647721 w 843413"/>
                  <a:gd name="connsiteY8-570" fmla="*/ 905161 h 1074736"/>
                  <a:gd name="connsiteX9-571" fmla="*/ 807265 w 843413"/>
                  <a:gd name="connsiteY9-572" fmla="*/ 938499 h 1074736"/>
                  <a:gd name="connsiteX10-573" fmla="*/ 633433 w 843413"/>
                  <a:gd name="connsiteY10-574" fmla="*/ 812293 h 1074736"/>
                  <a:gd name="connsiteX11-575" fmla="*/ 561996 w 843413"/>
                  <a:gd name="connsiteY11-576" fmla="*/ 678943 h 1074736"/>
                  <a:gd name="connsiteX12-577" fmla="*/ 595333 w 843413"/>
                  <a:gd name="connsiteY12-578" fmla="*/ 798005 h 1074736"/>
                  <a:gd name="connsiteX13-579" fmla="*/ 685821 w 843413"/>
                  <a:gd name="connsiteY13-580" fmla="*/ 890874 h 1074736"/>
                  <a:gd name="connsiteX14-581" fmla="*/ 612002 w 843413"/>
                  <a:gd name="connsiteY14-582" fmla="*/ 886111 h 1074736"/>
                  <a:gd name="connsiteX15-583" fmla="*/ 795358 w 843413"/>
                  <a:gd name="connsiteY15-584" fmla="*/ 1017080 h 1074736"/>
                  <a:gd name="connsiteX16-585" fmla="*/ 595333 w 843413"/>
                  <a:gd name="connsiteY16-586" fmla="*/ 976599 h 1074736"/>
                  <a:gd name="connsiteX17-587" fmla="*/ 583426 w 843413"/>
                  <a:gd name="connsiteY17-588" fmla="*/ 1050418 h 1074736"/>
                  <a:gd name="connsiteX18-589" fmla="*/ 421502 w 843413"/>
                  <a:gd name="connsiteY18-590" fmla="*/ 1036130 h 1074736"/>
                  <a:gd name="connsiteX19-591" fmla="*/ 180997 w 843413"/>
                  <a:gd name="connsiteY19-592" fmla="*/ 883730 h 1074736"/>
                  <a:gd name="connsiteX20-593" fmla="*/ 21452 w 843413"/>
                  <a:gd name="connsiteY20-594" fmla="*/ 552737 h 1074736"/>
                  <a:gd name="connsiteX21-595" fmla="*/ 95271 w 843413"/>
                  <a:gd name="connsiteY21-596" fmla="*/ 162211 h 1074736"/>
                  <a:gd name="connsiteX22-597" fmla="*/ 154802 w 843413"/>
                  <a:gd name="connsiteY22-598" fmla="*/ 16955 h 1074736"/>
                  <a:gd name="connsiteX0-599" fmla="*/ 154802 w 843413"/>
                  <a:gd name="connsiteY0-600" fmla="*/ 16955 h 1074736"/>
                  <a:gd name="connsiteX1-601" fmla="*/ 21 w 843413"/>
                  <a:gd name="connsiteY1-602" fmla="*/ 528924 h 1074736"/>
                  <a:gd name="connsiteX2-603" fmla="*/ 166709 w 843413"/>
                  <a:gd name="connsiteY2-604" fmla="*/ 888493 h 1074736"/>
                  <a:gd name="connsiteX3-605" fmla="*/ 464365 w 843413"/>
                  <a:gd name="connsiteY3-606" fmla="*/ 1057561 h 1074736"/>
                  <a:gd name="connsiteX4-607" fmla="*/ 588189 w 843413"/>
                  <a:gd name="connsiteY4-608" fmla="*/ 1062324 h 1074736"/>
                  <a:gd name="connsiteX5-609" fmla="*/ 612002 w 843413"/>
                  <a:gd name="connsiteY5-610" fmla="*/ 998030 h 1074736"/>
                  <a:gd name="connsiteX6-611" fmla="*/ 697727 w 843413"/>
                  <a:gd name="connsiteY6-612" fmla="*/ 1036130 h 1074736"/>
                  <a:gd name="connsiteX7-613" fmla="*/ 842983 w 843413"/>
                  <a:gd name="connsiteY7-614" fmla="*/ 998030 h 1074736"/>
                  <a:gd name="connsiteX8-615" fmla="*/ 647721 w 843413"/>
                  <a:gd name="connsiteY8-616" fmla="*/ 905161 h 1074736"/>
                  <a:gd name="connsiteX9-617" fmla="*/ 807265 w 843413"/>
                  <a:gd name="connsiteY9-618" fmla="*/ 938499 h 1074736"/>
                  <a:gd name="connsiteX10-619" fmla="*/ 633433 w 843413"/>
                  <a:gd name="connsiteY10-620" fmla="*/ 812293 h 1074736"/>
                  <a:gd name="connsiteX11-621" fmla="*/ 561996 w 843413"/>
                  <a:gd name="connsiteY11-622" fmla="*/ 678943 h 1074736"/>
                  <a:gd name="connsiteX12-623" fmla="*/ 595333 w 843413"/>
                  <a:gd name="connsiteY12-624" fmla="*/ 798005 h 1074736"/>
                  <a:gd name="connsiteX13-625" fmla="*/ 685821 w 843413"/>
                  <a:gd name="connsiteY13-626" fmla="*/ 890874 h 1074736"/>
                  <a:gd name="connsiteX14-627" fmla="*/ 612002 w 843413"/>
                  <a:gd name="connsiteY14-628" fmla="*/ 886111 h 1074736"/>
                  <a:gd name="connsiteX15-629" fmla="*/ 802502 w 843413"/>
                  <a:gd name="connsiteY15-630" fmla="*/ 1000411 h 1074736"/>
                  <a:gd name="connsiteX16-631" fmla="*/ 595333 w 843413"/>
                  <a:gd name="connsiteY16-632" fmla="*/ 976599 h 1074736"/>
                  <a:gd name="connsiteX17-633" fmla="*/ 583426 w 843413"/>
                  <a:gd name="connsiteY17-634" fmla="*/ 1050418 h 1074736"/>
                  <a:gd name="connsiteX18-635" fmla="*/ 421502 w 843413"/>
                  <a:gd name="connsiteY18-636" fmla="*/ 1036130 h 1074736"/>
                  <a:gd name="connsiteX19-637" fmla="*/ 180997 w 843413"/>
                  <a:gd name="connsiteY19-638" fmla="*/ 883730 h 1074736"/>
                  <a:gd name="connsiteX20-639" fmla="*/ 21452 w 843413"/>
                  <a:gd name="connsiteY20-640" fmla="*/ 552737 h 1074736"/>
                  <a:gd name="connsiteX21-641" fmla="*/ 95271 w 843413"/>
                  <a:gd name="connsiteY21-642" fmla="*/ 162211 h 1074736"/>
                  <a:gd name="connsiteX22-643" fmla="*/ 154802 w 843413"/>
                  <a:gd name="connsiteY22-644" fmla="*/ 16955 h 1074736"/>
                  <a:gd name="connsiteX0-645" fmla="*/ 154802 w 843413"/>
                  <a:gd name="connsiteY0-646" fmla="*/ 16955 h 1074736"/>
                  <a:gd name="connsiteX1-647" fmla="*/ 21 w 843413"/>
                  <a:gd name="connsiteY1-648" fmla="*/ 528924 h 1074736"/>
                  <a:gd name="connsiteX2-649" fmla="*/ 166709 w 843413"/>
                  <a:gd name="connsiteY2-650" fmla="*/ 888493 h 1074736"/>
                  <a:gd name="connsiteX3-651" fmla="*/ 464365 w 843413"/>
                  <a:gd name="connsiteY3-652" fmla="*/ 1057561 h 1074736"/>
                  <a:gd name="connsiteX4-653" fmla="*/ 588189 w 843413"/>
                  <a:gd name="connsiteY4-654" fmla="*/ 1062324 h 1074736"/>
                  <a:gd name="connsiteX5-655" fmla="*/ 612002 w 843413"/>
                  <a:gd name="connsiteY5-656" fmla="*/ 998030 h 1074736"/>
                  <a:gd name="connsiteX6-657" fmla="*/ 697727 w 843413"/>
                  <a:gd name="connsiteY6-658" fmla="*/ 1036130 h 1074736"/>
                  <a:gd name="connsiteX7-659" fmla="*/ 842983 w 843413"/>
                  <a:gd name="connsiteY7-660" fmla="*/ 998030 h 1074736"/>
                  <a:gd name="connsiteX8-661" fmla="*/ 647721 w 843413"/>
                  <a:gd name="connsiteY8-662" fmla="*/ 905161 h 1074736"/>
                  <a:gd name="connsiteX9-663" fmla="*/ 807265 w 843413"/>
                  <a:gd name="connsiteY9-664" fmla="*/ 938499 h 1074736"/>
                  <a:gd name="connsiteX10-665" fmla="*/ 633433 w 843413"/>
                  <a:gd name="connsiteY10-666" fmla="*/ 812293 h 1074736"/>
                  <a:gd name="connsiteX11-667" fmla="*/ 561996 w 843413"/>
                  <a:gd name="connsiteY11-668" fmla="*/ 678943 h 1074736"/>
                  <a:gd name="connsiteX12-669" fmla="*/ 595333 w 843413"/>
                  <a:gd name="connsiteY12-670" fmla="*/ 798005 h 1074736"/>
                  <a:gd name="connsiteX13-671" fmla="*/ 685821 w 843413"/>
                  <a:gd name="connsiteY13-672" fmla="*/ 890874 h 1074736"/>
                  <a:gd name="connsiteX14-673" fmla="*/ 612002 w 843413"/>
                  <a:gd name="connsiteY14-674" fmla="*/ 886111 h 1074736"/>
                  <a:gd name="connsiteX15-675" fmla="*/ 802502 w 843413"/>
                  <a:gd name="connsiteY15-676" fmla="*/ 1000411 h 1074736"/>
                  <a:gd name="connsiteX16-677" fmla="*/ 704872 w 843413"/>
                  <a:gd name="connsiteY16-678" fmla="*/ 1026606 h 1074736"/>
                  <a:gd name="connsiteX17-679" fmla="*/ 595333 w 843413"/>
                  <a:gd name="connsiteY17-680" fmla="*/ 976599 h 1074736"/>
                  <a:gd name="connsiteX18-681" fmla="*/ 583426 w 843413"/>
                  <a:gd name="connsiteY18-682" fmla="*/ 1050418 h 1074736"/>
                  <a:gd name="connsiteX19-683" fmla="*/ 421502 w 843413"/>
                  <a:gd name="connsiteY19-684" fmla="*/ 1036130 h 1074736"/>
                  <a:gd name="connsiteX20-685" fmla="*/ 180997 w 843413"/>
                  <a:gd name="connsiteY20-686" fmla="*/ 883730 h 1074736"/>
                  <a:gd name="connsiteX21-687" fmla="*/ 21452 w 843413"/>
                  <a:gd name="connsiteY21-688" fmla="*/ 552737 h 1074736"/>
                  <a:gd name="connsiteX22-689" fmla="*/ 95271 w 843413"/>
                  <a:gd name="connsiteY22-690" fmla="*/ 162211 h 1074736"/>
                  <a:gd name="connsiteX23" fmla="*/ 154802 w 843413"/>
                  <a:gd name="connsiteY23" fmla="*/ 16955 h 1074736"/>
                  <a:gd name="connsiteX0-691" fmla="*/ 154802 w 824427"/>
                  <a:gd name="connsiteY0-692" fmla="*/ 16955 h 1074736"/>
                  <a:gd name="connsiteX1-693" fmla="*/ 21 w 824427"/>
                  <a:gd name="connsiteY1-694" fmla="*/ 528924 h 1074736"/>
                  <a:gd name="connsiteX2-695" fmla="*/ 166709 w 824427"/>
                  <a:gd name="connsiteY2-696" fmla="*/ 888493 h 1074736"/>
                  <a:gd name="connsiteX3-697" fmla="*/ 464365 w 824427"/>
                  <a:gd name="connsiteY3-698" fmla="*/ 1057561 h 1074736"/>
                  <a:gd name="connsiteX4-699" fmla="*/ 588189 w 824427"/>
                  <a:gd name="connsiteY4-700" fmla="*/ 1062324 h 1074736"/>
                  <a:gd name="connsiteX5-701" fmla="*/ 612002 w 824427"/>
                  <a:gd name="connsiteY5-702" fmla="*/ 998030 h 1074736"/>
                  <a:gd name="connsiteX6-703" fmla="*/ 697727 w 824427"/>
                  <a:gd name="connsiteY6-704" fmla="*/ 1036130 h 1074736"/>
                  <a:gd name="connsiteX7-705" fmla="*/ 823933 w 824427"/>
                  <a:gd name="connsiteY7-706" fmla="*/ 1000411 h 1074736"/>
                  <a:gd name="connsiteX8-707" fmla="*/ 647721 w 824427"/>
                  <a:gd name="connsiteY8-708" fmla="*/ 905161 h 1074736"/>
                  <a:gd name="connsiteX9-709" fmla="*/ 807265 w 824427"/>
                  <a:gd name="connsiteY9-710" fmla="*/ 938499 h 1074736"/>
                  <a:gd name="connsiteX10-711" fmla="*/ 633433 w 824427"/>
                  <a:gd name="connsiteY10-712" fmla="*/ 812293 h 1074736"/>
                  <a:gd name="connsiteX11-713" fmla="*/ 561996 w 824427"/>
                  <a:gd name="connsiteY11-714" fmla="*/ 678943 h 1074736"/>
                  <a:gd name="connsiteX12-715" fmla="*/ 595333 w 824427"/>
                  <a:gd name="connsiteY12-716" fmla="*/ 798005 h 1074736"/>
                  <a:gd name="connsiteX13-717" fmla="*/ 685821 w 824427"/>
                  <a:gd name="connsiteY13-718" fmla="*/ 890874 h 1074736"/>
                  <a:gd name="connsiteX14-719" fmla="*/ 612002 w 824427"/>
                  <a:gd name="connsiteY14-720" fmla="*/ 886111 h 1074736"/>
                  <a:gd name="connsiteX15-721" fmla="*/ 802502 w 824427"/>
                  <a:gd name="connsiteY15-722" fmla="*/ 1000411 h 1074736"/>
                  <a:gd name="connsiteX16-723" fmla="*/ 704872 w 824427"/>
                  <a:gd name="connsiteY16-724" fmla="*/ 1026606 h 1074736"/>
                  <a:gd name="connsiteX17-725" fmla="*/ 595333 w 824427"/>
                  <a:gd name="connsiteY17-726" fmla="*/ 976599 h 1074736"/>
                  <a:gd name="connsiteX18-727" fmla="*/ 583426 w 824427"/>
                  <a:gd name="connsiteY18-728" fmla="*/ 1050418 h 1074736"/>
                  <a:gd name="connsiteX19-729" fmla="*/ 421502 w 824427"/>
                  <a:gd name="connsiteY19-730" fmla="*/ 1036130 h 1074736"/>
                  <a:gd name="connsiteX20-731" fmla="*/ 180997 w 824427"/>
                  <a:gd name="connsiteY20-732" fmla="*/ 883730 h 1074736"/>
                  <a:gd name="connsiteX21-733" fmla="*/ 21452 w 824427"/>
                  <a:gd name="connsiteY21-734" fmla="*/ 552737 h 1074736"/>
                  <a:gd name="connsiteX22-735" fmla="*/ 95271 w 824427"/>
                  <a:gd name="connsiteY22-736" fmla="*/ 162211 h 1074736"/>
                  <a:gd name="connsiteX23-737" fmla="*/ 154802 w 824427"/>
                  <a:gd name="connsiteY23-738" fmla="*/ 16955 h 1074736"/>
                  <a:gd name="connsiteX0-739" fmla="*/ 154802 w 824427"/>
                  <a:gd name="connsiteY0-740" fmla="*/ 16955 h 1074736"/>
                  <a:gd name="connsiteX1-741" fmla="*/ 21 w 824427"/>
                  <a:gd name="connsiteY1-742" fmla="*/ 528924 h 1074736"/>
                  <a:gd name="connsiteX2-743" fmla="*/ 166709 w 824427"/>
                  <a:gd name="connsiteY2-744" fmla="*/ 888493 h 1074736"/>
                  <a:gd name="connsiteX3-745" fmla="*/ 464365 w 824427"/>
                  <a:gd name="connsiteY3-746" fmla="*/ 1057561 h 1074736"/>
                  <a:gd name="connsiteX4-747" fmla="*/ 588189 w 824427"/>
                  <a:gd name="connsiteY4-748" fmla="*/ 1062324 h 1074736"/>
                  <a:gd name="connsiteX5-749" fmla="*/ 612002 w 824427"/>
                  <a:gd name="connsiteY5-750" fmla="*/ 998030 h 1074736"/>
                  <a:gd name="connsiteX6-751" fmla="*/ 697727 w 824427"/>
                  <a:gd name="connsiteY6-752" fmla="*/ 1036130 h 1074736"/>
                  <a:gd name="connsiteX7-753" fmla="*/ 823933 w 824427"/>
                  <a:gd name="connsiteY7-754" fmla="*/ 1000411 h 1074736"/>
                  <a:gd name="connsiteX8-755" fmla="*/ 647721 w 824427"/>
                  <a:gd name="connsiteY8-756" fmla="*/ 905161 h 1074736"/>
                  <a:gd name="connsiteX9-757" fmla="*/ 807265 w 824427"/>
                  <a:gd name="connsiteY9-758" fmla="*/ 938499 h 1074736"/>
                  <a:gd name="connsiteX10-759" fmla="*/ 633433 w 824427"/>
                  <a:gd name="connsiteY10-760" fmla="*/ 812293 h 1074736"/>
                  <a:gd name="connsiteX11-761" fmla="*/ 561996 w 824427"/>
                  <a:gd name="connsiteY11-762" fmla="*/ 678943 h 1074736"/>
                  <a:gd name="connsiteX12-763" fmla="*/ 595333 w 824427"/>
                  <a:gd name="connsiteY12-764" fmla="*/ 798005 h 1074736"/>
                  <a:gd name="connsiteX13-765" fmla="*/ 685821 w 824427"/>
                  <a:gd name="connsiteY13-766" fmla="*/ 890874 h 1074736"/>
                  <a:gd name="connsiteX14-767" fmla="*/ 612002 w 824427"/>
                  <a:gd name="connsiteY14-768" fmla="*/ 886111 h 1074736"/>
                  <a:gd name="connsiteX15-769" fmla="*/ 762021 w 824427"/>
                  <a:gd name="connsiteY15-770" fmla="*/ 983743 h 1074736"/>
                  <a:gd name="connsiteX16-771" fmla="*/ 704872 w 824427"/>
                  <a:gd name="connsiteY16-772" fmla="*/ 1026606 h 1074736"/>
                  <a:gd name="connsiteX17-773" fmla="*/ 595333 w 824427"/>
                  <a:gd name="connsiteY17-774" fmla="*/ 976599 h 1074736"/>
                  <a:gd name="connsiteX18-775" fmla="*/ 583426 w 824427"/>
                  <a:gd name="connsiteY18-776" fmla="*/ 1050418 h 1074736"/>
                  <a:gd name="connsiteX19-777" fmla="*/ 421502 w 824427"/>
                  <a:gd name="connsiteY19-778" fmla="*/ 1036130 h 1074736"/>
                  <a:gd name="connsiteX20-779" fmla="*/ 180997 w 824427"/>
                  <a:gd name="connsiteY20-780" fmla="*/ 883730 h 1074736"/>
                  <a:gd name="connsiteX21-781" fmla="*/ 21452 w 824427"/>
                  <a:gd name="connsiteY21-782" fmla="*/ 552737 h 1074736"/>
                  <a:gd name="connsiteX22-783" fmla="*/ 95271 w 824427"/>
                  <a:gd name="connsiteY22-784" fmla="*/ 162211 h 1074736"/>
                  <a:gd name="connsiteX23-785" fmla="*/ 154802 w 824427"/>
                  <a:gd name="connsiteY23-786" fmla="*/ 16955 h 1074736"/>
                  <a:gd name="connsiteX0-787" fmla="*/ 154802 w 807292"/>
                  <a:gd name="connsiteY0-788" fmla="*/ 16955 h 1074736"/>
                  <a:gd name="connsiteX1-789" fmla="*/ 21 w 807292"/>
                  <a:gd name="connsiteY1-790" fmla="*/ 528924 h 1074736"/>
                  <a:gd name="connsiteX2-791" fmla="*/ 166709 w 807292"/>
                  <a:gd name="connsiteY2-792" fmla="*/ 888493 h 1074736"/>
                  <a:gd name="connsiteX3-793" fmla="*/ 464365 w 807292"/>
                  <a:gd name="connsiteY3-794" fmla="*/ 1057561 h 1074736"/>
                  <a:gd name="connsiteX4-795" fmla="*/ 588189 w 807292"/>
                  <a:gd name="connsiteY4-796" fmla="*/ 1062324 h 1074736"/>
                  <a:gd name="connsiteX5-797" fmla="*/ 612002 w 807292"/>
                  <a:gd name="connsiteY5-798" fmla="*/ 998030 h 1074736"/>
                  <a:gd name="connsiteX6-799" fmla="*/ 697727 w 807292"/>
                  <a:gd name="connsiteY6-800" fmla="*/ 1036130 h 1074736"/>
                  <a:gd name="connsiteX7-801" fmla="*/ 759639 w 807292"/>
                  <a:gd name="connsiteY7-802" fmla="*/ 976598 h 1074736"/>
                  <a:gd name="connsiteX8-803" fmla="*/ 647721 w 807292"/>
                  <a:gd name="connsiteY8-804" fmla="*/ 905161 h 1074736"/>
                  <a:gd name="connsiteX9-805" fmla="*/ 807265 w 807292"/>
                  <a:gd name="connsiteY9-806" fmla="*/ 938499 h 1074736"/>
                  <a:gd name="connsiteX10-807" fmla="*/ 633433 w 807292"/>
                  <a:gd name="connsiteY10-808" fmla="*/ 812293 h 1074736"/>
                  <a:gd name="connsiteX11-809" fmla="*/ 561996 w 807292"/>
                  <a:gd name="connsiteY11-810" fmla="*/ 678943 h 1074736"/>
                  <a:gd name="connsiteX12-811" fmla="*/ 595333 w 807292"/>
                  <a:gd name="connsiteY12-812" fmla="*/ 798005 h 1074736"/>
                  <a:gd name="connsiteX13-813" fmla="*/ 685821 w 807292"/>
                  <a:gd name="connsiteY13-814" fmla="*/ 890874 h 1074736"/>
                  <a:gd name="connsiteX14-815" fmla="*/ 612002 w 807292"/>
                  <a:gd name="connsiteY14-816" fmla="*/ 886111 h 1074736"/>
                  <a:gd name="connsiteX15-817" fmla="*/ 762021 w 807292"/>
                  <a:gd name="connsiteY15-818" fmla="*/ 983743 h 1074736"/>
                  <a:gd name="connsiteX16-819" fmla="*/ 704872 w 807292"/>
                  <a:gd name="connsiteY16-820" fmla="*/ 1026606 h 1074736"/>
                  <a:gd name="connsiteX17-821" fmla="*/ 595333 w 807292"/>
                  <a:gd name="connsiteY17-822" fmla="*/ 976599 h 1074736"/>
                  <a:gd name="connsiteX18-823" fmla="*/ 583426 w 807292"/>
                  <a:gd name="connsiteY18-824" fmla="*/ 1050418 h 1074736"/>
                  <a:gd name="connsiteX19-825" fmla="*/ 421502 w 807292"/>
                  <a:gd name="connsiteY19-826" fmla="*/ 1036130 h 1074736"/>
                  <a:gd name="connsiteX20-827" fmla="*/ 180997 w 807292"/>
                  <a:gd name="connsiteY20-828" fmla="*/ 883730 h 1074736"/>
                  <a:gd name="connsiteX21-829" fmla="*/ 21452 w 807292"/>
                  <a:gd name="connsiteY21-830" fmla="*/ 552737 h 1074736"/>
                  <a:gd name="connsiteX22-831" fmla="*/ 95271 w 807292"/>
                  <a:gd name="connsiteY22-832" fmla="*/ 162211 h 1074736"/>
                  <a:gd name="connsiteX23-833" fmla="*/ 154802 w 807292"/>
                  <a:gd name="connsiteY23-834" fmla="*/ 16955 h 1074736"/>
                  <a:gd name="connsiteX0-835" fmla="*/ 154802 w 807292"/>
                  <a:gd name="connsiteY0-836" fmla="*/ 16955 h 1074736"/>
                  <a:gd name="connsiteX1-837" fmla="*/ 21 w 807292"/>
                  <a:gd name="connsiteY1-838" fmla="*/ 528924 h 1074736"/>
                  <a:gd name="connsiteX2-839" fmla="*/ 166709 w 807292"/>
                  <a:gd name="connsiteY2-840" fmla="*/ 888493 h 1074736"/>
                  <a:gd name="connsiteX3-841" fmla="*/ 464365 w 807292"/>
                  <a:gd name="connsiteY3-842" fmla="*/ 1057561 h 1074736"/>
                  <a:gd name="connsiteX4-843" fmla="*/ 588189 w 807292"/>
                  <a:gd name="connsiteY4-844" fmla="*/ 1062324 h 1074736"/>
                  <a:gd name="connsiteX5-845" fmla="*/ 612002 w 807292"/>
                  <a:gd name="connsiteY5-846" fmla="*/ 998030 h 1074736"/>
                  <a:gd name="connsiteX6-847" fmla="*/ 697727 w 807292"/>
                  <a:gd name="connsiteY6-848" fmla="*/ 1036130 h 1074736"/>
                  <a:gd name="connsiteX7-849" fmla="*/ 759639 w 807292"/>
                  <a:gd name="connsiteY7-850" fmla="*/ 976598 h 1074736"/>
                  <a:gd name="connsiteX8-851" fmla="*/ 647721 w 807292"/>
                  <a:gd name="connsiteY8-852" fmla="*/ 905161 h 1074736"/>
                  <a:gd name="connsiteX9-853" fmla="*/ 807265 w 807292"/>
                  <a:gd name="connsiteY9-854" fmla="*/ 938499 h 1074736"/>
                  <a:gd name="connsiteX10-855" fmla="*/ 633433 w 807292"/>
                  <a:gd name="connsiteY10-856" fmla="*/ 812293 h 1074736"/>
                  <a:gd name="connsiteX11-857" fmla="*/ 561996 w 807292"/>
                  <a:gd name="connsiteY11-858" fmla="*/ 678943 h 1074736"/>
                  <a:gd name="connsiteX12-859" fmla="*/ 595333 w 807292"/>
                  <a:gd name="connsiteY12-860" fmla="*/ 798005 h 1074736"/>
                  <a:gd name="connsiteX13-861" fmla="*/ 685821 w 807292"/>
                  <a:gd name="connsiteY13-862" fmla="*/ 890874 h 1074736"/>
                  <a:gd name="connsiteX14-863" fmla="*/ 612002 w 807292"/>
                  <a:gd name="connsiteY14-864" fmla="*/ 886111 h 1074736"/>
                  <a:gd name="connsiteX15-865" fmla="*/ 735827 w 807292"/>
                  <a:gd name="connsiteY15-866" fmla="*/ 998031 h 1074736"/>
                  <a:gd name="connsiteX16-867" fmla="*/ 704872 w 807292"/>
                  <a:gd name="connsiteY16-868" fmla="*/ 1026606 h 1074736"/>
                  <a:gd name="connsiteX17-869" fmla="*/ 595333 w 807292"/>
                  <a:gd name="connsiteY17-870" fmla="*/ 976599 h 1074736"/>
                  <a:gd name="connsiteX18-871" fmla="*/ 583426 w 807292"/>
                  <a:gd name="connsiteY18-872" fmla="*/ 1050418 h 1074736"/>
                  <a:gd name="connsiteX19-873" fmla="*/ 421502 w 807292"/>
                  <a:gd name="connsiteY19-874" fmla="*/ 1036130 h 1074736"/>
                  <a:gd name="connsiteX20-875" fmla="*/ 180997 w 807292"/>
                  <a:gd name="connsiteY20-876" fmla="*/ 883730 h 1074736"/>
                  <a:gd name="connsiteX21-877" fmla="*/ 21452 w 807292"/>
                  <a:gd name="connsiteY21-878" fmla="*/ 552737 h 1074736"/>
                  <a:gd name="connsiteX22-879" fmla="*/ 95271 w 807292"/>
                  <a:gd name="connsiteY22-880" fmla="*/ 162211 h 1074736"/>
                  <a:gd name="connsiteX23-881" fmla="*/ 154802 w 807292"/>
                  <a:gd name="connsiteY23-882" fmla="*/ 16955 h 1074736"/>
                  <a:gd name="connsiteX0-883" fmla="*/ 154802 w 807293"/>
                  <a:gd name="connsiteY0-884" fmla="*/ 16955 h 1074736"/>
                  <a:gd name="connsiteX1-885" fmla="*/ 21 w 807293"/>
                  <a:gd name="connsiteY1-886" fmla="*/ 528924 h 1074736"/>
                  <a:gd name="connsiteX2-887" fmla="*/ 166709 w 807293"/>
                  <a:gd name="connsiteY2-888" fmla="*/ 888493 h 1074736"/>
                  <a:gd name="connsiteX3-889" fmla="*/ 464365 w 807293"/>
                  <a:gd name="connsiteY3-890" fmla="*/ 1057561 h 1074736"/>
                  <a:gd name="connsiteX4-891" fmla="*/ 588189 w 807293"/>
                  <a:gd name="connsiteY4-892" fmla="*/ 1062324 h 1074736"/>
                  <a:gd name="connsiteX5-893" fmla="*/ 612002 w 807293"/>
                  <a:gd name="connsiteY5-894" fmla="*/ 998030 h 1074736"/>
                  <a:gd name="connsiteX6-895" fmla="*/ 697727 w 807293"/>
                  <a:gd name="connsiteY6-896" fmla="*/ 1036130 h 1074736"/>
                  <a:gd name="connsiteX7-897" fmla="*/ 726301 w 807293"/>
                  <a:gd name="connsiteY7-898" fmla="*/ 995648 h 1074736"/>
                  <a:gd name="connsiteX8-899" fmla="*/ 647721 w 807293"/>
                  <a:gd name="connsiteY8-900" fmla="*/ 905161 h 1074736"/>
                  <a:gd name="connsiteX9-901" fmla="*/ 807265 w 807293"/>
                  <a:gd name="connsiteY9-902" fmla="*/ 938499 h 1074736"/>
                  <a:gd name="connsiteX10-903" fmla="*/ 633433 w 807293"/>
                  <a:gd name="connsiteY10-904" fmla="*/ 812293 h 1074736"/>
                  <a:gd name="connsiteX11-905" fmla="*/ 561996 w 807293"/>
                  <a:gd name="connsiteY11-906" fmla="*/ 678943 h 1074736"/>
                  <a:gd name="connsiteX12-907" fmla="*/ 595333 w 807293"/>
                  <a:gd name="connsiteY12-908" fmla="*/ 798005 h 1074736"/>
                  <a:gd name="connsiteX13-909" fmla="*/ 685821 w 807293"/>
                  <a:gd name="connsiteY13-910" fmla="*/ 890874 h 1074736"/>
                  <a:gd name="connsiteX14-911" fmla="*/ 612002 w 807293"/>
                  <a:gd name="connsiteY14-912" fmla="*/ 886111 h 1074736"/>
                  <a:gd name="connsiteX15-913" fmla="*/ 735827 w 807293"/>
                  <a:gd name="connsiteY15-914" fmla="*/ 998031 h 1074736"/>
                  <a:gd name="connsiteX16-915" fmla="*/ 704872 w 807293"/>
                  <a:gd name="connsiteY16-916" fmla="*/ 1026606 h 1074736"/>
                  <a:gd name="connsiteX17-917" fmla="*/ 595333 w 807293"/>
                  <a:gd name="connsiteY17-918" fmla="*/ 976599 h 1074736"/>
                  <a:gd name="connsiteX18-919" fmla="*/ 583426 w 807293"/>
                  <a:gd name="connsiteY18-920" fmla="*/ 1050418 h 1074736"/>
                  <a:gd name="connsiteX19-921" fmla="*/ 421502 w 807293"/>
                  <a:gd name="connsiteY19-922" fmla="*/ 1036130 h 1074736"/>
                  <a:gd name="connsiteX20-923" fmla="*/ 180997 w 807293"/>
                  <a:gd name="connsiteY20-924" fmla="*/ 883730 h 1074736"/>
                  <a:gd name="connsiteX21-925" fmla="*/ 21452 w 807293"/>
                  <a:gd name="connsiteY21-926" fmla="*/ 552737 h 1074736"/>
                  <a:gd name="connsiteX22-927" fmla="*/ 95271 w 807293"/>
                  <a:gd name="connsiteY22-928" fmla="*/ 162211 h 1074736"/>
                  <a:gd name="connsiteX23-929" fmla="*/ 154802 w 807293"/>
                  <a:gd name="connsiteY23-930" fmla="*/ 16955 h 1074736"/>
                  <a:gd name="connsiteX0-931" fmla="*/ 154802 w 807293"/>
                  <a:gd name="connsiteY0-932" fmla="*/ 16955 h 1074736"/>
                  <a:gd name="connsiteX1-933" fmla="*/ 21 w 807293"/>
                  <a:gd name="connsiteY1-934" fmla="*/ 528924 h 1074736"/>
                  <a:gd name="connsiteX2-935" fmla="*/ 166709 w 807293"/>
                  <a:gd name="connsiteY2-936" fmla="*/ 888493 h 1074736"/>
                  <a:gd name="connsiteX3-937" fmla="*/ 464365 w 807293"/>
                  <a:gd name="connsiteY3-938" fmla="*/ 1057561 h 1074736"/>
                  <a:gd name="connsiteX4-939" fmla="*/ 588189 w 807293"/>
                  <a:gd name="connsiteY4-940" fmla="*/ 1062324 h 1074736"/>
                  <a:gd name="connsiteX5-941" fmla="*/ 612002 w 807293"/>
                  <a:gd name="connsiteY5-942" fmla="*/ 998030 h 1074736"/>
                  <a:gd name="connsiteX6-943" fmla="*/ 697727 w 807293"/>
                  <a:gd name="connsiteY6-944" fmla="*/ 1036130 h 1074736"/>
                  <a:gd name="connsiteX7-945" fmla="*/ 726301 w 807293"/>
                  <a:gd name="connsiteY7-946" fmla="*/ 995648 h 1074736"/>
                  <a:gd name="connsiteX8-947" fmla="*/ 647721 w 807293"/>
                  <a:gd name="connsiteY8-948" fmla="*/ 905161 h 1074736"/>
                  <a:gd name="connsiteX9-949" fmla="*/ 807265 w 807293"/>
                  <a:gd name="connsiteY9-950" fmla="*/ 938499 h 1074736"/>
                  <a:gd name="connsiteX10-951" fmla="*/ 633433 w 807293"/>
                  <a:gd name="connsiteY10-952" fmla="*/ 812293 h 1074736"/>
                  <a:gd name="connsiteX11-953" fmla="*/ 561996 w 807293"/>
                  <a:gd name="connsiteY11-954" fmla="*/ 678943 h 1074736"/>
                  <a:gd name="connsiteX12-955" fmla="*/ 595333 w 807293"/>
                  <a:gd name="connsiteY12-956" fmla="*/ 798005 h 1074736"/>
                  <a:gd name="connsiteX13-957" fmla="*/ 685821 w 807293"/>
                  <a:gd name="connsiteY13-958" fmla="*/ 890874 h 1074736"/>
                  <a:gd name="connsiteX14-959" fmla="*/ 612002 w 807293"/>
                  <a:gd name="connsiteY14-960" fmla="*/ 886111 h 1074736"/>
                  <a:gd name="connsiteX15-961" fmla="*/ 745352 w 807293"/>
                  <a:gd name="connsiteY15-962" fmla="*/ 1009938 h 1074736"/>
                  <a:gd name="connsiteX16-963" fmla="*/ 704872 w 807293"/>
                  <a:gd name="connsiteY16-964" fmla="*/ 1026606 h 1074736"/>
                  <a:gd name="connsiteX17-965" fmla="*/ 595333 w 807293"/>
                  <a:gd name="connsiteY17-966" fmla="*/ 976599 h 1074736"/>
                  <a:gd name="connsiteX18-967" fmla="*/ 583426 w 807293"/>
                  <a:gd name="connsiteY18-968" fmla="*/ 1050418 h 1074736"/>
                  <a:gd name="connsiteX19-969" fmla="*/ 421502 w 807293"/>
                  <a:gd name="connsiteY19-970" fmla="*/ 1036130 h 1074736"/>
                  <a:gd name="connsiteX20-971" fmla="*/ 180997 w 807293"/>
                  <a:gd name="connsiteY20-972" fmla="*/ 883730 h 1074736"/>
                  <a:gd name="connsiteX21-973" fmla="*/ 21452 w 807293"/>
                  <a:gd name="connsiteY21-974" fmla="*/ 552737 h 1074736"/>
                  <a:gd name="connsiteX22-975" fmla="*/ 95271 w 807293"/>
                  <a:gd name="connsiteY22-976" fmla="*/ 162211 h 1074736"/>
                  <a:gd name="connsiteX23-977" fmla="*/ 154802 w 807293"/>
                  <a:gd name="connsiteY23-978" fmla="*/ 16955 h 1074736"/>
                  <a:gd name="connsiteX0-979" fmla="*/ 154802 w 807292"/>
                  <a:gd name="connsiteY0-980" fmla="*/ 16955 h 1074736"/>
                  <a:gd name="connsiteX1-981" fmla="*/ 21 w 807292"/>
                  <a:gd name="connsiteY1-982" fmla="*/ 528924 h 1074736"/>
                  <a:gd name="connsiteX2-983" fmla="*/ 166709 w 807292"/>
                  <a:gd name="connsiteY2-984" fmla="*/ 888493 h 1074736"/>
                  <a:gd name="connsiteX3-985" fmla="*/ 464365 w 807292"/>
                  <a:gd name="connsiteY3-986" fmla="*/ 1057561 h 1074736"/>
                  <a:gd name="connsiteX4-987" fmla="*/ 588189 w 807292"/>
                  <a:gd name="connsiteY4-988" fmla="*/ 1062324 h 1074736"/>
                  <a:gd name="connsiteX5-989" fmla="*/ 612002 w 807292"/>
                  <a:gd name="connsiteY5-990" fmla="*/ 998030 h 1074736"/>
                  <a:gd name="connsiteX6-991" fmla="*/ 697727 w 807292"/>
                  <a:gd name="connsiteY6-992" fmla="*/ 1036130 h 1074736"/>
                  <a:gd name="connsiteX7-993" fmla="*/ 738207 w 807292"/>
                  <a:gd name="connsiteY7-994" fmla="*/ 1000410 h 1074736"/>
                  <a:gd name="connsiteX8-995" fmla="*/ 647721 w 807292"/>
                  <a:gd name="connsiteY8-996" fmla="*/ 905161 h 1074736"/>
                  <a:gd name="connsiteX9-997" fmla="*/ 807265 w 807292"/>
                  <a:gd name="connsiteY9-998" fmla="*/ 938499 h 1074736"/>
                  <a:gd name="connsiteX10-999" fmla="*/ 633433 w 807292"/>
                  <a:gd name="connsiteY10-1000" fmla="*/ 812293 h 1074736"/>
                  <a:gd name="connsiteX11-1001" fmla="*/ 561996 w 807292"/>
                  <a:gd name="connsiteY11-1002" fmla="*/ 678943 h 1074736"/>
                  <a:gd name="connsiteX12-1003" fmla="*/ 595333 w 807292"/>
                  <a:gd name="connsiteY12-1004" fmla="*/ 798005 h 1074736"/>
                  <a:gd name="connsiteX13-1005" fmla="*/ 685821 w 807292"/>
                  <a:gd name="connsiteY13-1006" fmla="*/ 890874 h 1074736"/>
                  <a:gd name="connsiteX14-1007" fmla="*/ 612002 w 807292"/>
                  <a:gd name="connsiteY14-1008" fmla="*/ 886111 h 1074736"/>
                  <a:gd name="connsiteX15-1009" fmla="*/ 745352 w 807292"/>
                  <a:gd name="connsiteY15-1010" fmla="*/ 1009938 h 1074736"/>
                  <a:gd name="connsiteX16-1011" fmla="*/ 704872 w 807292"/>
                  <a:gd name="connsiteY16-1012" fmla="*/ 1026606 h 1074736"/>
                  <a:gd name="connsiteX17-1013" fmla="*/ 595333 w 807292"/>
                  <a:gd name="connsiteY17-1014" fmla="*/ 976599 h 1074736"/>
                  <a:gd name="connsiteX18-1015" fmla="*/ 583426 w 807292"/>
                  <a:gd name="connsiteY18-1016" fmla="*/ 1050418 h 1074736"/>
                  <a:gd name="connsiteX19-1017" fmla="*/ 421502 w 807292"/>
                  <a:gd name="connsiteY19-1018" fmla="*/ 1036130 h 1074736"/>
                  <a:gd name="connsiteX20-1019" fmla="*/ 180997 w 807292"/>
                  <a:gd name="connsiteY20-1020" fmla="*/ 883730 h 1074736"/>
                  <a:gd name="connsiteX21-1021" fmla="*/ 21452 w 807292"/>
                  <a:gd name="connsiteY21-1022" fmla="*/ 552737 h 1074736"/>
                  <a:gd name="connsiteX22-1023" fmla="*/ 95271 w 807292"/>
                  <a:gd name="connsiteY22-1024" fmla="*/ 162211 h 1074736"/>
                  <a:gd name="connsiteX23-1025" fmla="*/ 154802 w 807292"/>
                  <a:gd name="connsiteY23-1026" fmla="*/ 16955 h 1074736"/>
                  <a:gd name="connsiteX0-1027" fmla="*/ 154802 w 807292"/>
                  <a:gd name="connsiteY0-1028" fmla="*/ 16955 h 1074736"/>
                  <a:gd name="connsiteX1-1029" fmla="*/ 21 w 807292"/>
                  <a:gd name="connsiteY1-1030" fmla="*/ 528924 h 1074736"/>
                  <a:gd name="connsiteX2-1031" fmla="*/ 166709 w 807292"/>
                  <a:gd name="connsiteY2-1032" fmla="*/ 888493 h 1074736"/>
                  <a:gd name="connsiteX3-1033" fmla="*/ 464365 w 807292"/>
                  <a:gd name="connsiteY3-1034" fmla="*/ 1057561 h 1074736"/>
                  <a:gd name="connsiteX4-1035" fmla="*/ 588189 w 807292"/>
                  <a:gd name="connsiteY4-1036" fmla="*/ 1062324 h 1074736"/>
                  <a:gd name="connsiteX5-1037" fmla="*/ 612002 w 807292"/>
                  <a:gd name="connsiteY5-1038" fmla="*/ 998030 h 1074736"/>
                  <a:gd name="connsiteX6-1039" fmla="*/ 697727 w 807292"/>
                  <a:gd name="connsiteY6-1040" fmla="*/ 1036130 h 1074736"/>
                  <a:gd name="connsiteX7-1041" fmla="*/ 738207 w 807292"/>
                  <a:gd name="connsiteY7-1042" fmla="*/ 1000410 h 1074736"/>
                  <a:gd name="connsiteX8-1043" fmla="*/ 647721 w 807292"/>
                  <a:gd name="connsiteY8-1044" fmla="*/ 905161 h 1074736"/>
                  <a:gd name="connsiteX9-1045" fmla="*/ 807265 w 807292"/>
                  <a:gd name="connsiteY9-1046" fmla="*/ 938499 h 1074736"/>
                  <a:gd name="connsiteX10-1047" fmla="*/ 633433 w 807292"/>
                  <a:gd name="connsiteY10-1048" fmla="*/ 812293 h 1074736"/>
                  <a:gd name="connsiteX11-1049" fmla="*/ 561996 w 807292"/>
                  <a:gd name="connsiteY11-1050" fmla="*/ 678943 h 1074736"/>
                  <a:gd name="connsiteX12-1051" fmla="*/ 595333 w 807292"/>
                  <a:gd name="connsiteY12-1052" fmla="*/ 798005 h 1074736"/>
                  <a:gd name="connsiteX13-1053" fmla="*/ 685821 w 807292"/>
                  <a:gd name="connsiteY13-1054" fmla="*/ 890874 h 1074736"/>
                  <a:gd name="connsiteX14-1055" fmla="*/ 612002 w 807292"/>
                  <a:gd name="connsiteY14-1056" fmla="*/ 886111 h 1074736"/>
                  <a:gd name="connsiteX15-1057" fmla="*/ 745352 w 807292"/>
                  <a:gd name="connsiteY15-1058" fmla="*/ 1009938 h 1074736"/>
                  <a:gd name="connsiteX16-1059" fmla="*/ 697728 w 807292"/>
                  <a:gd name="connsiteY16-1060" fmla="*/ 1005174 h 1074736"/>
                  <a:gd name="connsiteX17-1061" fmla="*/ 595333 w 807292"/>
                  <a:gd name="connsiteY17-1062" fmla="*/ 976599 h 1074736"/>
                  <a:gd name="connsiteX18-1063" fmla="*/ 583426 w 807292"/>
                  <a:gd name="connsiteY18-1064" fmla="*/ 1050418 h 1074736"/>
                  <a:gd name="connsiteX19-1065" fmla="*/ 421502 w 807292"/>
                  <a:gd name="connsiteY19-1066" fmla="*/ 1036130 h 1074736"/>
                  <a:gd name="connsiteX20-1067" fmla="*/ 180997 w 807292"/>
                  <a:gd name="connsiteY20-1068" fmla="*/ 883730 h 1074736"/>
                  <a:gd name="connsiteX21-1069" fmla="*/ 21452 w 807292"/>
                  <a:gd name="connsiteY21-1070" fmla="*/ 552737 h 1074736"/>
                  <a:gd name="connsiteX22-1071" fmla="*/ 95271 w 807292"/>
                  <a:gd name="connsiteY22-1072" fmla="*/ 162211 h 1074736"/>
                  <a:gd name="connsiteX23-1073" fmla="*/ 154802 w 807292"/>
                  <a:gd name="connsiteY23-1074" fmla="*/ 16955 h 1074736"/>
                  <a:gd name="connsiteX0-1075" fmla="*/ 154802 w 807292"/>
                  <a:gd name="connsiteY0-1076" fmla="*/ 16955 h 1074736"/>
                  <a:gd name="connsiteX1-1077" fmla="*/ 21 w 807292"/>
                  <a:gd name="connsiteY1-1078" fmla="*/ 528924 h 1074736"/>
                  <a:gd name="connsiteX2-1079" fmla="*/ 166709 w 807292"/>
                  <a:gd name="connsiteY2-1080" fmla="*/ 888493 h 1074736"/>
                  <a:gd name="connsiteX3-1081" fmla="*/ 464365 w 807292"/>
                  <a:gd name="connsiteY3-1082" fmla="*/ 1057561 h 1074736"/>
                  <a:gd name="connsiteX4-1083" fmla="*/ 588189 w 807292"/>
                  <a:gd name="connsiteY4-1084" fmla="*/ 1062324 h 1074736"/>
                  <a:gd name="connsiteX5-1085" fmla="*/ 612002 w 807292"/>
                  <a:gd name="connsiteY5-1086" fmla="*/ 998030 h 1074736"/>
                  <a:gd name="connsiteX6-1087" fmla="*/ 704871 w 807292"/>
                  <a:gd name="connsiteY6-1088" fmla="*/ 1002793 h 1074736"/>
                  <a:gd name="connsiteX7-1089" fmla="*/ 738207 w 807292"/>
                  <a:gd name="connsiteY7-1090" fmla="*/ 1000410 h 1074736"/>
                  <a:gd name="connsiteX8-1091" fmla="*/ 647721 w 807292"/>
                  <a:gd name="connsiteY8-1092" fmla="*/ 905161 h 1074736"/>
                  <a:gd name="connsiteX9-1093" fmla="*/ 807265 w 807292"/>
                  <a:gd name="connsiteY9-1094" fmla="*/ 938499 h 1074736"/>
                  <a:gd name="connsiteX10-1095" fmla="*/ 633433 w 807292"/>
                  <a:gd name="connsiteY10-1096" fmla="*/ 812293 h 1074736"/>
                  <a:gd name="connsiteX11-1097" fmla="*/ 561996 w 807292"/>
                  <a:gd name="connsiteY11-1098" fmla="*/ 678943 h 1074736"/>
                  <a:gd name="connsiteX12-1099" fmla="*/ 595333 w 807292"/>
                  <a:gd name="connsiteY12-1100" fmla="*/ 798005 h 1074736"/>
                  <a:gd name="connsiteX13-1101" fmla="*/ 685821 w 807292"/>
                  <a:gd name="connsiteY13-1102" fmla="*/ 890874 h 1074736"/>
                  <a:gd name="connsiteX14-1103" fmla="*/ 612002 w 807292"/>
                  <a:gd name="connsiteY14-1104" fmla="*/ 886111 h 1074736"/>
                  <a:gd name="connsiteX15-1105" fmla="*/ 745352 w 807292"/>
                  <a:gd name="connsiteY15-1106" fmla="*/ 1009938 h 1074736"/>
                  <a:gd name="connsiteX16-1107" fmla="*/ 697728 w 807292"/>
                  <a:gd name="connsiteY16-1108" fmla="*/ 1005174 h 1074736"/>
                  <a:gd name="connsiteX17-1109" fmla="*/ 595333 w 807292"/>
                  <a:gd name="connsiteY17-1110" fmla="*/ 976599 h 1074736"/>
                  <a:gd name="connsiteX18-1111" fmla="*/ 583426 w 807292"/>
                  <a:gd name="connsiteY18-1112" fmla="*/ 1050418 h 1074736"/>
                  <a:gd name="connsiteX19-1113" fmla="*/ 421502 w 807292"/>
                  <a:gd name="connsiteY19-1114" fmla="*/ 1036130 h 1074736"/>
                  <a:gd name="connsiteX20-1115" fmla="*/ 180997 w 807292"/>
                  <a:gd name="connsiteY20-1116" fmla="*/ 883730 h 1074736"/>
                  <a:gd name="connsiteX21-1117" fmla="*/ 21452 w 807292"/>
                  <a:gd name="connsiteY21-1118" fmla="*/ 552737 h 1074736"/>
                  <a:gd name="connsiteX22-1119" fmla="*/ 95271 w 807292"/>
                  <a:gd name="connsiteY22-1120" fmla="*/ 162211 h 1074736"/>
                  <a:gd name="connsiteX23-1121" fmla="*/ 154802 w 807292"/>
                  <a:gd name="connsiteY23-1122" fmla="*/ 16955 h 1074736"/>
                  <a:gd name="connsiteX0-1123" fmla="*/ 154802 w 807292"/>
                  <a:gd name="connsiteY0-1124" fmla="*/ 16955 h 1074223"/>
                  <a:gd name="connsiteX1-1125" fmla="*/ 21 w 807292"/>
                  <a:gd name="connsiteY1-1126" fmla="*/ 528924 h 1074223"/>
                  <a:gd name="connsiteX2-1127" fmla="*/ 166709 w 807292"/>
                  <a:gd name="connsiteY2-1128" fmla="*/ 888493 h 1074223"/>
                  <a:gd name="connsiteX3-1129" fmla="*/ 464365 w 807292"/>
                  <a:gd name="connsiteY3-1130" fmla="*/ 1057561 h 1074223"/>
                  <a:gd name="connsiteX4-1131" fmla="*/ 588189 w 807292"/>
                  <a:gd name="connsiteY4-1132" fmla="*/ 1062324 h 1074223"/>
                  <a:gd name="connsiteX5-1133" fmla="*/ 600096 w 807292"/>
                  <a:gd name="connsiteY5-1134" fmla="*/ 1007555 h 1074223"/>
                  <a:gd name="connsiteX6-1135" fmla="*/ 704871 w 807292"/>
                  <a:gd name="connsiteY6-1136" fmla="*/ 1002793 h 1074223"/>
                  <a:gd name="connsiteX7-1137" fmla="*/ 738207 w 807292"/>
                  <a:gd name="connsiteY7-1138" fmla="*/ 1000410 h 1074223"/>
                  <a:gd name="connsiteX8-1139" fmla="*/ 647721 w 807292"/>
                  <a:gd name="connsiteY8-1140" fmla="*/ 905161 h 1074223"/>
                  <a:gd name="connsiteX9-1141" fmla="*/ 807265 w 807292"/>
                  <a:gd name="connsiteY9-1142" fmla="*/ 938499 h 1074223"/>
                  <a:gd name="connsiteX10-1143" fmla="*/ 633433 w 807292"/>
                  <a:gd name="connsiteY10-1144" fmla="*/ 812293 h 1074223"/>
                  <a:gd name="connsiteX11-1145" fmla="*/ 561996 w 807292"/>
                  <a:gd name="connsiteY11-1146" fmla="*/ 678943 h 1074223"/>
                  <a:gd name="connsiteX12-1147" fmla="*/ 595333 w 807292"/>
                  <a:gd name="connsiteY12-1148" fmla="*/ 798005 h 1074223"/>
                  <a:gd name="connsiteX13-1149" fmla="*/ 685821 w 807292"/>
                  <a:gd name="connsiteY13-1150" fmla="*/ 890874 h 1074223"/>
                  <a:gd name="connsiteX14-1151" fmla="*/ 612002 w 807292"/>
                  <a:gd name="connsiteY14-1152" fmla="*/ 886111 h 1074223"/>
                  <a:gd name="connsiteX15-1153" fmla="*/ 745352 w 807292"/>
                  <a:gd name="connsiteY15-1154" fmla="*/ 1009938 h 1074223"/>
                  <a:gd name="connsiteX16-1155" fmla="*/ 697728 w 807292"/>
                  <a:gd name="connsiteY16-1156" fmla="*/ 1005174 h 1074223"/>
                  <a:gd name="connsiteX17-1157" fmla="*/ 595333 w 807292"/>
                  <a:gd name="connsiteY17-1158" fmla="*/ 976599 h 1074223"/>
                  <a:gd name="connsiteX18-1159" fmla="*/ 583426 w 807292"/>
                  <a:gd name="connsiteY18-1160" fmla="*/ 1050418 h 1074223"/>
                  <a:gd name="connsiteX19-1161" fmla="*/ 421502 w 807292"/>
                  <a:gd name="connsiteY19-1162" fmla="*/ 1036130 h 1074223"/>
                  <a:gd name="connsiteX20-1163" fmla="*/ 180997 w 807292"/>
                  <a:gd name="connsiteY20-1164" fmla="*/ 883730 h 1074223"/>
                  <a:gd name="connsiteX21-1165" fmla="*/ 21452 w 807292"/>
                  <a:gd name="connsiteY21-1166" fmla="*/ 552737 h 1074223"/>
                  <a:gd name="connsiteX22-1167" fmla="*/ 95271 w 807292"/>
                  <a:gd name="connsiteY22-1168" fmla="*/ 162211 h 1074223"/>
                  <a:gd name="connsiteX23-1169" fmla="*/ 154802 w 807292"/>
                  <a:gd name="connsiteY23-1170" fmla="*/ 16955 h 1074223"/>
                  <a:gd name="connsiteX0-1171" fmla="*/ 154802 w 807292"/>
                  <a:gd name="connsiteY0-1172" fmla="*/ 16955 h 1074223"/>
                  <a:gd name="connsiteX1-1173" fmla="*/ 21 w 807292"/>
                  <a:gd name="connsiteY1-1174" fmla="*/ 528924 h 1074223"/>
                  <a:gd name="connsiteX2-1175" fmla="*/ 166709 w 807292"/>
                  <a:gd name="connsiteY2-1176" fmla="*/ 888493 h 1074223"/>
                  <a:gd name="connsiteX3-1177" fmla="*/ 464365 w 807292"/>
                  <a:gd name="connsiteY3-1178" fmla="*/ 1057561 h 1074223"/>
                  <a:gd name="connsiteX4-1179" fmla="*/ 588189 w 807292"/>
                  <a:gd name="connsiteY4-1180" fmla="*/ 1062324 h 1074223"/>
                  <a:gd name="connsiteX5-1181" fmla="*/ 600096 w 807292"/>
                  <a:gd name="connsiteY5-1182" fmla="*/ 1007555 h 1074223"/>
                  <a:gd name="connsiteX6-1183" fmla="*/ 704871 w 807292"/>
                  <a:gd name="connsiteY6-1184" fmla="*/ 1002793 h 1074223"/>
                  <a:gd name="connsiteX7-1185" fmla="*/ 738207 w 807292"/>
                  <a:gd name="connsiteY7-1186" fmla="*/ 1000410 h 1074223"/>
                  <a:gd name="connsiteX8-1187" fmla="*/ 647721 w 807292"/>
                  <a:gd name="connsiteY8-1188" fmla="*/ 905161 h 1074223"/>
                  <a:gd name="connsiteX9-1189" fmla="*/ 807265 w 807292"/>
                  <a:gd name="connsiteY9-1190" fmla="*/ 938499 h 1074223"/>
                  <a:gd name="connsiteX10-1191" fmla="*/ 633433 w 807292"/>
                  <a:gd name="connsiteY10-1192" fmla="*/ 812293 h 1074223"/>
                  <a:gd name="connsiteX11-1193" fmla="*/ 561996 w 807292"/>
                  <a:gd name="connsiteY11-1194" fmla="*/ 678943 h 1074223"/>
                  <a:gd name="connsiteX12-1195" fmla="*/ 595333 w 807292"/>
                  <a:gd name="connsiteY12-1196" fmla="*/ 798005 h 1074223"/>
                  <a:gd name="connsiteX13-1197" fmla="*/ 685821 w 807292"/>
                  <a:gd name="connsiteY13-1198" fmla="*/ 890874 h 1074223"/>
                  <a:gd name="connsiteX14-1199" fmla="*/ 612002 w 807292"/>
                  <a:gd name="connsiteY14-1200" fmla="*/ 886111 h 1074223"/>
                  <a:gd name="connsiteX15-1201" fmla="*/ 745352 w 807292"/>
                  <a:gd name="connsiteY15-1202" fmla="*/ 1009938 h 1074223"/>
                  <a:gd name="connsiteX16-1203" fmla="*/ 697728 w 807292"/>
                  <a:gd name="connsiteY16-1204" fmla="*/ 1005174 h 1074223"/>
                  <a:gd name="connsiteX17-1205" fmla="*/ 592952 w 807292"/>
                  <a:gd name="connsiteY17-1206" fmla="*/ 998030 h 1074223"/>
                  <a:gd name="connsiteX18-1207" fmla="*/ 583426 w 807292"/>
                  <a:gd name="connsiteY18-1208" fmla="*/ 1050418 h 1074223"/>
                  <a:gd name="connsiteX19-1209" fmla="*/ 421502 w 807292"/>
                  <a:gd name="connsiteY19-1210" fmla="*/ 1036130 h 1074223"/>
                  <a:gd name="connsiteX20-1211" fmla="*/ 180997 w 807292"/>
                  <a:gd name="connsiteY20-1212" fmla="*/ 883730 h 1074223"/>
                  <a:gd name="connsiteX21-1213" fmla="*/ 21452 w 807292"/>
                  <a:gd name="connsiteY21-1214" fmla="*/ 552737 h 1074223"/>
                  <a:gd name="connsiteX22-1215" fmla="*/ 95271 w 807292"/>
                  <a:gd name="connsiteY22-1216" fmla="*/ 162211 h 1074223"/>
                  <a:gd name="connsiteX23-1217" fmla="*/ 154802 w 807292"/>
                  <a:gd name="connsiteY23-1218" fmla="*/ 16955 h 1074223"/>
                  <a:gd name="connsiteX0-1219" fmla="*/ 154802 w 807292"/>
                  <a:gd name="connsiteY0-1220" fmla="*/ 16955 h 1074223"/>
                  <a:gd name="connsiteX1-1221" fmla="*/ 21 w 807292"/>
                  <a:gd name="connsiteY1-1222" fmla="*/ 528924 h 1074223"/>
                  <a:gd name="connsiteX2-1223" fmla="*/ 166709 w 807292"/>
                  <a:gd name="connsiteY2-1224" fmla="*/ 888493 h 1074223"/>
                  <a:gd name="connsiteX3-1225" fmla="*/ 464365 w 807292"/>
                  <a:gd name="connsiteY3-1226" fmla="*/ 1057561 h 1074223"/>
                  <a:gd name="connsiteX4-1227" fmla="*/ 588189 w 807292"/>
                  <a:gd name="connsiteY4-1228" fmla="*/ 1062324 h 1074223"/>
                  <a:gd name="connsiteX5-1229" fmla="*/ 600096 w 807292"/>
                  <a:gd name="connsiteY5-1230" fmla="*/ 1007555 h 1074223"/>
                  <a:gd name="connsiteX6-1231" fmla="*/ 704871 w 807292"/>
                  <a:gd name="connsiteY6-1232" fmla="*/ 1002793 h 1074223"/>
                  <a:gd name="connsiteX7-1233" fmla="*/ 738207 w 807292"/>
                  <a:gd name="connsiteY7-1234" fmla="*/ 1000410 h 1074223"/>
                  <a:gd name="connsiteX8-1235" fmla="*/ 647721 w 807292"/>
                  <a:gd name="connsiteY8-1236" fmla="*/ 905161 h 1074223"/>
                  <a:gd name="connsiteX9-1237" fmla="*/ 807265 w 807292"/>
                  <a:gd name="connsiteY9-1238" fmla="*/ 938499 h 1074223"/>
                  <a:gd name="connsiteX10-1239" fmla="*/ 633433 w 807292"/>
                  <a:gd name="connsiteY10-1240" fmla="*/ 812293 h 1074223"/>
                  <a:gd name="connsiteX11-1241" fmla="*/ 561996 w 807292"/>
                  <a:gd name="connsiteY11-1242" fmla="*/ 678943 h 1074223"/>
                  <a:gd name="connsiteX12-1243" fmla="*/ 595333 w 807292"/>
                  <a:gd name="connsiteY12-1244" fmla="*/ 798005 h 1074223"/>
                  <a:gd name="connsiteX13-1245" fmla="*/ 738208 w 807292"/>
                  <a:gd name="connsiteY13-1246" fmla="*/ 905161 h 1074223"/>
                  <a:gd name="connsiteX14-1247" fmla="*/ 612002 w 807292"/>
                  <a:gd name="connsiteY14-1248" fmla="*/ 886111 h 1074223"/>
                  <a:gd name="connsiteX15-1249" fmla="*/ 745352 w 807292"/>
                  <a:gd name="connsiteY15-1250" fmla="*/ 1009938 h 1074223"/>
                  <a:gd name="connsiteX16-1251" fmla="*/ 697728 w 807292"/>
                  <a:gd name="connsiteY16-1252" fmla="*/ 1005174 h 1074223"/>
                  <a:gd name="connsiteX17-1253" fmla="*/ 592952 w 807292"/>
                  <a:gd name="connsiteY17-1254" fmla="*/ 998030 h 1074223"/>
                  <a:gd name="connsiteX18-1255" fmla="*/ 583426 w 807292"/>
                  <a:gd name="connsiteY18-1256" fmla="*/ 1050418 h 1074223"/>
                  <a:gd name="connsiteX19-1257" fmla="*/ 421502 w 807292"/>
                  <a:gd name="connsiteY19-1258" fmla="*/ 1036130 h 1074223"/>
                  <a:gd name="connsiteX20-1259" fmla="*/ 180997 w 807292"/>
                  <a:gd name="connsiteY20-1260" fmla="*/ 883730 h 1074223"/>
                  <a:gd name="connsiteX21-1261" fmla="*/ 21452 w 807292"/>
                  <a:gd name="connsiteY21-1262" fmla="*/ 552737 h 1074223"/>
                  <a:gd name="connsiteX22-1263" fmla="*/ 95271 w 807292"/>
                  <a:gd name="connsiteY22-1264" fmla="*/ 162211 h 1074223"/>
                  <a:gd name="connsiteX23-1265" fmla="*/ 154802 w 807292"/>
                  <a:gd name="connsiteY23-1266" fmla="*/ 16955 h 1074223"/>
                  <a:gd name="connsiteX0-1267" fmla="*/ 154802 w 807292"/>
                  <a:gd name="connsiteY0-1268" fmla="*/ 16955 h 1074223"/>
                  <a:gd name="connsiteX1-1269" fmla="*/ 21 w 807292"/>
                  <a:gd name="connsiteY1-1270" fmla="*/ 528924 h 1074223"/>
                  <a:gd name="connsiteX2-1271" fmla="*/ 166709 w 807292"/>
                  <a:gd name="connsiteY2-1272" fmla="*/ 888493 h 1074223"/>
                  <a:gd name="connsiteX3-1273" fmla="*/ 464365 w 807292"/>
                  <a:gd name="connsiteY3-1274" fmla="*/ 1057561 h 1074223"/>
                  <a:gd name="connsiteX4-1275" fmla="*/ 588189 w 807292"/>
                  <a:gd name="connsiteY4-1276" fmla="*/ 1062324 h 1074223"/>
                  <a:gd name="connsiteX5-1277" fmla="*/ 600096 w 807292"/>
                  <a:gd name="connsiteY5-1278" fmla="*/ 1007555 h 1074223"/>
                  <a:gd name="connsiteX6-1279" fmla="*/ 704871 w 807292"/>
                  <a:gd name="connsiteY6-1280" fmla="*/ 1002793 h 1074223"/>
                  <a:gd name="connsiteX7-1281" fmla="*/ 738207 w 807292"/>
                  <a:gd name="connsiteY7-1282" fmla="*/ 1000410 h 1074223"/>
                  <a:gd name="connsiteX8-1283" fmla="*/ 647721 w 807292"/>
                  <a:gd name="connsiteY8-1284" fmla="*/ 905161 h 1074223"/>
                  <a:gd name="connsiteX9-1285" fmla="*/ 807265 w 807292"/>
                  <a:gd name="connsiteY9-1286" fmla="*/ 938499 h 1074223"/>
                  <a:gd name="connsiteX10-1287" fmla="*/ 633433 w 807292"/>
                  <a:gd name="connsiteY10-1288" fmla="*/ 812293 h 1074223"/>
                  <a:gd name="connsiteX11-1289" fmla="*/ 576283 w 807292"/>
                  <a:gd name="connsiteY11-1290" fmla="*/ 662275 h 1074223"/>
                  <a:gd name="connsiteX12-1291" fmla="*/ 595333 w 807292"/>
                  <a:gd name="connsiteY12-1292" fmla="*/ 798005 h 1074223"/>
                  <a:gd name="connsiteX13-1293" fmla="*/ 738208 w 807292"/>
                  <a:gd name="connsiteY13-1294" fmla="*/ 905161 h 1074223"/>
                  <a:gd name="connsiteX14-1295" fmla="*/ 612002 w 807292"/>
                  <a:gd name="connsiteY14-1296" fmla="*/ 886111 h 1074223"/>
                  <a:gd name="connsiteX15-1297" fmla="*/ 745352 w 807292"/>
                  <a:gd name="connsiteY15-1298" fmla="*/ 1009938 h 1074223"/>
                  <a:gd name="connsiteX16-1299" fmla="*/ 697728 w 807292"/>
                  <a:gd name="connsiteY16-1300" fmla="*/ 1005174 h 1074223"/>
                  <a:gd name="connsiteX17-1301" fmla="*/ 592952 w 807292"/>
                  <a:gd name="connsiteY17-1302" fmla="*/ 998030 h 1074223"/>
                  <a:gd name="connsiteX18-1303" fmla="*/ 583426 w 807292"/>
                  <a:gd name="connsiteY18-1304" fmla="*/ 1050418 h 1074223"/>
                  <a:gd name="connsiteX19-1305" fmla="*/ 421502 w 807292"/>
                  <a:gd name="connsiteY19-1306" fmla="*/ 1036130 h 1074223"/>
                  <a:gd name="connsiteX20-1307" fmla="*/ 180997 w 807292"/>
                  <a:gd name="connsiteY20-1308" fmla="*/ 883730 h 1074223"/>
                  <a:gd name="connsiteX21-1309" fmla="*/ 21452 w 807292"/>
                  <a:gd name="connsiteY21-1310" fmla="*/ 552737 h 1074223"/>
                  <a:gd name="connsiteX22-1311" fmla="*/ 95271 w 807292"/>
                  <a:gd name="connsiteY22-1312" fmla="*/ 162211 h 1074223"/>
                  <a:gd name="connsiteX23-1313" fmla="*/ 154802 w 807292"/>
                  <a:gd name="connsiteY23-1314" fmla="*/ 16955 h 1074223"/>
                  <a:gd name="connsiteX0-1315" fmla="*/ 154802 w 807281"/>
                  <a:gd name="connsiteY0-1316" fmla="*/ 16955 h 1074223"/>
                  <a:gd name="connsiteX1-1317" fmla="*/ 21 w 807281"/>
                  <a:gd name="connsiteY1-1318" fmla="*/ 528924 h 1074223"/>
                  <a:gd name="connsiteX2-1319" fmla="*/ 166709 w 807281"/>
                  <a:gd name="connsiteY2-1320" fmla="*/ 888493 h 1074223"/>
                  <a:gd name="connsiteX3-1321" fmla="*/ 464365 w 807281"/>
                  <a:gd name="connsiteY3-1322" fmla="*/ 1057561 h 1074223"/>
                  <a:gd name="connsiteX4-1323" fmla="*/ 588189 w 807281"/>
                  <a:gd name="connsiteY4-1324" fmla="*/ 1062324 h 1074223"/>
                  <a:gd name="connsiteX5-1325" fmla="*/ 600096 w 807281"/>
                  <a:gd name="connsiteY5-1326" fmla="*/ 1007555 h 1074223"/>
                  <a:gd name="connsiteX6-1327" fmla="*/ 704871 w 807281"/>
                  <a:gd name="connsiteY6-1328" fmla="*/ 1002793 h 1074223"/>
                  <a:gd name="connsiteX7-1329" fmla="*/ 738207 w 807281"/>
                  <a:gd name="connsiteY7-1330" fmla="*/ 1000410 h 1074223"/>
                  <a:gd name="connsiteX8-1331" fmla="*/ 647721 w 807281"/>
                  <a:gd name="connsiteY8-1332" fmla="*/ 905161 h 1074223"/>
                  <a:gd name="connsiteX9-1333" fmla="*/ 807265 w 807281"/>
                  <a:gd name="connsiteY9-1334" fmla="*/ 938499 h 1074223"/>
                  <a:gd name="connsiteX10-1335" fmla="*/ 657245 w 807281"/>
                  <a:gd name="connsiteY10-1336" fmla="*/ 807531 h 1074223"/>
                  <a:gd name="connsiteX11-1337" fmla="*/ 576283 w 807281"/>
                  <a:gd name="connsiteY11-1338" fmla="*/ 662275 h 1074223"/>
                  <a:gd name="connsiteX12-1339" fmla="*/ 595333 w 807281"/>
                  <a:gd name="connsiteY12-1340" fmla="*/ 798005 h 1074223"/>
                  <a:gd name="connsiteX13-1341" fmla="*/ 738208 w 807281"/>
                  <a:gd name="connsiteY13-1342" fmla="*/ 905161 h 1074223"/>
                  <a:gd name="connsiteX14-1343" fmla="*/ 612002 w 807281"/>
                  <a:gd name="connsiteY14-1344" fmla="*/ 886111 h 1074223"/>
                  <a:gd name="connsiteX15-1345" fmla="*/ 745352 w 807281"/>
                  <a:gd name="connsiteY15-1346" fmla="*/ 1009938 h 1074223"/>
                  <a:gd name="connsiteX16-1347" fmla="*/ 697728 w 807281"/>
                  <a:gd name="connsiteY16-1348" fmla="*/ 1005174 h 1074223"/>
                  <a:gd name="connsiteX17-1349" fmla="*/ 592952 w 807281"/>
                  <a:gd name="connsiteY17-1350" fmla="*/ 998030 h 1074223"/>
                  <a:gd name="connsiteX18-1351" fmla="*/ 583426 w 807281"/>
                  <a:gd name="connsiteY18-1352" fmla="*/ 1050418 h 1074223"/>
                  <a:gd name="connsiteX19-1353" fmla="*/ 421502 w 807281"/>
                  <a:gd name="connsiteY19-1354" fmla="*/ 1036130 h 1074223"/>
                  <a:gd name="connsiteX20-1355" fmla="*/ 180997 w 807281"/>
                  <a:gd name="connsiteY20-1356" fmla="*/ 883730 h 1074223"/>
                  <a:gd name="connsiteX21-1357" fmla="*/ 21452 w 807281"/>
                  <a:gd name="connsiteY21-1358" fmla="*/ 552737 h 1074223"/>
                  <a:gd name="connsiteX22-1359" fmla="*/ 95271 w 807281"/>
                  <a:gd name="connsiteY22-1360" fmla="*/ 162211 h 1074223"/>
                  <a:gd name="connsiteX23-1361" fmla="*/ 154802 w 807281"/>
                  <a:gd name="connsiteY23-1362" fmla="*/ 16955 h 1074223"/>
                  <a:gd name="connsiteX0-1363" fmla="*/ 154802 w 807281"/>
                  <a:gd name="connsiteY0-1364" fmla="*/ 16955 h 1074223"/>
                  <a:gd name="connsiteX1-1365" fmla="*/ 21 w 807281"/>
                  <a:gd name="connsiteY1-1366" fmla="*/ 528924 h 1074223"/>
                  <a:gd name="connsiteX2-1367" fmla="*/ 166709 w 807281"/>
                  <a:gd name="connsiteY2-1368" fmla="*/ 888493 h 1074223"/>
                  <a:gd name="connsiteX3-1369" fmla="*/ 464365 w 807281"/>
                  <a:gd name="connsiteY3-1370" fmla="*/ 1057561 h 1074223"/>
                  <a:gd name="connsiteX4-1371" fmla="*/ 588189 w 807281"/>
                  <a:gd name="connsiteY4-1372" fmla="*/ 1062324 h 1074223"/>
                  <a:gd name="connsiteX5-1373" fmla="*/ 600096 w 807281"/>
                  <a:gd name="connsiteY5-1374" fmla="*/ 1007555 h 1074223"/>
                  <a:gd name="connsiteX6-1375" fmla="*/ 704871 w 807281"/>
                  <a:gd name="connsiteY6-1376" fmla="*/ 1002793 h 1074223"/>
                  <a:gd name="connsiteX7-1377" fmla="*/ 738207 w 807281"/>
                  <a:gd name="connsiteY7-1378" fmla="*/ 1000410 h 1074223"/>
                  <a:gd name="connsiteX8-1379" fmla="*/ 647721 w 807281"/>
                  <a:gd name="connsiteY8-1380" fmla="*/ 905161 h 1074223"/>
                  <a:gd name="connsiteX9-1381" fmla="*/ 807265 w 807281"/>
                  <a:gd name="connsiteY9-1382" fmla="*/ 938499 h 1074223"/>
                  <a:gd name="connsiteX10-1383" fmla="*/ 657245 w 807281"/>
                  <a:gd name="connsiteY10-1384" fmla="*/ 807531 h 1074223"/>
                  <a:gd name="connsiteX11-1385" fmla="*/ 576283 w 807281"/>
                  <a:gd name="connsiteY11-1386" fmla="*/ 662275 h 1074223"/>
                  <a:gd name="connsiteX12-1387" fmla="*/ 645339 w 807281"/>
                  <a:gd name="connsiteY12-1388" fmla="*/ 817055 h 1074223"/>
                  <a:gd name="connsiteX13-1389" fmla="*/ 738208 w 807281"/>
                  <a:gd name="connsiteY13-1390" fmla="*/ 905161 h 1074223"/>
                  <a:gd name="connsiteX14-1391" fmla="*/ 612002 w 807281"/>
                  <a:gd name="connsiteY14-1392" fmla="*/ 886111 h 1074223"/>
                  <a:gd name="connsiteX15-1393" fmla="*/ 745352 w 807281"/>
                  <a:gd name="connsiteY15-1394" fmla="*/ 1009938 h 1074223"/>
                  <a:gd name="connsiteX16-1395" fmla="*/ 697728 w 807281"/>
                  <a:gd name="connsiteY16-1396" fmla="*/ 1005174 h 1074223"/>
                  <a:gd name="connsiteX17-1397" fmla="*/ 592952 w 807281"/>
                  <a:gd name="connsiteY17-1398" fmla="*/ 998030 h 1074223"/>
                  <a:gd name="connsiteX18-1399" fmla="*/ 583426 w 807281"/>
                  <a:gd name="connsiteY18-1400" fmla="*/ 1050418 h 1074223"/>
                  <a:gd name="connsiteX19-1401" fmla="*/ 421502 w 807281"/>
                  <a:gd name="connsiteY19-1402" fmla="*/ 1036130 h 1074223"/>
                  <a:gd name="connsiteX20-1403" fmla="*/ 180997 w 807281"/>
                  <a:gd name="connsiteY20-1404" fmla="*/ 883730 h 1074223"/>
                  <a:gd name="connsiteX21-1405" fmla="*/ 21452 w 807281"/>
                  <a:gd name="connsiteY21-1406" fmla="*/ 552737 h 1074223"/>
                  <a:gd name="connsiteX22-1407" fmla="*/ 95271 w 807281"/>
                  <a:gd name="connsiteY22-1408" fmla="*/ 162211 h 1074223"/>
                  <a:gd name="connsiteX23-1409" fmla="*/ 154802 w 807281"/>
                  <a:gd name="connsiteY23-1410" fmla="*/ 16955 h 1074223"/>
                  <a:gd name="connsiteX0-1411" fmla="*/ 154802 w 807281"/>
                  <a:gd name="connsiteY0-1412" fmla="*/ 16955 h 1074223"/>
                  <a:gd name="connsiteX1-1413" fmla="*/ 21 w 807281"/>
                  <a:gd name="connsiteY1-1414" fmla="*/ 528924 h 1074223"/>
                  <a:gd name="connsiteX2-1415" fmla="*/ 166709 w 807281"/>
                  <a:gd name="connsiteY2-1416" fmla="*/ 888493 h 1074223"/>
                  <a:gd name="connsiteX3-1417" fmla="*/ 464365 w 807281"/>
                  <a:gd name="connsiteY3-1418" fmla="*/ 1057561 h 1074223"/>
                  <a:gd name="connsiteX4-1419" fmla="*/ 588189 w 807281"/>
                  <a:gd name="connsiteY4-1420" fmla="*/ 1062324 h 1074223"/>
                  <a:gd name="connsiteX5-1421" fmla="*/ 600096 w 807281"/>
                  <a:gd name="connsiteY5-1422" fmla="*/ 1007555 h 1074223"/>
                  <a:gd name="connsiteX6-1423" fmla="*/ 704871 w 807281"/>
                  <a:gd name="connsiteY6-1424" fmla="*/ 1002793 h 1074223"/>
                  <a:gd name="connsiteX7-1425" fmla="*/ 738207 w 807281"/>
                  <a:gd name="connsiteY7-1426" fmla="*/ 1000410 h 1074223"/>
                  <a:gd name="connsiteX8-1427" fmla="*/ 647721 w 807281"/>
                  <a:gd name="connsiteY8-1428" fmla="*/ 905161 h 1074223"/>
                  <a:gd name="connsiteX9-1429" fmla="*/ 807265 w 807281"/>
                  <a:gd name="connsiteY9-1430" fmla="*/ 938499 h 1074223"/>
                  <a:gd name="connsiteX10-1431" fmla="*/ 657245 w 807281"/>
                  <a:gd name="connsiteY10-1432" fmla="*/ 807531 h 1074223"/>
                  <a:gd name="connsiteX11-1433" fmla="*/ 576283 w 807281"/>
                  <a:gd name="connsiteY11-1434" fmla="*/ 662275 h 1074223"/>
                  <a:gd name="connsiteX12-1435" fmla="*/ 645339 w 807281"/>
                  <a:gd name="connsiteY12-1436" fmla="*/ 817055 h 1074223"/>
                  <a:gd name="connsiteX13-1437" fmla="*/ 750114 w 807281"/>
                  <a:gd name="connsiteY13-1438" fmla="*/ 919448 h 1074223"/>
                  <a:gd name="connsiteX14-1439" fmla="*/ 612002 w 807281"/>
                  <a:gd name="connsiteY14-1440" fmla="*/ 886111 h 1074223"/>
                  <a:gd name="connsiteX15-1441" fmla="*/ 745352 w 807281"/>
                  <a:gd name="connsiteY15-1442" fmla="*/ 1009938 h 1074223"/>
                  <a:gd name="connsiteX16-1443" fmla="*/ 697728 w 807281"/>
                  <a:gd name="connsiteY16-1444" fmla="*/ 1005174 h 1074223"/>
                  <a:gd name="connsiteX17-1445" fmla="*/ 592952 w 807281"/>
                  <a:gd name="connsiteY17-1446" fmla="*/ 998030 h 1074223"/>
                  <a:gd name="connsiteX18-1447" fmla="*/ 583426 w 807281"/>
                  <a:gd name="connsiteY18-1448" fmla="*/ 1050418 h 1074223"/>
                  <a:gd name="connsiteX19-1449" fmla="*/ 421502 w 807281"/>
                  <a:gd name="connsiteY19-1450" fmla="*/ 1036130 h 1074223"/>
                  <a:gd name="connsiteX20-1451" fmla="*/ 180997 w 807281"/>
                  <a:gd name="connsiteY20-1452" fmla="*/ 883730 h 1074223"/>
                  <a:gd name="connsiteX21-1453" fmla="*/ 21452 w 807281"/>
                  <a:gd name="connsiteY21-1454" fmla="*/ 552737 h 1074223"/>
                  <a:gd name="connsiteX22-1455" fmla="*/ 95271 w 807281"/>
                  <a:gd name="connsiteY22-1456" fmla="*/ 162211 h 1074223"/>
                  <a:gd name="connsiteX23-1457" fmla="*/ 154802 w 807281"/>
                  <a:gd name="connsiteY23-1458" fmla="*/ 16955 h 1074223"/>
                  <a:gd name="connsiteX0-1459" fmla="*/ 154802 w 807281"/>
                  <a:gd name="connsiteY0-1460" fmla="*/ 16955 h 1074223"/>
                  <a:gd name="connsiteX1-1461" fmla="*/ 21 w 807281"/>
                  <a:gd name="connsiteY1-1462" fmla="*/ 528924 h 1074223"/>
                  <a:gd name="connsiteX2-1463" fmla="*/ 166709 w 807281"/>
                  <a:gd name="connsiteY2-1464" fmla="*/ 888493 h 1074223"/>
                  <a:gd name="connsiteX3-1465" fmla="*/ 464365 w 807281"/>
                  <a:gd name="connsiteY3-1466" fmla="*/ 1057561 h 1074223"/>
                  <a:gd name="connsiteX4-1467" fmla="*/ 588189 w 807281"/>
                  <a:gd name="connsiteY4-1468" fmla="*/ 1062324 h 1074223"/>
                  <a:gd name="connsiteX5-1469" fmla="*/ 600096 w 807281"/>
                  <a:gd name="connsiteY5-1470" fmla="*/ 1007555 h 1074223"/>
                  <a:gd name="connsiteX6-1471" fmla="*/ 704871 w 807281"/>
                  <a:gd name="connsiteY6-1472" fmla="*/ 1002793 h 1074223"/>
                  <a:gd name="connsiteX7-1473" fmla="*/ 738207 w 807281"/>
                  <a:gd name="connsiteY7-1474" fmla="*/ 1000410 h 1074223"/>
                  <a:gd name="connsiteX8-1475" fmla="*/ 647721 w 807281"/>
                  <a:gd name="connsiteY8-1476" fmla="*/ 905161 h 1074223"/>
                  <a:gd name="connsiteX9-1477" fmla="*/ 807265 w 807281"/>
                  <a:gd name="connsiteY9-1478" fmla="*/ 938499 h 1074223"/>
                  <a:gd name="connsiteX10-1479" fmla="*/ 657245 w 807281"/>
                  <a:gd name="connsiteY10-1480" fmla="*/ 807531 h 1074223"/>
                  <a:gd name="connsiteX11-1481" fmla="*/ 576283 w 807281"/>
                  <a:gd name="connsiteY11-1482" fmla="*/ 662275 h 1074223"/>
                  <a:gd name="connsiteX12-1483" fmla="*/ 645339 w 807281"/>
                  <a:gd name="connsiteY12-1484" fmla="*/ 817055 h 1074223"/>
                  <a:gd name="connsiteX13-1485" fmla="*/ 757257 w 807281"/>
                  <a:gd name="connsiteY13-1486" fmla="*/ 909923 h 1074223"/>
                  <a:gd name="connsiteX14-1487" fmla="*/ 612002 w 807281"/>
                  <a:gd name="connsiteY14-1488" fmla="*/ 886111 h 1074223"/>
                  <a:gd name="connsiteX15-1489" fmla="*/ 745352 w 807281"/>
                  <a:gd name="connsiteY15-1490" fmla="*/ 1009938 h 1074223"/>
                  <a:gd name="connsiteX16-1491" fmla="*/ 697728 w 807281"/>
                  <a:gd name="connsiteY16-1492" fmla="*/ 1005174 h 1074223"/>
                  <a:gd name="connsiteX17-1493" fmla="*/ 592952 w 807281"/>
                  <a:gd name="connsiteY17-1494" fmla="*/ 998030 h 1074223"/>
                  <a:gd name="connsiteX18-1495" fmla="*/ 583426 w 807281"/>
                  <a:gd name="connsiteY18-1496" fmla="*/ 1050418 h 1074223"/>
                  <a:gd name="connsiteX19-1497" fmla="*/ 421502 w 807281"/>
                  <a:gd name="connsiteY19-1498" fmla="*/ 1036130 h 1074223"/>
                  <a:gd name="connsiteX20-1499" fmla="*/ 180997 w 807281"/>
                  <a:gd name="connsiteY20-1500" fmla="*/ 883730 h 1074223"/>
                  <a:gd name="connsiteX21-1501" fmla="*/ 21452 w 807281"/>
                  <a:gd name="connsiteY21-1502" fmla="*/ 552737 h 1074223"/>
                  <a:gd name="connsiteX22-1503" fmla="*/ 95271 w 807281"/>
                  <a:gd name="connsiteY22-1504" fmla="*/ 162211 h 1074223"/>
                  <a:gd name="connsiteX23-1505" fmla="*/ 154802 w 807281"/>
                  <a:gd name="connsiteY23-1506" fmla="*/ 16955 h 1074223"/>
                  <a:gd name="connsiteX0-1507" fmla="*/ 154802 w 809014"/>
                  <a:gd name="connsiteY0-1508" fmla="*/ 16955 h 1074223"/>
                  <a:gd name="connsiteX1-1509" fmla="*/ 21 w 809014"/>
                  <a:gd name="connsiteY1-1510" fmla="*/ 528924 h 1074223"/>
                  <a:gd name="connsiteX2-1511" fmla="*/ 166709 w 809014"/>
                  <a:gd name="connsiteY2-1512" fmla="*/ 888493 h 1074223"/>
                  <a:gd name="connsiteX3-1513" fmla="*/ 464365 w 809014"/>
                  <a:gd name="connsiteY3-1514" fmla="*/ 1057561 h 1074223"/>
                  <a:gd name="connsiteX4-1515" fmla="*/ 588189 w 809014"/>
                  <a:gd name="connsiteY4-1516" fmla="*/ 1062324 h 1074223"/>
                  <a:gd name="connsiteX5-1517" fmla="*/ 600096 w 809014"/>
                  <a:gd name="connsiteY5-1518" fmla="*/ 1007555 h 1074223"/>
                  <a:gd name="connsiteX6-1519" fmla="*/ 704871 w 809014"/>
                  <a:gd name="connsiteY6-1520" fmla="*/ 1002793 h 1074223"/>
                  <a:gd name="connsiteX7-1521" fmla="*/ 738207 w 809014"/>
                  <a:gd name="connsiteY7-1522" fmla="*/ 1000410 h 1074223"/>
                  <a:gd name="connsiteX8-1523" fmla="*/ 647721 w 809014"/>
                  <a:gd name="connsiteY8-1524" fmla="*/ 905161 h 1074223"/>
                  <a:gd name="connsiteX9-1525" fmla="*/ 807265 w 809014"/>
                  <a:gd name="connsiteY9-1526" fmla="*/ 938499 h 1074223"/>
                  <a:gd name="connsiteX10-1527" fmla="*/ 657245 w 809014"/>
                  <a:gd name="connsiteY10-1528" fmla="*/ 807531 h 1074223"/>
                  <a:gd name="connsiteX11-1529" fmla="*/ 576283 w 809014"/>
                  <a:gd name="connsiteY11-1530" fmla="*/ 662275 h 1074223"/>
                  <a:gd name="connsiteX12-1531" fmla="*/ 645339 w 809014"/>
                  <a:gd name="connsiteY12-1532" fmla="*/ 817055 h 1074223"/>
                  <a:gd name="connsiteX13-1533" fmla="*/ 757257 w 809014"/>
                  <a:gd name="connsiteY13-1534" fmla="*/ 909923 h 1074223"/>
                  <a:gd name="connsiteX14-1535" fmla="*/ 612002 w 809014"/>
                  <a:gd name="connsiteY14-1536" fmla="*/ 886111 h 1074223"/>
                  <a:gd name="connsiteX15-1537" fmla="*/ 745352 w 809014"/>
                  <a:gd name="connsiteY15-1538" fmla="*/ 1009938 h 1074223"/>
                  <a:gd name="connsiteX16-1539" fmla="*/ 697728 w 809014"/>
                  <a:gd name="connsiteY16-1540" fmla="*/ 1005174 h 1074223"/>
                  <a:gd name="connsiteX17-1541" fmla="*/ 592952 w 809014"/>
                  <a:gd name="connsiteY17-1542" fmla="*/ 998030 h 1074223"/>
                  <a:gd name="connsiteX18-1543" fmla="*/ 583426 w 809014"/>
                  <a:gd name="connsiteY18-1544" fmla="*/ 1050418 h 1074223"/>
                  <a:gd name="connsiteX19-1545" fmla="*/ 421502 w 809014"/>
                  <a:gd name="connsiteY19-1546" fmla="*/ 1036130 h 1074223"/>
                  <a:gd name="connsiteX20-1547" fmla="*/ 180997 w 809014"/>
                  <a:gd name="connsiteY20-1548" fmla="*/ 883730 h 1074223"/>
                  <a:gd name="connsiteX21-1549" fmla="*/ 21452 w 809014"/>
                  <a:gd name="connsiteY21-1550" fmla="*/ 552737 h 1074223"/>
                  <a:gd name="connsiteX22-1551" fmla="*/ 95271 w 809014"/>
                  <a:gd name="connsiteY22-1552" fmla="*/ 162211 h 1074223"/>
                  <a:gd name="connsiteX23-1553" fmla="*/ 154802 w 809014"/>
                  <a:gd name="connsiteY23-1554" fmla="*/ 16955 h 1074223"/>
                  <a:gd name="connsiteX0-1555" fmla="*/ 154802 w 809014"/>
                  <a:gd name="connsiteY0-1556" fmla="*/ 16955 h 1074223"/>
                  <a:gd name="connsiteX1-1557" fmla="*/ 21 w 809014"/>
                  <a:gd name="connsiteY1-1558" fmla="*/ 528924 h 1074223"/>
                  <a:gd name="connsiteX2-1559" fmla="*/ 166709 w 809014"/>
                  <a:gd name="connsiteY2-1560" fmla="*/ 888493 h 1074223"/>
                  <a:gd name="connsiteX3-1561" fmla="*/ 464365 w 809014"/>
                  <a:gd name="connsiteY3-1562" fmla="*/ 1057561 h 1074223"/>
                  <a:gd name="connsiteX4-1563" fmla="*/ 588189 w 809014"/>
                  <a:gd name="connsiteY4-1564" fmla="*/ 1062324 h 1074223"/>
                  <a:gd name="connsiteX5-1565" fmla="*/ 600096 w 809014"/>
                  <a:gd name="connsiteY5-1566" fmla="*/ 1007555 h 1074223"/>
                  <a:gd name="connsiteX6-1567" fmla="*/ 704871 w 809014"/>
                  <a:gd name="connsiteY6-1568" fmla="*/ 1002793 h 1074223"/>
                  <a:gd name="connsiteX7-1569" fmla="*/ 738207 w 809014"/>
                  <a:gd name="connsiteY7-1570" fmla="*/ 1000410 h 1074223"/>
                  <a:gd name="connsiteX8-1571" fmla="*/ 647721 w 809014"/>
                  <a:gd name="connsiteY8-1572" fmla="*/ 905161 h 1074223"/>
                  <a:gd name="connsiteX9-1573" fmla="*/ 807265 w 809014"/>
                  <a:gd name="connsiteY9-1574" fmla="*/ 938499 h 1074223"/>
                  <a:gd name="connsiteX10-1575" fmla="*/ 657245 w 809014"/>
                  <a:gd name="connsiteY10-1576" fmla="*/ 807531 h 1074223"/>
                  <a:gd name="connsiteX11-1577" fmla="*/ 576283 w 809014"/>
                  <a:gd name="connsiteY11-1578" fmla="*/ 662275 h 1074223"/>
                  <a:gd name="connsiteX12-1579" fmla="*/ 645339 w 809014"/>
                  <a:gd name="connsiteY12-1580" fmla="*/ 817055 h 1074223"/>
                  <a:gd name="connsiteX13-1581" fmla="*/ 757257 w 809014"/>
                  <a:gd name="connsiteY13-1582" fmla="*/ 909923 h 1074223"/>
                  <a:gd name="connsiteX14-1583" fmla="*/ 612002 w 809014"/>
                  <a:gd name="connsiteY14-1584" fmla="*/ 886111 h 1074223"/>
                  <a:gd name="connsiteX15-1585" fmla="*/ 745352 w 809014"/>
                  <a:gd name="connsiteY15-1586" fmla="*/ 1009938 h 1074223"/>
                  <a:gd name="connsiteX16-1587" fmla="*/ 697728 w 809014"/>
                  <a:gd name="connsiteY16-1588" fmla="*/ 1005174 h 1074223"/>
                  <a:gd name="connsiteX17-1589" fmla="*/ 592952 w 809014"/>
                  <a:gd name="connsiteY17-1590" fmla="*/ 998030 h 1074223"/>
                  <a:gd name="connsiteX18-1591" fmla="*/ 583426 w 809014"/>
                  <a:gd name="connsiteY18-1592" fmla="*/ 1050418 h 1074223"/>
                  <a:gd name="connsiteX19-1593" fmla="*/ 421502 w 809014"/>
                  <a:gd name="connsiteY19-1594" fmla="*/ 1036130 h 1074223"/>
                  <a:gd name="connsiteX20-1595" fmla="*/ 180997 w 809014"/>
                  <a:gd name="connsiteY20-1596" fmla="*/ 883730 h 1074223"/>
                  <a:gd name="connsiteX21-1597" fmla="*/ 21452 w 809014"/>
                  <a:gd name="connsiteY21-1598" fmla="*/ 552737 h 1074223"/>
                  <a:gd name="connsiteX22-1599" fmla="*/ 95271 w 809014"/>
                  <a:gd name="connsiteY22-1600" fmla="*/ 162211 h 1074223"/>
                  <a:gd name="connsiteX23-1601" fmla="*/ 154802 w 809014"/>
                  <a:gd name="connsiteY23-1602" fmla="*/ 16955 h 1074223"/>
                  <a:gd name="connsiteX0-1603" fmla="*/ 154802 w 807265"/>
                  <a:gd name="connsiteY0-1604" fmla="*/ 16955 h 1074223"/>
                  <a:gd name="connsiteX1-1605" fmla="*/ 21 w 807265"/>
                  <a:gd name="connsiteY1-1606" fmla="*/ 528924 h 1074223"/>
                  <a:gd name="connsiteX2-1607" fmla="*/ 166709 w 807265"/>
                  <a:gd name="connsiteY2-1608" fmla="*/ 888493 h 1074223"/>
                  <a:gd name="connsiteX3-1609" fmla="*/ 464365 w 807265"/>
                  <a:gd name="connsiteY3-1610" fmla="*/ 1057561 h 1074223"/>
                  <a:gd name="connsiteX4-1611" fmla="*/ 588189 w 807265"/>
                  <a:gd name="connsiteY4-1612" fmla="*/ 1062324 h 1074223"/>
                  <a:gd name="connsiteX5-1613" fmla="*/ 600096 w 807265"/>
                  <a:gd name="connsiteY5-1614" fmla="*/ 1007555 h 1074223"/>
                  <a:gd name="connsiteX6-1615" fmla="*/ 704871 w 807265"/>
                  <a:gd name="connsiteY6-1616" fmla="*/ 1002793 h 1074223"/>
                  <a:gd name="connsiteX7-1617" fmla="*/ 738207 w 807265"/>
                  <a:gd name="connsiteY7-1618" fmla="*/ 1000410 h 1074223"/>
                  <a:gd name="connsiteX8-1619" fmla="*/ 647721 w 807265"/>
                  <a:gd name="connsiteY8-1620" fmla="*/ 905161 h 1074223"/>
                  <a:gd name="connsiteX9-1621" fmla="*/ 807265 w 807265"/>
                  <a:gd name="connsiteY9-1622" fmla="*/ 938499 h 1074223"/>
                  <a:gd name="connsiteX10-1623" fmla="*/ 657245 w 807265"/>
                  <a:gd name="connsiteY10-1624" fmla="*/ 807531 h 1074223"/>
                  <a:gd name="connsiteX11-1625" fmla="*/ 576283 w 807265"/>
                  <a:gd name="connsiteY11-1626" fmla="*/ 662275 h 1074223"/>
                  <a:gd name="connsiteX12-1627" fmla="*/ 645339 w 807265"/>
                  <a:gd name="connsiteY12-1628" fmla="*/ 817055 h 1074223"/>
                  <a:gd name="connsiteX13-1629" fmla="*/ 757257 w 807265"/>
                  <a:gd name="connsiteY13-1630" fmla="*/ 909923 h 1074223"/>
                  <a:gd name="connsiteX14-1631" fmla="*/ 612002 w 807265"/>
                  <a:gd name="connsiteY14-1632" fmla="*/ 886111 h 1074223"/>
                  <a:gd name="connsiteX15-1633" fmla="*/ 745352 w 807265"/>
                  <a:gd name="connsiteY15-1634" fmla="*/ 1009938 h 1074223"/>
                  <a:gd name="connsiteX16-1635" fmla="*/ 697728 w 807265"/>
                  <a:gd name="connsiteY16-1636" fmla="*/ 1005174 h 1074223"/>
                  <a:gd name="connsiteX17-1637" fmla="*/ 592952 w 807265"/>
                  <a:gd name="connsiteY17-1638" fmla="*/ 998030 h 1074223"/>
                  <a:gd name="connsiteX18-1639" fmla="*/ 583426 w 807265"/>
                  <a:gd name="connsiteY18-1640" fmla="*/ 1050418 h 1074223"/>
                  <a:gd name="connsiteX19-1641" fmla="*/ 421502 w 807265"/>
                  <a:gd name="connsiteY19-1642" fmla="*/ 1036130 h 1074223"/>
                  <a:gd name="connsiteX20-1643" fmla="*/ 180997 w 807265"/>
                  <a:gd name="connsiteY20-1644" fmla="*/ 883730 h 1074223"/>
                  <a:gd name="connsiteX21-1645" fmla="*/ 21452 w 807265"/>
                  <a:gd name="connsiteY21-1646" fmla="*/ 552737 h 1074223"/>
                  <a:gd name="connsiteX22-1647" fmla="*/ 95271 w 807265"/>
                  <a:gd name="connsiteY22-1648" fmla="*/ 162211 h 1074223"/>
                  <a:gd name="connsiteX23-1649" fmla="*/ 154802 w 807265"/>
                  <a:gd name="connsiteY23-1650" fmla="*/ 16955 h 1074223"/>
                  <a:gd name="connsiteX0-1651" fmla="*/ 154802 w 814409"/>
                  <a:gd name="connsiteY0-1652" fmla="*/ 16955 h 1074223"/>
                  <a:gd name="connsiteX1-1653" fmla="*/ 21 w 814409"/>
                  <a:gd name="connsiteY1-1654" fmla="*/ 528924 h 1074223"/>
                  <a:gd name="connsiteX2-1655" fmla="*/ 166709 w 814409"/>
                  <a:gd name="connsiteY2-1656" fmla="*/ 888493 h 1074223"/>
                  <a:gd name="connsiteX3-1657" fmla="*/ 464365 w 814409"/>
                  <a:gd name="connsiteY3-1658" fmla="*/ 1057561 h 1074223"/>
                  <a:gd name="connsiteX4-1659" fmla="*/ 588189 w 814409"/>
                  <a:gd name="connsiteY4-1660" fmla="*/ 1062324 h 1074223"/>
                  <a:gd name="connsiteX5-1661" fmla="*/ 600096 w 814409"/>
                  <a:gd name="connsiteY5-1662" fmla="*/ 1007555 h 1074223"/>
                  <a:gd name="connsiteX6-1663" fmla="*/ 704871 w 814409"/>
                  <a:gd name="connsiteY6-1664" fmla="*/ 1002793 h 1074223"/>
                  <a:gd name="connsiteX7-1665" fmla="*/ 738207 w 814409"/>
                  <a:gd name="connsiteY7-1666" fmla="*/ 1000410 h 1074223"/>
                  <a:gd name="connsiteX8-1667" fmla="*/ 647721 w 814409"/>
                  <a:gd name="connsiteY8-1668" fmla="*/ 905161 h 1074223"/>
                  <a:gd name="connsiteX9-1669" fmla="*/ 814409 w 814409"/>
                  <a:gd name="connsiteY9-1670" fmla="*/ 919449 h 1074223"/>
                  <a:gd name="connsiteX10-1671" fmla="*/ 657245 w 814409"/>
                  <a:gd name="connsiteY10-1672" fmla="*/ 807531 h 1074223"/>
                  <a:gd name="connsiteX11-1673" fmla="*/ 576283 w 814409"/>
                  <a:gd name="connsiteY11-1674" fmla="*/ 662275 h 1074223"/>
                  <a:gd name="connsiteX12-1675" fmla="*/ 645339 w 814409"/>
                  <a:gd name="connsiteY12-1676" fmla="*/ 817055 h 1074223"/>
                  <a:gd name="connsiteX13-1677" fmla="*/ 757257 w 814409"/>
                  <a:gd name="connsiteY13-1678" fmla="*/ 909923 h 1074223"/>
                  <a:gd name="connsiteX14-1679" fmla="*/ 612002 w 814409"/>
                  <a:gd name="connsiteY14-1680" fmla="*/ 886111 h 1074223"/>
                  <a:gd name="connsiteX15-1681" fmla="*/ 745352 w 814409"/>
                  <a:gd name="connsiteY15-1682" fmla="*/ 1009938 h 1074223"/>
                  <a:gd name="connsiteX16-1683" fmla="*/ 697728 w 814409"/>
                  <a:gd name="connsiteY16-1684" fmla="*/ 1005174 h 1074223"/>
                  <a:gd name="connsiteX17-1685" fmla="*/ 592952 w 814409"/>
                  <a:gd name="connsiteY17-1686" fmla="*/ 998030 h 1074223"/>
                  <a:gd name="connsiteX18-1687" fmla="*/ 583426 w 814409"/>
                  <a:gd name="connsiteY18-1688" fmla="*/ 1050418 h 1074223"/>
                  <a:gd name="connsiteX19-1689" fmla="*/ 421502 w 814409"/>
                  <a:gd name="connsiteY19-1690" fmla="*/ 1036130 h 1074223"/>
                  <a:gd name="connsiteX20-1691" fmla="*/ 180997 w 814409"/>
                  <a:gd name="connsiteY20-1692" fmla="*/ 883730 h 1074223"/>
                  <a:gd name="connsiteX21-1693" fmla="*/ 21452 w 814409"/>
                  <a:gd name="connsiteY21-1694" fmla="*/ 552737 h 1074223"/>
                  <a:gd name="connsiteX22-1695" fmla="*/ 95271 w 814409"/>
                  <a:gd name="connsiteY22-1696" fmla="*/ 162211 h 1074223"/>
                  <a:gd name="connsiteX23-1697" fmla="*/ 154802 w 814409"/>
                  <a:gd name="connsiteY23-1698" fmla="*/ 16955 h 1074223"/>
                  <a:gd name="connsiteX0-1699" fmla="*/ 154802 w 814409"/>
                  <a:gd name="connsiteY0-1700" fmla="*/ 16955 h 1074223"/>
                  <a:gd name="connsiteX1-1701" fmla="*/ 21 w 814409"/>
                  <a:gd name="connsiteY1-1702" fmla="*/ 528924 h 1074223"/>
                  <a:gd name="connsiteX2-1703" fmla="*/ 166709 w 814409"/>
                  <a:gd name="connsiteY2-1704" fmla="*/ 888493 h 1074223"/>
                  <a:gd name="connsiteX3-1705" fmla="*/ 464365 w 814409"/>
                  <a:gd name="connsiteY3-1706" fmla="*/ 1057561 h 1074223"/>
                  <a:gd name="connsiteX4-1707" fmla="*/ 588189 w 814409"/>
                  <a:gd name="connsiteY4-1708" fmla="*/ 1062324 h 1074223"/>
                  <a:gd name="connsiteX5-1709" fmla="*/ 600096 w 814409"/>
                  <a:gd name="connsiteY5-1710" fmla="*/ 1007555 h 1074223"/>
                  <a:gd name="connsiteX6-1711" fmla="*/ 704871 w 814409"/>
                  <a:gd name="connsiteY6-1712" fmla="*/ 1002793 h 1074223"/>
                  <a:gd name="connsiteX7-1713" fmla="*/ 738207 w 814409"/>
                  <a:gd name="connsiteY7-1714" fmla="*/ 1000410 h 1074223"/>
                  <a:gd name="connsiteX8-1715" fmla="*/ 647721 w 814409"/>
                  <a:gd name="connsiteY8-1716" fmla="*/ 905161 h 1074223"/>
                  <a:gd name="connsiteX9-1717" fmla="*/ 814409 w 814409"/>
                  <a:gd name="connsiteY9-1718" fmla="*/ 919449 h 1074223"/>
                  <a:gd name="connsiteX10-1719" fmla="*/ 657245 w 814409"/>
                  <a:gd name="connsiteY10-1720" fmla="*/ 807531 h 1074223"/>
                  <a:gd name="connsiteX11-1721" fmla="*/ 576283 w 814409"/>
                  <a:gd name="connsiteY11-1722" fmla="*/ 662275 h 1074223"/>
                  <a:gd name="connsiteX12-1723" fmla="*/ 645339 w 814409"/>
                  <a:gd name="connsiteY12-1724" fmla="*/ 817055 h 1074223"/>
                  <a:gd name="connsiteX13-1725" fmla="*/ 757257 w 814409"/>
                  <a:gd name="connsiteY13-1726" fmla="*/ 909923 h 1074223"/>
                  <a:gd name="connsiteX14-1727" fmla="*/ 612002 w 814409"/>
                  <a:gd name="connsiteY14-1728" fmla="*/ 886111 h 1074223"/>
                  <a:gd name="connsiteX15-1729" fmla="*/ 745352 w 814409"/>
                  <a:gd name="connsiteY15-1730" fmla="*/ 1009938 h 1074223"/>
                  <a:gd name="connsiteX16-1731" fmla="*/ 697728 w 814409"/>
                  <a:gd name="connsiteY16-1732" fmla="*/ 1005174 h 1074223"/>
                  <a:gd name="connsiteX17-1733" fmla="*/ 592952 w 814409"/>
                  <a:gd name="connsiteY17-1734" fmla="*/ 998030 h 1074223"/>
                  <a:gd name="connsiteX18-1735" fmla="*/ 583426 w 814409"/>
                  <a:gd name="connsiteY18-1736" fmla="*/ 1050418 h 1074223"/>
                  <a:gd name="connsiteX19-1737" fmla="*/ 421502 w 814409"/>
                  <a:gd name="connsiteY19-1738" fmla="*/ 1036130 h 1074223"/>
                  <a:gd name="connsiteX20-1739" fmla="*/ 180997 w 814409"/>
                  <a:gd name="connsiteY20-1740" fmla="*/ 883730 h 1074223"/>
                  <a:gd name="connsiteX21-1741" fmla="*/ 21452 w 814409"/>
                  <a:gd name="connsiteY21-1742" fmla="*/ 552737 h 1074223"/>
                  <a:gd name="connsiteX22-1743" fmla="*/ 95271 w 814409"/>
                  <a:gd name="connsiteY22-1744" fmla="*/ 162211 h 1074223"/>
                  <a:gd name="connsiteX23-1745" fmla="*/ 154802 w 814409"/>
                  <a:gd name="connsiteY23-1746" fmla="*/ 16955 h 1074223"/>
                  <a:gd name="connsiteX0-1747" fmla="*/ 154802 w 814409"/>
                  <a:gd name="connsiteY0-1748" fmla="*/ 16955 h 1074223"/>
                  <a:gd name="connsiteX1-1749" fmla="*/ 21 w 814409"/>
                  <a:gd name="connsiteY1-1750" fmla="*/ 528924 h 1074223"/>
                  <a:gd name="connsiteX2-1751" fmla="*/ 166709 w 814409"/>
                  <a:gd name="connsiteY2-1752" fmla="*/ 888493 h 1074223"/>
                  <a:gd name="connsiteX3-1753" fmla="*/ 464365 w 814409"/>
                  <a:gd name="connsiteY3-1754" fmla="*/ 1057561 h 1074223"/>
                  <a:gd name="connsiteX4-1755" fmla="*/ 588189 w 814409"/>
                  <a:gd name="connsiteY4-1756" fmla="*/ 1062324 h 1074223"/>
                  <a:gd name="connsiteX5-1757" fmla="*/ 600096 w 814409"/>
                  <a:gd name="connsiteY5-1758" fmla="*/ 1007555 h 1074223"/>
                  <a:gd name="connsiteX6-1759" fmla="*/ 704871 w 814409"/>
                  <a:gd name="connsiteY6-1760" fmla="*/ 1002793 h 1074223"/>
                  <a:gd name="connsiteX7-1761" fmla="*/ 738207 w 814409"/>
                  <a:gd name="connsiteY7-1762" fmla="*/ 1000410 h 1074223"/>
                  <a:gd name="connsiteX8-1763" fmla="*/ 647721 w 814409"/>
                  <a:gd name="connsiteY8-1764" fmla="*/ 905161 h 1074223"/>
                  <a:gd name="connsiteX9-1765" fmla="*/ 814409 w 814409"/>
                  <a:gd name="connsiteY9-1766" fmla="*/ 919449 h 1074223"/>
                  <a:gd name="connsiteX10-1767" fmla="*/ 657245 w 814409"/>
                  <a:gd name="connsiteY10-1768" fmla="*/ 807531 h 1074223"/>
                  <a:gd name="connsiteX11-1769" fmla="*/ 576283 w 814409"/>
                  <a:gd name="connsiteY11-1770" fmla="*/ 662275 h 1074223"/>
                  <a:gd name="connsiteX12-1771" fmla="*/ 645339 w 814409"/>
                  <a:gd name="connsiteY12-1772" fmla="*/ 817055 h 1074223"/>
                  <a:gd name="connsiteX13-1773" fmla="*/ 757257 w 814409"/>
                  <a:gd name="connsiteY13-1774" fmla="*/ 909923 h 1074223"/>
                  <a:gd name="connsiteX14-1775" fmla="*/ 612002 w 814409"/>
                  <a:gd name="connsiteY14-1776" fmla="*/ 886111 h 1074223"/>
                  <a:gd name="connsiteX15-1777" fmla="*/ 745352 w 814409"/>
                  <a:gd name="connsiteY15-1778" fmla="*/ 1009938 h 1074223"/>
                  <a:gd name="connsiteX16-1779" fmla="*/ 697728 w 814409"/>
                  <a:gd name="connsiteY16-1780" fmla="*/ 1005174 h 1074223"/>
                  <a:gd name="connsiteX17-1781" fmla="*/ 592952 w 814409"/>
                  <a:gd name="connsiteY17-1782" fmla="*/ 998030 h 1074223"/>
                  <a:gd name="connsiteX18-1783" fmla="*/ 583426 w 814409"/>
                  <a:gd name="connsiteY18-1784" fmla="*/ 1050418 h 1074223"/>
                  <a:gd name="connsiteX19-1785" fmla="*/ 421502 w 814409"/>
                  <a:gd name="connsiteY19-1786" fmla="*/ 1036130 h 1074223"/>
                  <a:gd name="connsiteX20-1787" fmla="*/ 180997 w 814409"/>
                  <a:gd name="connsiteY20-1788" fmla="*/ 883730 h 1074223"/>
                  <a:gd name="connsiteX21-1789" fmla="*/ 21452 w 814409"/>
                  <a:gd name="connsiteY21-1790" fmla="*/ 552737 h 1074223"/>
                  <a:gd name="connsiteX22-1791" fmla="*/ 95271 w 814409"/>
                  <a:gd name="connsiteY22-1792" fmla="*/ 162211 h 1074223"/>
                  <a:gd name="connsiteX23-1793" fmla="*/ 154802 w 814409"/>
                  <a:gd name="connsiteY23-1794" fmla="*/ 16955 h 1074223"/>
                  <a:gd name="connsiteX0-1795" fmla="*/ 154802 w 814409"/>
                  <a:gd name="connsiteY0-1796" fmla="*/ 16955 h 1074223"/>
                  <a:gd name="connsiteX1-1797" fmla="*/ 21 w 814409"/>
                  <a:gd name="connsiteY1-1798" fmla="*/ 528924 h 1074223"/>
                  <a:gd name="connsiteX2-1799" fmla="*/ 166709 w 814409"/>
                  <a:gd name="connsiteY2-1800" fmla="*/ 888493 h 1074223"/>
                  <a:gd name="connsiteX3-1801" fmla="*/ 464365 w 814409"/>
                  <a:gd name="connsiteY3-1802" fmla="*/ 1057561 h 1074223"/>
                  <a:gd name="connsiteX4-1803" fmla="*/ 588189 w 814409"/>
                  <a:gd name="connsiteY4-1804" fmla="*/ 1062324 h 1074223"/>
                  <a:gd name="connsiteX5-1805" fmla="*/ 600096 w 814409"/>
                  <a:gd name="connsiteY5-1806" fmla="*/ 1007555 h 1074223"/>
                  <a:gd name="connsiteX6-1807" fmla="*/ 704871 w 814409"/>
                  <a:gd name="connsiteY6-1808" fmla="*/ 1002793 h 1074223"/>
                  <a:gd name="connsiteX7-1809" fmla="*/ 738207 w 814409"/>
                  <a:gd name="connsiteY7-1810" fmla="*/ 1000410 h 1074223"/>
                  <a:gd name="connsiteX8-1811" fmla="*/ 647721 w 814409"/>
                  <a:gd name="connsiteY8-1812" fmla="*/ 905161 h 1074223"/>
                  <a:gd name="connsiteX9-1813" fmla="*/ 814409 w 814409"/>
                  <a:gd name="connsiteY9-1814" fmla="*/ 919449 h 1074223"/>
                  <a:gd name="connsiteX10-1815" fmla="*/ 657245 w 814409"/>
                  <a:gd name="connsiteY10-1816" fmla="*/ 807531 h 1074223"/>
                  <a:gd name="connsiteX11-1817" fmla="*/ 576283 w 814409"/>
                  <a:gd name="connsiteY11-1818" fmla="*/ 662275 h 1074223"/>
                  <a:gd name="connsiteX12-1819" fmla="*/ 645339 w 814409"/>
                  <a:gd name="connsiteY12-1820" fmla="*/ 817055 h 1074223"/>
                  <a:gd name="connsiteX13-1821" fmla="*/ 757257 w 814409"/>
                  <a:gd name="connsiteY13-1822" fmla="*/ 909923 h 1074223"/>
                  <a:gd name="connsiteX14-1823" fmla="*/ 612002 w 814409"/>
                  <a:gd name="connsiteY14-1824" fmla="*/ 886111 h 1074223"/>
                  <a:gd name="connsiteX15-1825" fmla="*/ 745352 w 814409"/>
                  <a:gd name="connsiteY15-1826" fmla="*/ 1009938 h 1074223"/>
                  <a:gd name="connsiteX16-1827" fmla="*/ 697728 w 814409"/>
                  <a:gd name="connsiteY16-1828" fmla="*/ 1005174 h 1074223"/>
                  <a:gd name="connsiteX17-1829" fmla="*/ 592952 w 814409"/>
                  <a:gd name="connsiteY17-1830" fmla="*/ 998030 h 1074223"/>
                  <a:gd name="connsiteX18-1831" fmla="*/ 608826 w 814409"/>
                  <a:gd name="connsiteY18-1832" fmla="*/ 1034543 h 1074223"/>
                  <a:gd name="connsiteX19-1833" fmla="*/ 421502 w 814409"/>
                  <a:gd name="connsiteY19-1834" fmla="*/ 1036130 h 1074223"/>
                  <a:gd name="connsiteX20-1835" fmla="*/ 180997 w 814409"/>
                  <a:gd name="connsiteY20-1836" fmla="*/ 883730 h 1074223"/>
                  <a:gd name="connsiteX21-1837" fmla="*/ 21452 w 814409"/>
                  <a:gd name="connsiteY21-1838" fmla="*/ 552737 h 1074223"/>
                  <a:gd name="connsiteX22-1839" fmla="*/ 95271 w 814409"/>
                  <a:gd name="connsiteY22-1840" fmla="*/ 162211 h 1074223"/>
                  <a:gd name="connsiteX23-1841" fmla="*/ 154802 w 814409"/>
                  <a:gd name="connsiteY23-1842" fmla="*/ 16955 h 1074223"/>
                  <a:gd name="connsiteX0-1843" fmla="*/ 154802 w 814409"/>
                  <a:gd name="connsiteY0-1844" fmla="*/ 16955 h 1074223"/>
                  <a:gd name="connsiteX1-1845" fmla="*/ 21 w 814409"/>
                  <a:gd name="connsiteY1-1846" fmla="*/ 528924 h 1074223"/>
                  <a:gd name="connsiteX2-1847" fmla="*/ 166709 w 814409"/>
                  <a:gd name="connsiteY2-1848" fmla="*/ 888493 h 1074223"/>
                  <a:gd name="connsiteX3-1849" fmla="*/ 464365 w 814409"/>
                  <a:gd name="connsiteY3-1850" fmla="*/ 1057561 h 1074223"/>
                  <a:gd name="connsiteX4-1851" fmla="*/ 588189 w 814409"/>
                  <a:gd name="connsiteY4-1852" fmla="*/ 1062324 h 1074223"/>
                  <a:gd name="connsiteX5-1853" fmla="*/ 600096 w 814409"/>
                  <a:gd name="connsiteY5-1854" fmla="*/ 1007555 h 1074223"/>
                  <a:gd name="connsiteX6-1855" fmla="*/ 704871 w 814409"/>
                  <a:gd name="connsiteY6-1856" fmla="*/ 1002793 h 1074223"/>
                  <a:gd name="connsiteX7-1857" fmla="*/ 738207 w 814409"/>
                  <a:gd name="connsiteY7-1858" fmla="*/ 1000410 h 1074223"/>
                  <a:gd name="connsiteX8-1859" fmla="*/ 647721 w 814409"/>
                  <a:gd name="connsiteY8-1860" fmla="*/ 905161 h 1074223"/>
                  <a:gd name="connsiteX9-1861" fmla="*/ 814409 w 814409"/>
                  <a:gd name="connsiteY9-1862" fmla="*/ 919449 h 1074223"/>
                  <a:gd name="connsiteX10-1863" fmla="*/ 657245 w 814409"/>
                  <a:gd name="connsiteY10-1864" fmla="*/ 807531 h 1074223"/>
                  <a:gd name="connsiteX11-1865" fmla="*/ 576283 w 814409"/>
                  <a:gd name="connsiteY11-1866" fmla="*/ 662275 h 1074223"/>
                  <a:gd name="connsiteX12-1867" fmla="*/ 645339 w 814409"/>
                  <a:gd name="connsiteY12-1868" fmla="*/ 817055 h 1074223"/>
                  <a:gd name="connsiteX13-1869" fmla="*/ 757257 w 814409"/>
                  <a:gd name="connsiteY13-1870" fmla="*/ 909923 h 1074223"/>
                  <a:gd name="connsiteX14-1871" fmla="*/ 612002 w 814409"/>
                  <a:gd name="connsiteY14-1872" fmla="*/ 886111 h 1074223"/>
                  <a:gd name="connsiteX15-1873" fmla="*/ 745352 w 814409"/>
                  <a:gd name="connsiteY15-1874" fmla="*/ 1009938 h 1074223"/>
                  <a:gd name="connsiteX16-1875" fmla="*/ 697728 w 814409"/>
                  <a:gd name="connsiteY16-1876" fmla="*/ 1005174 h 1074223"/>
                  <a:gd name="connsiteX17-1877" fmla="*/ 592952 w 814409"/>
                  <a:gd name="connsiteY17-1878" fmla="*/ 998030 h 1074223"/>
                  <a:gd name="connsiteX18-1879" fmla="*/ 608826 w 814409"/>
                  <a:gd name="connsiteY18-1880" fmla="*/ 1034543 h 1074223"/>
                  <a:gd name="connsiteX19-1881" fmla="*/ 405627 w 814409"/>
                  <a:gd name="connsiteY19-1882" fmla="*/ 1004380 h 1074223"/>
                  <a:gd name="connsiteX20-1883" fmla="*/ 180997 w 814409"/>
                  <a:gd name="connsiteY20-1884" fmla="*/ 883730 h 1074223"/>
                  <a:gd name="connsiteX21-1885" fmla="*/ 21452 w 814409"/>
                  <a:gd name="connsiteY21-1886" fmla="*/ 552737 h 1074223"/>
                  <a:gd name="connsiteX22-1887" fmla="*/ 95271 w 814409"/>
                  <a:gd name="connsiteY22-1888" fmla="*/ 162211 h 1074223"/>
                  <a:gd name="connsiteX23-1889" fmla="*/ 154802 w 814409"/>
                  <a:gd name="connsiteY23-1890" fmla="*/ 16955 h 1074223"/>
                  <a:gd name="connsiteX0-1891" fmla="*/ 154802 w 814409"/>
                  <a:gd name="connsiteY0-1892" fmla="*/ 16955 h 1062625"/>
                  <a:gd name="connsiteX1-1893" fmla="*/ 21 w 814409"/>
                  <a:gd name="connsiteY1-1894" fmla="*/ 528924 h 1062625"/>
                  <a:gd name="connsiteX2-1895" fmla="*/ 166709 w 814409"/>
                  <a:gd name="connsiteY2-1896" fmla="*/ 888493 h 1062625"/>
                  <a:gd name="connsiteX3-1897" fmla="*/ 458015 w 814409"/>
                  <a:gd name="connsiteY3-1898" fmla="*/ 1022636 h 1062625"/>
                  <a:gd name="connsiteX4-1899" fmla="*/ 588189 w 814409"/>
                  <a:gd name="connsiteY4-1900" fmla="*/ 1062324 h 1062625"/>
                  <a:gd name="connsiteX5-1901" fmla="*/ 600096 w 814409"/>
                  <a:gd name="connsiteY5-1902" fmla="*/ 1007555 h 1062625"/>
                  <a:gd name="connsiteX6-1903" fmla="*/ 704871 w 814409"/>
                  <a:gd name="connsiteY6-1904" fmla="*/ 1002793 h 1062625"/>
                  <a:gd name="connsiteX7-1905" fmla="*/ 738207 w 814409"/>
                  <a:gd name="connsiteY7-1906" fmla="*/ 1000410 h 1062625"/>
                  <a:gd name="connsiteX8-1907" fmla="*/ 647721 w 814409"/>
                  <a:gd name="connsiteY8-1908" fmla="*/ 905161 h 1062625"/>
                  <a:gd name="connsiteX9-1909" fmla="*/ 814409 w 814409"/>
                  <a:gd name="connsiteY9-1910" fmla="*/ 919449 h 1062625"/>
                  <a:gd name="connsiteX10-1911" fmla="*/ 657245 w 814409"/>
                  <a:gd name="connsiteY10-1912" fmla="*/ 807531 h 1062625"/>
                  <a:gd name="connsiteX11-1913" fmla="*/ 576283 w 814409"/>
                  <a:gd name="connsiteY11-1914" fmla="*/ 662275 h 1062625"/>
                  <a:gd name="connsiteX12-1915" fmla="*/ 645339 w 814409"/>
                  <a:gd name="connsiteY12-1916" fmla="*/ 817055 h 1062625"/>
                  <a:gd name="connsiteX13-1917" fmla="*/ 757257 w 814409"/>
                  <a:gd name="connsiteY13-1918" fmla="*/ 909923 h 1062625"/>
                  <a:gd name="connsiteX14-1919" fmla="*/ 612002 w 814409"/>
                  <a:gd name="connsiteY14-1920" fmla="*/ 886111 h 1062625"/>
                  <a:gd name="connsiteX15-1921" fmla="*/ 745352 w 814409"/>
                  <a:gd name="connsiteY15-1922" fmla="*/ 1009938 h 1062625"/>
                  <a:gd name="connsiteX16-1923" fmla="*/ 697728 w 814409"/>
                  <a:gd name="connsiteY16-1924" fmla="*/ 1005174 h 1062625"/>
                  <a:gd name="connsiteX17-1925" fmla="*/ 592952 w 814409"/>
                  <a:gd name="connsiteY17-1926" fmla="*/ 998030 h 1062625"/>
                  <a:gd name="connsiteX18-1927" fmla="*/ 608826 w 814409"/>
                  <a:gd name="connsiteY18-1928" fmla="*/ 1034543 h 1062625"/>
                  <a:gd name="connsiteX19-1929" fmla="*/ 405627 w 814409"/>
                  <a:gd name="connsiteY19-1930" fmla="*/ 1004380 h 1062625"/>
                  <a:gd name="connsiteX20-1931" fmla="*/ 180997 w 814409"/>
                  <a:gd name="connsiteY20-1932" fmla="*/ 883730 h 1062625"/>
                  <a:gd name="connsiteX21-1933" fmla="*/ 21452 w 814409"/>
                  <a:gd name="connsiteY21-1934" fmla="*/ 552737 h 1062625"/>
                  <a:gd name="connsiteX22-1935" fmla="*/ 95271 w 814409"/>
                  <a:gd name="connsiteY22-1936" fmla="*/ 162211 h 1062625"/>
                  <a:gd name="connsiteX23-1937" fmla="*/ 154802 w 814409"/>
                  <a:gd name="connsiteY23-1938" fmla="*/ 16955 h 1062625"/>
                  <a:gd name="connsiteX0-1939" fmla="*/ 154802 w 814409"/>
                  <a:gd name="connsiteY0-1940" fmla="*/ 16955 h 1040147"/>
                  <a:gd name="connsiteX1-1941" fmla="*/ 21 w 814409"/>
                  <a:gd name="connsiteY1-1942" fmla="*/ 528924 h 1040147"/>
                  <a:gd name="connsiteX2-1943" fmla="*/ 166709 w 814409"/>
                  <a:gd name="connsiteY2-1944" fmla="*/ 888493 h 1040147"/>
                  <a:gd name="connsiteX3-1945" fmla="*/ 458015 w 814409"/>
                  <a:gd name="connsiteY3-1946" fmla="*/ 1022636 h 1040147"/>
                  <a:gd name="connsiteX4-1947" fmla="*/ 600889 w 814409"/>
                  <a:gd name="connsiteY4-1948" fmla="*/ 1036924 h 1040147"/>
                  <a:gd name="connsiteX5-1949" fmla="*/ 600096 w 814409"/>
                  <a:gd name="connsiteY5-1950" fmla="*/ 1007555 h 1040147"/>
                  <a:gd name="connsiteX6-1951" fmla="*/ 704871 w 814409"/>
                  <a:gd name="connsiteY6-1952" fmla="*/ 1002793 h 1040147"/>
                  <a:gd name="connsiteX7-1953" fmla="*/ 738207 w 814409"/>
                  <a:gd name="connsiteY7-1954" fmla="*/ 1000410 h 1040147"/>
                  <a:gd name="connsiteX8-1955" fmla="*/ 647721 w 814409"/>
                  <a:gd name="connsiteY8-1956" fmla="*/ 905161 h 1040147"/>
                  <a:gd name="connsiteX9-1957" fmla="*/ 814409 w 814409"/>
                  <a:gd name="connsiteY9-1958" fmla="*/ 919449 h 1040147"/>
                  <a:gd name="connsiteX10-1959" fmla="*/ 657245 w 814409"/>
                  <a:gd name="connsiteY10-1960" fmla="*/ 807531 h 1040147"/>
                  <a:gd name="connsiteX11-1961" fmla="*/ 576283 w 814409"/>
                  <a:gd name="connsiteY11-1962" fmla="*/ 662275 h 1040147"/>
                  <a:gd name="connsiteX12-1963" fmla="*/ 645339 w 814409"/>
                  <a:gd name="connsiteY12-1964" fmla="*/ 817055 h 1040147"/>
                  <a:gd name="connsiteX13-1965" fmla="*/ 757257 w 814409"/>
                  <a:gd name="connsiteY13-1966" fmla="*/ 909923 h 1040147"/>
                  <a:gd name="connsiteX14-1967" fmla="*/ 612002 w 814409"/>
                  <a:gd name="connsiteY14-1968" fmla="*/ 886111 h 1040147"/>
                  <a:gd name="connsiteX15-1969" fmla="*/ 745352 w 814409"/>
                  <a:gd name="connsiteY15-1970" fmla="*/ 1009938 h 1040147"/>
                  <a:gd name="connsiteX16-1971" fmla="*/ 697728 w 814409"/>
                  <a:gd name="connsiteY16-1972" fmla="*/ 1005174 h 1040147"/>
                  <a:gd name="connsiteX17-1973" fmla="*/ 592952 w 814409"/>
                  <a:gd name="connsiteY17-1974" fmla="*/ 998030 h 1040147"/>
                  <a:gd name="connsiteX18-1975" fmla="*/ 608826 w 814409"/>
                  <a:gd name="connsiteY18-1976" fmla="*/ 1034543 h 1040147"/>
                  <a:gd name="connsiteX19-1977" fmla="*/ 405627 w 814409"/>
                  <a:gd name="connsiteY19-1978" fmla="*/ 1004380 h 1040147"/>
                  <a:gd name="connsiteX20-1979" fmla="*/ 180997 w 814409"/>
                  <a:gd name="connsiteY20-1980" fmla="*/ 883730 h 1040147"/>
                  <a:gd name="connsiteX21-1981" fmla="*/ 21452 w 814409"/>
                  <a:gd name="connsiteY21-1982" fmla="*/ 552737 h 1040147"/>
                  <a:gd name="connsiteX22-1983" fmla="*/ 95271 w 814409"/>
                  <a:gd name="connsiteY22-1984" fmla="*/ 162211 h 1040147"/>
                  <a:gd name="connsiteX23-1985" fmla="*/ 154802 w 814409"/>
                  <a:gd name="connsiteY23-1986" fmla="*/ 16955 h 1040147"/>
                  <a:gd name="connsiteX0-1987" fmla="*/ 154802 w 814409"/>
                  <a:gd name="connsiteY0-1988" fmla="*/ 16955 h 1040147"/>
                  <a:gd name="connsiteX1-1989" fmla="*/ 21 w 814409"/>
                  <a:gd name="connsiteY1-1990" fmla="*/ 528924 h 1040147"/>
                  <a:gd name="connsiteX2-1991" fmla="*/ 166709 w 814409"/>
                  <a:gd name="connsiteY2-1992" fmla="*/ 888493 h 1040147"/>
                  <a:gd name="connsiteX3-1993" fmla="*/ 458015 w 814409"/>
                  <a:gd name="connsiteY3-1994" fmla="*/ 1022636 h 1040147"/>
                  <a:gd name="connsiteX4-1995" fmla="*/ 600889 w 814409"/>
                  <a:gd name="connsiteY4-1996" fmla="*/ 1036924 h 1040147"/>
                  <a:gd name="connsiteX5-1997" fmla="*/ 600096 w 814409"/>
                  <a:gd name="connsiteY5-1998" fmla="*/ 1007555 h 1040147"/>
                  <a:gd name="connsiteX6-1999" fmla="*/ 704871 w 814409"/>
                  <a:gd name="connsiteY6-2000" fmla="*/ 1002793 h 1040147"/>
                  <a:gd name="connsiteX7-2001" fmla="*/ 738207 w 814409"/>
                  <a:gd name="connsiteY7-2002" fmla="*/ 1000410 h 1040147"/>
                  <a:gd name="connsiteX8-2003" fmla="*/ 647721 w 814409"/>
                  <a:gd name="connsiteY8-2004" fmla="*/ 905161 h 1040147"/>
                  <a:gd name="connsiteX9-2005" fmla="*/ 814409 w 814409"/>
                  <a:gd name="connsiteY9-2006" fmla="*/ 919449 h 1040147"/>
                  <a:gd name="connsiteX10-2007" fmla="*/ 657245 w 814409"/>
                  <a:gd name="connsiteY10-2008" fmla="*/ 807531 h 1040147"/>
                  <a:gd name="connsiteX11-2009" fmla="*/ 576283 w 814409"/>
                  <a:gd name="connsiteY11-2010" fmla="*/ 662275 h 1040147"/>
                  <a:gd name="connsiteX12-2011" fmla="*/ 645339 w 814409"/>
                  <a:gd name="connsiteY12-2012" fmla="*/ 817055 h 1040147"/>
                  <a:gd name="connsiteX13-2013" fmla="*/ 757257 w 814409"/>
                  <a:gd name="connsiteY13-2014" fmla="*/ 909923 h 1040147"/>
                  <a:gd name="connsiteX14-2015" fmla="*/ 612002 w 814409"/>
                  <a:gd name="connsiteY14-2016" fmla="*/ 886111 h 1040147"/>
                  <a:gd name="connsiteX15-2017" fmla="*/ 745352 w 814409"/>
                  <a:gd name="connsiteY15-2018" fmla="*/ 1009938 h 1040147"/>
                  <a:gd name="connsiteX16-2019" fmla="*/ 697728 w 814409"/>
                  <a:gd name="connsiteY16-2020" fmla="*/ 1005174 h 1040147"/>
                  <a:gd name="connsiteX17-2021" fmla="*/ 608826 w 814409"/>
                  <a:gd name="connsiteY17-2022" fmla="*/ 1034543 h 1040147"/>
                  <a:gd name="connsiteX18-2023" fmla="*/ 405627 w 814409"/>
                  <a:gd name="connsiteY18-2024" fmla="*/ 1004380 h 1040147"/>
                  <a:gd name="connsiteX19-2025" fmla="*/ 180997 w 814409"/>
                  <a:gd name="connsiteY19-2026" fmla="*/ 883730 h 1040147"/>
                  <a:gd name="connsiteX20-2027" fmla="*/ 21452 w 814409"/>
                  <a:gd name="connsiteY20-2028" fmla="*/ 552737 h 1040147"/>
                  <a:gd name="connsiteX21-2029" fmla="*/ 95271 w 814409"/>
                  <a:gd name="connsiteY21-2030" fmla="*/ 162211 h 1040147"/>
                  <a:gd name="connsiteX22-2031" fmla="*/ 154802 w 814409"/>
                  <a:gd name="connsiteY22-2032" fmla="*/ 16955 h 1040147"/>
                  <a:gd name="connsiteX0-2033" fmla="*/ 154802 w 814409"/>
                  <a:gd name="connsiteY0-2034" fmla="*/ 16955 h 1040478"/>
                  <a:gd name="connsiteX1-2035" fmla="*/ 21 w 814409"/>
                  <a:gd name="connsiteY1-2036" fmla="*/ 528924 h 1040478"/>
                  <a:gd name="connsiteX2-2037" fmla="*/ 166709 w 814409"/>
                  <a:gd name="connsiteY2-2038" fmla="*/ 888493 h 1040478"/>
                  <a:gd name="connsiteX3-2039" fmla="*/ 458015 w 814409"/>
                  <a:gd name="connsiteY3-2040" fmla="*/ 1022636 h 1040478"/>
                  <a:gd name="connsiteX4-2041" fmla="*/ 600889 w 814409"/>
                  <a:gd name="connsiteY4-2042" fmla="*/ 1036924 h 1040478"/>
                  <a:gd name="connsiteX5-2043" fmla="*/ 704871 w 814409"/>
                  <a:gd name="connsiteY5-2044" fmla="*/ 1002793 h 1040478"/>
                  <a:gd name="connsiteX6-2045" fmla="*/ 738207 w 814409"/>
                  <a:gd name="connsiteY6-2046" fmla="*/ 1000410 h 1040478"/>
                  <a:gd name="connsiteX7-2047" fmla="*/ 647721 w 814409"/>
                  <a:gd name="connsiteY7-2048" fmla="*/ 905161 h 1040478"/>
                  <a:gd name="connsiteX8-2049" fmla="*/ 814409 w 814409"/>
                  <a:gd name="connsiteY8-2050" fmla="*/ 919449 h 1040478"/>
                  <a:gd name="connsiteX9-2051" fmla="*/ 657245 w 814409"/>
                  <a:gd name="connsiteY9-2052" fmla="*/ 807531 h 1040478"/>
                  <a:gd name="connsiteX10-2053" fmla="*/ 576283 w 814409"/>
                  <a:gd name="connsiteY10-2054" fmla="*/ 662275 h 1040478"/>
                  <a:gd name="connsiteX11-2055" fmla="*/ 645339 w 814409"/>
                  <a:gd name="connsiteY11-2056" fmla="*/ 817055 h 1040478"/>
                  <a:gd name="connsiteX12-2057" fmla="*/ 757257 w 814409"/>
                  <a:gd name="connsiteY12-2058" fmla="*/ 909923 h 1040478"/>
                  <a:gd name="connsiteX13-2059" fmla="*/ 612002 w 814409"/>
                  <a:gd name="connsiteY13-2060" fmla="*/ 886111 h 1040478"/>
                  <a:gd name="connsiteX14-2061" fmla="*/ 745352 w 814409"/>
                  <a:gd name="connsiteY14-2062" fmla="*/ 1009938 h 1040478"/>
                  <a:gd name="connsiteX15-2063" fmla="*/ 697728 w 814409"/>
                  <a:gd name="connsiteY15-2064" fmla="*/ 1005174 h 1040478"/>
                  <a:gd name="connsiteX16-2065" fmla="*/ 608826 w 814409"/>
                  <a:gd name="connsiteY16-2066" fmla="*/ 1034543 h 1040478"/>
                  <a:gd name="connsiteX17-2067" fmla="*/ 405627 w 814409"/>
                  <a:gd name="connsiteY17-2068" fmla="*/ 1004380 h 1040478"/>
                  <a:gd name="connsiteX18-2069" fmla="*/ 180997 w 814409"/>
                  <a:gd name="connsiteY18-2070" fmla="*/ 883730 h 1040478"/>
                  <a:gd name="connsiteX19-2071" fmla="*/ 21452 w 814409"/>
                  <a:gd name="connsiteY19-2072" fmla="*/ 552737 h 1040478"/>
                  <a:gd name="connsiteX20-2073" fmla="*/ 95271 w 814409"/>
                  <a:gd name="connsiteY20-2074" fmla="*/ 162211 h 1040478"/>
                  <a:gd name="connsiteX21-2075" fmla="*/ 154802 w 814409"/>
                  <a:gd name="connsiteY21-2076" fmla="*/ 16955 h 1040478"/>
                  <a:gd name="connsiteX0-2077" fmla="*/ 154802 w 814409"/>
                  <a:gd name="connsiteY0-2078" fmla="*/ 16955 h 1040478"/>
                  <a:gd name="connsiteX1-2079" fmla="*/ 21 w 814409"/>
                  <a:gd name="connsiteY1-2080" fmla="*/ 528924 h 1040478"/>
                  <a:gd name="connsiteX2-2081" fmla="*/ 166709 w 814409"/>
                  <a:gd name="connsiteY2-2082" fmla="*/ 888493 h 1040478"/>
                  <a:gd name="connsiteX3-2083" fmla="*/ 458015 w 814409"/>
                  <a:gd name="connsiteY3-2084" fmla="*/ 1022636 h 1040478"/>
                  <a:gd name="connsiteX4-2085" fmla="*/ 600889 w 814409"/>
                  <a:gd name="connsiteY4-2086" fmla="*/ 1036924 h 1040478"/>
                  <a:gd name="connsiteX5-2087" fmla="*/ 704871 w 814409"/>
                  <a:gd name="connsiteY5-2088" fmla="*/ 1002793 h 1040478"/>
                  <a:gd name="connsiteX6-2089" fmla="*/ 738207 w 814409"/>
                  <a:gd name="connsiteY6-2090" fmla="*/ 1000410 h 1040478"/>
                  <a:gd name="connsiteX7-2091" fmla="*/ 647721 w 814409"/>
                  <a:gd name="connsiteY7-2092" fmla="*/ 905161 h 1040478"/>
                  <a:gd name="connsiteX8-2093" fmla="*/ 814409 w 814409"/>
                  <a:gd name="connsiteY8-2094" fmla="*/ 919449 h 1040478"/>
                  <a:gd name="connsiteX9-2095" fmla="*/ 657245 w 814409"/>
                  <a:gd name="connsiteY9-2096" fmla="*/ 807531 h 1040478"/>
                  <a:gd name="connsiteX10-2097" fmla="*/ 576283 w 814409"/>
                  <a:gd name="connsiteY10-2098" fmla="*/ 662275 h 1040478"/>
                  <a:gd name="connsiteX11-2099" fmla="*/ 645339 w 814409"/>
                  <a:gd name="connsiteY11-2100" fmla="*/ 817055 h 1040478"/>
                  <a:gd name="connsiteX12-2101" fmla="*/ 757257 w 814409"/>
                  <a:gd name="connsiteY12-2102" fmla="*/ 909923 h 1040478"/>
                  <a:gd name="connsiteX13-2103" fmla="*/ 612002 w 814409"/>
                  <a:gd name="connsiteY13-2104" fmla="*/ 886111 h 1040478"/>
                  <a:gd name="connsiteX14-2105" fmla="*/ 745352 w 814409"/>
                  <a:gd name="connsiteY14-2106" fmla="*/ 1009938 h 1040478"/>
                  <a:gd name="connsiteX15-2107" fmla="*/ 697728 w 814409"/>
                  <a:gd name="connsiteY15-2108" fmla="*/ 1005174 h 1040478"/>
                  <a:gd name="connsiteX16-2109" fmla="*/ 545326 w 814409"/>
                  <a:gd name="connsiteY16-2110" fmla="*/ 993268 h 1040478"/>
                  <a:gd name="connsiteX17-2111" fmla="*/ 405627 w 814409"/>
                  <a:gd name="connsiteY17-2112" fmla="*/ 1004380 h 1040478"/>
                  <a:gd name="connsiteX18-2113" fmla="*/ 180997 w 814409"/>
                  <a:gd name="connsiteY18-2114" fmla="*/ 883730 h 1040478"/>
                  <a:gd name="connsiteX19-2115" fmla="*/ 21452 w 814409"/>
                  <a:gd name="connsiteY19-2116" fmla="*/ 552737 h 1040478"/>
                  <a:gd name="connsiteX20-2117" fmla="*/ 95271 w 814409"/>
                  <a:gd name="connsiteY20-2118" fmla="*/ 162211 h 1040478"/>
                  <a:gd name="connsiteX21-2119" fmla="*/ 154802 w 814409"/>
                  <a:gd name="connsiteY21-2120" fmla="*/ 16955 h 1040478"/>
                  <a:gd name="connsiteX0-2121" fmla="*/ 154802 w 814409"/>
                  <a:gd name="connsiteY0-2122" fmla="*/ 16955 h 1040478"/>
                  <a:gd name="connsiteX1-2123" fmla="*/ 21 w 814409"/>
                  <a:gd name="connsiteY1-2124" fmla="*/ 528924 h 1040478"/>
                  <a:gd name="connsiteX2-2125" fmla="*/ 166709 w 814409"/>
                  <a:gd name="connsiteY2-2126" fmla="*/ 888493 h 1040478"/>
                  <a:gd name="connsiteX3-2127" fmla="*/ 458015 w 814409"/>
                  <a:gd name="connsiteY3-2128" fmla="*/ 1022636 h 1040478"/>
                  <a:gd name="connsiteX4-2129" fmla="*/ 600889 w 814409"/>
                  <a:gd name="connsiteY4-2130" fmla="*/ 1036924 h 1040478"/>
                  <a:gd name="connsiteX5-2131" fmla="*/ 704871 w 814409"/>
                  <a:gd name="connsiteY5-2132" fmla="*/ 1002793 h 1040478"/>
                  <a:gd name="connsiteX6-2133" fmla="*/ 738207 w 814409"/>
                  <a:gd name="connsiteY6-2134" fmla="*/ 1000410 h 1040478"/>
                  <a:gd name="connsiteX7-2135" fmla="*/ 647721 w 814409"/>
                  <a:gd name="connsiteY7-2136" fmla="*/ 905161 h 1040478"/>
                  <a:gd name="connsiteX8-2137" fmla="*/ 814409 w 814409"/>
                  <a:gd name="connsiteY8-2138" fmla="*/ 919449 h 1040478"/>
                  <a:gd name="connsiteX9-2139" fmla="*/ 657245 w 814409"/>
                  <a:gd name="connsiteY9-2140" fmla="*/ 807531 h 1040478"/>
                  <a:gd name="connsiteX10-2141" fmla="*/ 576283 w 814409"/>
                  <a:gd name="connsiteY10-2142" fmla="*/ 662275 h 1040478"/>
                  <a:gd name="connsiteX11-2143" fmla="*/ 645339 w 814409"/>
                  <a:gd name="connsiteY11-2144" fmla="*/ 817055 h 1040478"/>
                  <a:gd name="connsiteX12-2145" fmla="*/ 757257 w 814409"/>
                  <a:gd name="connsiteY12-2146" fmla="*/ 909923 h 1040478"/>
                  <a:gd name="connsiteX13-2147" fmla="*/ 612002 w 814409"/>
                  <a:gd name="connsiteY13-2148" fmla="*/ 886111 h 1040478"/>
                  <a:gd name="connsiteX14-2149" fmla="*/ 745352 w 814409"/>
                  <a:gd name="connsiteY14-2150" fmla="*/ 1009938 h 1040478"/>
                  <a:gd name="connsiteX15-2151" fmla="*/ 612003 w 814409"/>
                  <a:gd name="connsiteY15-2152" fmla="*/ 970249 h 1040478"/>
                  <a:gd name="connsiteX16-2153" fmla="*/ 545326 w 814409"/>
                  <a:gd name="connsiteY16-2154" fmla="*/ 993268 h 1040478"/>
                  <a:gd name="connsiteX17-2155" fmla="*/ 405627 w 814409"/>
                  <a:gd name="connsiteY17-2156" fmla="*/ 1004380 h 1040478"/>
                  <a:gd name="connsiteX18-2157" fmla="*/ 180997 w 814409"/>
                  <a:gd name="connsiteY18-2158" fmla="*/ 883730 h 1040478"/>
                  <a:gd name="connsiteX19-2159" fmla="*/ 21452 w 814409"/>
                  <a:gd name="connsiteY19-2160" fmla="*/ 552737 h 1040478"/>
                  <a:gd name="connsiteX20-2161" fmla="*/ 95271 w 814409"/>
                  <a:gd name="connsiteY20-2162" fmla="*/ 162211 h 1040478"/>
                  <a:gd name="connsiteX21-2163" fmla="*/ 154802 w 814409"/>
                  <a:gd name="connsiteY21-2164" fmla="*/ 16955 h 1040478"/>
                  <a:gd name="connsiteX0-2165" fmla="*/ 154802 w 814409"/>
                  <a:gd name="connsiteY0-2166" fmla="*/ 16955 h 1042734"/>
                  <a:gd name="connsiteX1-2167" fmla="*/ 21 w 814409"/>
                  <a:gd name="connsiteY1-2168" fmla="*/ 528924 h 1042734"/>
                  <a:gd name="connsiteX2-2169" fmla="*/ 166709 w 814409"/>
                  <a:gd name="connsiteY2-2170" fmla="*/ 888493 h 1042734"/>
                  <a:gd name="connsiteX3-2171" fmla="*/ 458015 w 814409"/>
                  <a:gd name="connsiteY3-2172" fmla="*/ 1022636 h 1042734"/>
                  <a:gd name="connsiteX4-2173" fmla="*/ 600889 w 814409"/>
                  <a:gd name="connsiteY4-2174" fmla="*/ 1036924 h 1042734"/>
                  <a:gd name="connsiteX5-2175" fmla="*/ 641371 w 814409"/>
                  <a:gd name="connsiteY5-2176" fmla="*/ 971043 h 1042734"/>
                  <a:gd name="connsiteX6-2177" fmla="*/ 738207 w 814409"/>
                  <a:gd name="connsiteY6-2178" fmla="*/ 1000410 h 1042734"/>
                  <a:gd name="connsiteX7-2179" fmla="*/ 647721 w 814409"/>
                  <a:gd name="connsiteY7-2180" fmla="*/ 905161 h 1042734"/>
                  <a:gd name="connsiteX8-2181" fmla="*/ 814409 w 814409"/>
                  <a:gd name="connsiteY8-2182" fmla="*/ 919449 h 1042734"/>
                  <a:gd name="connsiteX9-2183" fmla="*/ 657245 w 814409"/>
                  <a:gd name="connsiteY9-2184" fmla="*/ 807531 h 1042734"/>
                  <a:gd name="connsiteX10-2185" fmla="*/ 576283 w 814409"/>
                  <a:gd name="connsiteY10-2186" fmla="*/ 662275 h 1042734"/>
                  <a:gd name="connsiteX11-2187" fmla="*/ 645339 w 814409"/>
                  <a:gd name="connsiteY11-2188" fmla="*/ 817055 h 1042734"/>
                  <a:gd name="connsiteX12-2189" fmla="*/ 757257 w 814409"/>
                  <a:gd name="connsiteY12-2190" fmla="*/ 909923 h 1042734"/>
                  <a:gd name="connsiteX13-2191" fmla="*/ 612002 w 814409"/>
                  <a:gd name="connsiteY13-2192" fmla="*/ 886111 h 1042734"/>
                  <a:gd name="connsiteX14-2193" fmla="*/ 745352 w 814409"/>
                  <a:gd name="connsiteY14-2194" fmla="*/ 1009938 h 1042734"/>
                  <a:gd name="connsiteX15-2195" fmla="*/ 612003 w 814409"/>
                  <a:gd name="connsiteY15-2196" fmla="*/ 970249 h 1042734"/>
                  <a:gd name="connsiteX16-2197" fmla="*/ 545326 w 814409"/>
                  <a:gd name="connsiteY16-2198" fmla="*/ 993268 h 1042734"/>
                  <a:gd name="connsiteX17-2199" fmla="*/ 405627 w 814409"/>
                  <a:gd name="connsiteY17-2200" fmla="*/ 1004380 h 1042734"/>
                  <a:gd name="connsiteX18-2201" fmla="*/ 180997 w 814409"/>
                  <a:gd name="connsiteY18-2202" fmla="*/ 883730 h 1042734"/>
                  <a:gd name="connsiteX19-2203" fmla="*/ 21452 w 814409"/>
                  <a:gd name="connsiteY19-2204" fmla="*/ 552737 h 1042734"/>
                  <a:gd name="connsiteX20-2205" fmla="*/ 95271 w 814409"/>
                  <a:gd name="connsiteY20-2206" fmla="*/ 162211 h 1042734"/>
                  <a:gd name="connsiteX21-2207" fmla="*/ 154802 w 814409"/>
                  <a:gd name="connsiteY21-2208" fmla="*/ 16955 h 1042734"/>
                  <a:gd name="connsiteX0-2209" fmla="*/ 154802 w 814409"/>
                  <a:gd name="connsiteY0-2210" fmla="*/ 16955 h 1042734"/>
                  <a:gd name="connsiteX1-2211" fmla="*/ 21 w 814409"/>
                  <a:gd name="connsiteY1-2212" fmla="*/ 528924 h 1042734"/>
                  <a:gd name="connsiteX2-2213" fmla="*/ 166709 w 814409"/>
                  <a:gd name="connsiteY2-2214" fmla="*/ 888493 h 1042734"/>
                  <a:gd name="connsiteX3-2215" fmla="*/ 458015 w 814409"/>
                  <a:gd name="connsiteY3-2216" fmla="*/ 1022636 h 1042734"/>
                  <a:gd name="connsiteX4-2217" fmla="*/ 600889 w 814409"/>
                  <a:gd name="connsiteY4-2218" fmla="*/ 1036924 h 1042734"/>
                  <a:gd name="connsiteX5-2219" fmla="*/ 641371 w 814409"/>
                  <a:gd name="connsiteY5-2220" fmla="*/ 971043 h 1042734"/>
                  <a:gd name="connsiteX6-2221" fmla="*/ 738207 w 814409"/>
                  <a:gd name="connsiteY6-2222" fmla="*/ 1000410 h 1042734"/>
                  <a:gd name="connsiteX7-2223" fmla="*/ 647721 w 814409"/>
                  <a:gd name="connsiteY7-2224" fmla="*/ 905161 h 1042734"/>
                  <a:gd name="connsiteX8-2225" fmla="*/ 814409 w 814409"/>
                  <a:gd name="connsiteY8-2226" fmla="*/ 919449 h 1042734"/>
                  <a:gd name="connsiteX9-2227" fmla="*/ 657245 w 814409"/>
                  <a:gd name="connsiteY9-2228" fmla="*/ 807531 h 1042734"/>
                  <a:gd name="connsiteX10-2229" fmla="*/ 576283 w 814409"/>
                  <a:gd name="connsiteY10-2230" fmla="*/ 662275 h 1042734"/>
                  <a:gd name="connsiteX11-2231" fmla="*/ 645339 w 814409"/>
                  <a:gd name="connsiteY11-2232" fmla="*/ 817055 h 1042734"/>
                  <a:gd name="connsiteX12-2233" fmla="*/ 757257 w 814409"/>
                  <a:gd name="connsiteY12-2234" fmla="*/ 909923 h 1042734"/>
                  <a:gd name="connsiteX13-2235" fmla="*/ 612002 w 814409"/>
                  <a:gd name="connsiteY13-2236" fmla="*/ 886111 h 1042734"/>
                  <a:gd name="connsiteX14-2237" fmla="*/ 669152 w 814409"/>
                  <a:gd name="connsiteY14-2238" fmla="*/ 946438 h 1042734"/>
                  <a:gd name="connsiteX15-2239" fmla="*/ 612003 w 814409"/>
                  <a:gd name="connsiteY15-2240" fmla="*/ 970249 h 1042734"/>
                  <a:gd name="connsiteX16-2241" fmla="*/ 545326 w 814409"/>
                  <a:gd name="connsiteY16-2242" fmla="*/ 993268 h 1042734"/>
                  <a:gd name="connsiteX17-2243" fmla="*/ 405627 w 814409"/>
                  <a:gd name="connsiteY17-2244" fmla="*/ 1004380 h 1042734"/>
                  <a:gd name="connsiteX18-2245" fmla="*/ 180997 w 814409"/>
                  <a:gd name="connsiteY18-2246" fmla="*/ 883730 h 1042734"/>
                  <a:gd name="connsiteX19-2247" fmla="*/ 21452 w 814409"/>
                  <a:gd name="connsiteY19-2248" fmla="*/ 552737 h 1042734"/>
                  <a:gd name="connsiteX20-2249" fmla="*/ 95271 w 814409"/>
                  <a:gd name="connsiteY20-2250" fmla="*/ 162211 h 1042734"/>
                  <a:gd name="connsiteX21-2251" fmla="*/ 154802 w 814409"/>
                  <a:gd name="connsiteY21-2252" fmla="*/ 16955 h 1042734"/>
                  <a:gd name="connsiteX0-2253" fmla="*/ 154802 w 814409"/>
                  <a:gd name="connsiteY0-2254" fmla="*/ 16955 h 1042734"/>
                  <a:gd name="connsiteX1-2255" fmla="*/ 21 w 814409"/>
                  <a:gd name="connsiteY1-2256" fmla="*/ 528924 h 1042734"/>
                  <a:gd name="connsiteX2-2257" fmla="*/ 166709 w 814409"/>
                  <a:gd name="connsiteY2-2258" fmla="*/ 888493 h 1042734"/>
                  <a:gd name="connsiteX3-2259" fmla="*/ 458015 w 814409"/>
                  <a:gd name="connsiteY3-2260" fmla="*/ 1022636 h 1042734"/>
                  <a:gd name="connsiteX4-2261" fmla="*/ 600889 w 814409"/>
                  <a:gd name="connsiteY4-2262" fmla="*/ 1036924 h 1042734"/>
                  <a:gd name="connsiteX5-2263" fmla="*/ 641371 w 814409"/>
                  <a:gd name="connsiteY5-2264" fmla="*/ 971043 h 1042734"/>
                  <a:gd name="connsiteX6-2265" fmla="*/ 681057 w 814409"/>
                  <a:gd name="connsiteY6-2266" fmla="*/ 949610 h 1042734"/>
                  <a:gd name="connsiteX7-2267" fmla="*/ 647721 w 814409"/>
                  <a:gd name="connsiteY7-2268" fmla="*/ 905161 h 1042734"/>
                  <a:gd name="connsiteX8-2269" fmla="*/ 814409 w 814409"/>
                  <a:gd name="connsiteY8-2270" fmla="*/ 919449 h 1042734"/>
                  <a:gd name="connsiteX9-2271" fmla="*/ 657245 w 814409"/>
                  <a:gd name="connsiteY9-2272" fmla="*/ 807531 h 1042734"/>
                  <a:gd name="connsiteX10-2273" fmla="*/ 576283 w 814409"/>
                  <a:gd name="connsiteY10-2274" fmla="*/ 662275 h 1042734"/>
                  <a:gd name="connsiteX11-2275" fmla="*/ 645339 w 814409"/>
                  <a:gd name="connsiteY11-2276" fmla="*/ 817055 h 1042734"/>
                  <a:gd name="connsiteX12-2277" fmla="*/ 757257 w 814409"/>
                  <a:gd name="connsiteY12-2278" fmla="*/ 909923 h 1042734"/>
                  <a:gd name="connsiteX13-2279" fmla="*/ 612002 w 814409"/>
                  <a:gd name="connsiteY13-2280" fmla="*/ 886111 h 1042734"/>
                  <a:gd name="connsiteX14-2281" fmla="*/ 669152 w 814409"/>
                  <a:gd name="connsiteY14-2282" fmla="*/ 946438 h 1042734"/>
                  <a:gd name="connsiteX15-2283" fmla="*/ 612003 w 814409"/>
                  <a:gd name="connsiteY15-2284" fmla="*/ 970249 h 1042734"/>
                  <a:gd name="connsiteX16-2285" fmla="*/ 545326 w 814409"/>
                  <a:gd name="connsiteY16-2286" fmla="*/ 993268 h 1042734"/>
                  <a:gd name="connsiteX17-2287" fmla="*/ 405627 w 814409"/>
                  <a:gd name="connsiteY17-2288" fmla="*/ 1004380 h 1042734"/>
                  <a:gd name="connsiteX18-2289" fmla="*/ 180997 w 814409"/>
                  <a:gd name="connsiteY18-2290" fmla="*/ 883730 h 1042734"/>
                  <a:gd name="connsiteX19-2291" fmla="*/ 21452 w 814409"/>
                  <a:gd name="connsiteY19-2292" fmla="*/ 552737 h 1042734"/>
                  <a:gd name="connsiteX20-2293" fmla="*/ 95271 w 814409"/>
                  <a:gd name="connsiteY20-2294" fmla="*/ 162211 h 1042734"/>
                  <a:gd name="connsiteX21-2295" fmla="*/ 154802 w 814409"/>
                  <a:gd name="connsiteY21-2296" fmla="*/ 16955 h 1042734"/>
                  <a:gd name="connsiteX0-2297" fmla="*/ 154802 w 814409"/>
                  <a:gd name="connsiteY0-2298" fmla="*/ 16955 h 1027517"/>
                  <a:gd name="connsiteX1-2299" fmla="*/ 21 w 814409"/>
                  <a:gd name="connsiteY1-2300" fmla="*/ 528924 h 1027517"/>
                  <a:gd name="connsiteX2-2301" fmla="*/ 166709 w 814409"/>
                  <a:gd name="connsiteY2-2302" fmla="*/ 888493 h 1027517"/>
                  <a:gd name="connsiteX3-2303" fmla="*/ 458015 w 814409"/>
                  <a:gd name="connsiteY3-2304" fmla="*/ 1022636 h 1027517"/>
                  <a:gd name="connsiteX4-2305" fmla="*/ 562789 w 814409"/>
                  <a:gd name="connsiteY4-2306" fmla="*/ 995649 h 1027517"/>
                  <a:gd name="connsiteX5-2307" fmla="*/ 641371 w 814409"/>
                  <a:gd name="connsiteY5-2308" fmla="*/ 971043 h 1027517"/>
                  <a:gd name="connsiteX6-2309" fmla="*/ 681057 w 814409"/>
                  <a:gd name="connsiteY6-2310" fmla="*/ 949610 h 1027517"/>
                  <a:gd name="connsiteX7-2311" fmla="*/ 647721 w 814409"/>
                  <a:gd name="connsiteY7-2312" fmla="*/ 905161 h 1027517"/>
                  <a:gd name="connsiteX8-2313" fmla="*/ 814409 w 814409"/>
                  <a:gd name="connsiteY8-2314" fmla="*/ 919449 h 1027517"/>
                  <a:gd name="connsiteX9-2315" fmla="*/ 657245 w 814409"/>
                  <a:gd name="connsiteY9-2316" fmla="*/ 807531 h 1027517"/>
                  <a:gd name="connsiteX10-2317" fmla="*/ 576283 w 814409"/>
                  <a:gd name="connsiteY10-2318" fmla="*/ 662275 h 1027517"/>
                  <a:gd name="connsiteX11-2319" fmla="*/ 645339 w 814409"/>
                  <a:gd name="connsiteY11-2320" fmla="*/ 817055 h 1027517"/>
                  <a:gd name="connsiteX12-2321" fmla="*/ 757257 w 814409"/>
                  <a:gd name="connsiteY12-2322" fmla="*/ 909923 h 1027517"/>
                  <a:gd name="connsiteX13-2323" fmla="*/ 612002 w 814409"/>
                  <a:gd name="connsiteY13-2324" fmla="*/ 886111 h 1027517"/>
                  <a:gd name="connsiteX14-2325" fmla="*/ 669152 w 814409"/>
                  <a:gd name="connsiteY14-2326" fmla="*/ 946438 h 1027517"/>
                  <a:gd name="connsiteX15-2327" fmla="*/ 612003 w 814409"/>
                  <a:gd name="connsiteY15-2328" fmla="*/ 970249 h 1027517"/>
                  <a:gd name="connsiteX16-2329" fmla="*/ 545326 w 814409"/>
                  <a:gd name="connsiteY16-2330" fmla="*/ 993268 h 1027517"/>
                  <a:gd name="connsiteX17-2331" fmla="*/ 405627 w 814409"/>
                  <a:gd name="connsiteY17-2332" fmla="*/ 1004380 h 1027517"/>
                  <a:gd name="connsiteX18-2333" fmla="*/ 180997 w 814409"/>
                  <a:gd name="connsiteY18-2334" fmla="*/ 883730 h 1027517"/>
                  <a:gd name="connsiteX19-2335" fmla="*/ 21452 w 814409"/>
                  <a:gd name="connsiteY19-2336" fmla="*/ 552737 h 1027517"/>
                  <a:gd name="connsiteX20-2337" fmla="*/ 95271 w 814409"/>
                  <a:gd name="connsiteY20-2338" fmla="*/ 162211 h 1027517"/>
                  <a:gd name="connsiteX21-2339" fmla="*/ 154802 w 814409"/>
                  <a:gd name="connsiteY21-2340" fmla="*/ 16955 h 1027517"/>
                  <a:gd name="connsiteX0-2341" fmla="*/ 154802 w 814409"/>
                  <a:gd name="connsiteY0-2342" fmla="*/ 16955 h 1021754"/>
                  <a:gd name="connsiteX1-2343" fmla="*/ 21 w 814409"/>
                  <a:gd name="connsiteY1-2344" fmla="*/ 528924 h 1021754"/>
                  <a:gd name="connsiteX2-2345" fmla="*/ 166709 w 814409"/>
                  <a:gd name="connsiteY2-2346" fmla="*/ 888493 h 1021754"/>
                  <a:gd name="connsiteX3-2347" fmla="*/ 400865 w 814409"/>
                  <a:gd name="connsiteY3-2348" fmla="*/ 1016286 h 1021754"/>
                  <a:gd name="connsiteX4-2349" fmla="*/ 562789 w 814409"/>
                  <a:gd name="connsiteY4-2350" fmla="*/ 995649 h 1021754"/>
                  <a:gd name="connsiteX5-2351" fmla="*/ 641371 w 814409"/>
                  <a:gd name="connsiteY5-2352" fmla="*/ 971043 h 1021754"/>
                  <a:gd name="connsiteX6-2353" fmla="*/ 681057 w 814409"/>
                  <a:gd name="connsiteY6-2354" fmla="*/ 949610 h 1021754"/>
                  <a:gd name="connsiteX7-2355" fmla="*/ 647721 w 814409"/>
                  <a:gd name="connsiteY7-2356" fmla="*/ 905161 h 1021754"/>
                  <a:gd name="connsiteX8-2357" fmla="*/ 814409 w 814409"/>
                  <a:gd name="connsiteY8-2358" fmla="*/ 919449 h 1021754"/>
                  <a:gd name="connsiteX9-2359" fmla="*/ 657245 w 814409"/>
                  <a:gd name="connsiteY9-2360" fmla="*/ 807531 h 1021754"/>
                  <a:gd name="connsiteX10-2361" fmla="*/ 576283 w 814409"/>
                  <a:gd name="connsiteY10-2362" fmla="*/ 662275 h 1021754"/>
                  <a:gd name="connsiteX11-2363" fmla="*/ 645339 w 814409"/>
                  <a:gd name="connsiteY11-2364" fmla="*/ 817055 h 1021754"/>
                  <a:gd name="connsiteX12-2365" fmla="*/ 757257 w 814409"/>
                  <a:gd name="connsiteY12-2366" fmla="*/ 909923 h 1021754"/>
                  <a:gd name="connsiteX13-2367" fmla="*/ 612002 w 814409"/>
                  <a:gd name="connsiteY13-2368" fmla="*/ 886111 h 1021754"/>
                  <a:gd name="connsiteX14-2369" fmla="*/ 669152 w 814409"/>
                  <a:gd name="connsiteY14-2370" fmla="*/ 946438 h 1021754"/>
                  <a:gd name="connsiteX15-2371" fmla="*/ 612003 w 814409"/>
                  <a:gd name="connsiteY15-2372" fmla="*/ 970249 h 1021754"/>
                  <a:gd name="connsiteX16-2373" fmla="*/ 545326 w 814409"/>
                  <a:gd name="connsiteY16-2374" fmla="*/ 993268 h 1021754"/>
                  <a:gd name="connsiteX17-2375" fmla="*/ 405627 w 814409"/>
                  <a:gd name="connsiteY17-2376" fmla="*/ 1004380 h 1021754"/>
                  <a:gd name="connsiteX18-2377" fmla="*/ 180997 w 814409"/>
                  <a:gd name="connsiteY18-2378" fmla="*/ 883730 h 1021754"/>
                  <a:gd name="connsiteX19-2379" fmla="*/ 21452 w 814409"/>
                  <a:gd name="connsiteY19-2380" fmla="*/ 552737 h 1021754"/>
                  <a:gd name="connsiteX20-2381" fmla="*/ 95271 w 814409"/>
                  <a:gd name="connsiteY20-2382" fmla="*/ 162211 h 1021754"/>
                  <a:gd name="connsiteX21-2383" fmla="*/ 154802 w 814409"/>
                  <a:gd name="connsiteY21-2384" fmla="*/ 16955 h 1021754"/>
                  <a:gd name="connsiteX0-2385" fmla="*/ 154802 w 795359"/>
                  <a:gd name="connsiteY0-2386" fmla="*/ 16955 h 1021754"/>
                  <a:gd name="connsiteX1-2387" fmla="*/ 21 w 795359"/>
                  <a:gd name="connsiteY1-2388" fmla="*/ 528924 h 1021754"/>
                  <a:gd name="connsiteX2-2389" fmla="*/ 166709 w 795359"/>
                  <a:gd name="connsiteY2-2390" fmla="*/ 888493 h 1021754"/>
                  <a:gd name="connsiteX3-2391" fmla="*/ 400865 w 795359"/>
                  <a:gd name="connsiteY3-2392" fmla="*/ 1016286 h 1021754"/>
                  <a:gd name="connsiteX4-2393" fmla="*/ 562789 w 795359"/>
                  <a:gd name="connsiteY4-2394" fmla="*/ 995649 h 1021754"/>
                  <a:gd name="connsiteX5-2395" fmla="*/ 641371 w 795359"/>
                  <a:gd name="connsiteY5-2396" fmla="*/ 971043 h 1021754"/>
                  <a:gd name="connsiteX6-2397" fmla="*/ 681057 w 795359"/>
                  <a:gd name="connsiteY6-2398" fmla="*/ 949610 h 1021754"/>
                  <a:gd name="connsiteX7-2399" fmla="*/ 647721 w 795359"/>
                  <a:gd name="connsiteY7-2400" fmla="*/ 905161 h 1021754"/>
                  <a:gd name="connsiteX8-2401" fmla="*/ 795359 w 795359"/>
                  <a:gd name="connsiteY8-2402" fmla="*/ 916274 h 1021754"/>
                  <a:gd name="connsiteX9-2403" fmla="*/ 657245 w 795359"/>
                  <a:gd name="connsiteY9-2404" fmla="*/ 807531 h 1021754"/>
                  <a:gd name="connsiteX10-2405" fmla="*/ 576283 w 795359"/>
                  <a:gd name="connsiteY10-2406" fmla="*/ 662275 h 1021754"/>
                  <a:gd name="connsiteX11-2407" fmla="*/ 645339 w 795359"/>
                  <a:gd name="connsiteY11-2408" fmla="*/ 817055 h 1021754"/>
                  <a:gd name="connsiteX12-2409" fmla="*/ 757257 w 795359"/>
                  <a:gd name="connsiteY12-2410" fmla="*/ 909923 h 1021754"/>
                  <a:gd name="connsiteX13-2411" fmla="*/ 612002 w 795359"/>
                  <a:gd name="connsiteY13-2412" fmla="*/ 886111 h 1021754"/>
                  <a:gd name="connsiteX14-2413" fmla="*/ 669152 w 795359"/>
                  <a:gd name="connsiteY14-2414" fmla="*/ 946438 h 1021754"/>
                  <a:gd name="connsiteX15-2415" fmla="*/ 612003 w 795359"/>
                  <a:gd name="connsiteY15-2416" fmla="*/ 970249 h 1021754"/>
                  <a:gd name="connsiteX16-2417" fmla="*/ 545326 w 795359"/>
                  <a:gd name="connsiteY16-2418" fmla="*/ 993268 h 1021754"/>
                  <a:gd name="connsiteX17-2419" fmla="*/ 405627 w 795359"/>
                  <a:gd name="connsiteY17-2420" fmla="*/ 1004380 h 1021754"/>
                  <a:gd name="connsiteX18-2421" fmla="*/ 180997 w 795359"/>
                  <a:gd name="connsiteY18-2422" fmla="*/ 883730 h 1021754"/>
                  <a:gd name="connsiteX19-2423" fmla="*/ 21452 w 795359"/>
                  <a:gd name="connsiteY19-2424" fmla="*/ 552737 h 1021754"/>
                  <a:gd name="connsiteX20-2425" fmla="*/ 95271 w 795359"/>
                  <a:gd name="connsiteY20-2426" fmla="*/ 162211 h 1021754"/>
                  <a:gd name="connsiteX21-2427" fmla="*/ 154802 w 795359"/>
                  <a:gd name="connsiteY21-2428" fmla="*/ 16955 h 1021754"/>
                  <a:gd name="connsiteX0-2429" fmla="*/ 154802 w 795359"/>
                  <a:gd name="connsiteY0-2430" fmla="*/ 16955 h 1021754"/>
                  <a:gd name="connsiteX1-2431" fmla="*/ 21 w 795359"/>
                  <a:gd name="connsiteY1-2432" fmla="*/ 528924 h 1021754"/>
                  <a:gd name="connsiteX2-2433" fmla="*/ 166709 w 795359"/>
                  <a:gd name="connsiteY2-2434" fmla="*/ 888493 h 1021754"/>
                  <a:gd name="connsiteX3-2435" fmla="*/ 400865 w 795359"/>
                  <a:gd name="connsiteY3-2436" fmla="*/ 1016286 h 1021754"/>
                  <a:gd name="connsiteX4-2437" fmla="*/ 562789 w 795359"/>
                  <a:gd name="connsiteY4-2438" fmla="*/ 995649 h 1021754"/>
                  <a:gd name="connsiteX5-2439" fmla="*/ 641371 w 795359"/>
                  <a:gd name="connsiteY5-2440" fmla="*/ 971043 h 1021754"/>
                  <a:gd name="connsiteX6-2441" fmla="*/ 681057 w 795359"/>
                  <a:gd name="connsiteY6-2442" fmla="*/ 949610 h 1021754"/>
                  <a:gd name="connsiteX7-2443" fmla="*/ 647721 w 795359"/>
                  <a:gd name="connsiteY7-2444" fmla="*/ 905161 h 1021754"/>
                  <a:gd name="connsiteX8-2445" fmla="*/ 795359 w 795359"/>
                  <a:gd name="connsiteY8-2446" fmla="*/ 916274 h 1021754"/>
                  <a:gd name="connsiteX9-2447" fmla="*/ 657245 w 795359"/>
                  <a:gd name="connsiteY9-2448" fmla="*/ 807531 h 1021754"/>
                  <a:gd name="connsiteX10-2449" fmla="*/ 576283 w 795359"/>
                  <a:gd name="connsiteY10-2450" fmla="*/ 662275 h 1021754"/>
                  <a:gd name="connsiteX11-2451" fmla="*/ 689789 w 795359"/>
                  <a:gd name="connsiteY11-2452" fmla="*/ 798005 h 1021754"/>
                  <a:gd name="connsiteX12-2453" fmla="*/ 757257 w 795359"/>
                  <a:gd name="connsiteY12-2454" fmla="*/ 909923 h 1021754"/>
                  <a:gd name="connsiteX13-2455" fmla="*/ 612002 w 795359"/>
                  <a:gd name="connsiteY13-2456" fmla="*/ 886111 h 1021754"/>
                  <a:gd name="connsiteX14-2457" fmla="*/ 669152 w 795359"/>
                  <a:gd name="connsiteY14-2458" fmla="*/ 946438 h 1021754"/>
                  <a:gd name="connsiteX15-2459" fmla="*/ 612003 w 795359"/>
                  <a:gd name="connsiteY15-2460" fmla="*/ 970249 h 1021754"/>
                  <a:gd name="connsiteX16-2461" fmla="*/ 545326 w 795359"/>
                  <a:gd name="connsiteY16-2462" fmla="*/ 993268 h 1021754"/>
                  <a:gd name="connsiteX17-2463" fmla="*/ 405627 w 795359"/>
                  <a:gd name="connsiteY17-2464" fmla="*/ 1004380 h 1021754"/>
                  <a:gd name="connsiteX18-2465" fmla="*/ 180997 w 795359"/>
                  <a:gd name="connsiteY18-2466" fmla="*/ 883730 h 1021754"/>
                  <a:gd name="connsiteX19-2467" fmla="*/ 21452 w 795359"/>
                  <a:gd name="connsiteY19-2468" fmla="*/ 552737 h 1021754"/>
                  <a:gd name="connsiteX20-2469" fmla="*/ 95271 w 795359"/>
                  <a:gd name="connsiteY20-2470" fmla="*/ 162211 h 1021754"/>
                  <a:gd name="connsiteX21-2471" fmla="*/ 154802 w 795359"/>
                  <a:gd name="connsiteY21-2472" fmla="*/ 16955 h 1021754"/>
                  <a:gd name="connsiteX0-2473" fmla="*/ 154802 w 795359"/>
                  <a:gd name="connsiteY0-2474" fmla="*/ 16955 h 1021754"/>
                  <a:gd name="connsiteX1-2475" fmla="*/ 21 w 795359"/>
                  <a:gd name="connsiteY1-2476" fmla="*/ 528924 h 1021754"/>
                  <a:gd name="connsiteX2-2477" fmla="*/ 166709 w 795359"/>
                  <a:gd name="connsiteY2-2478" fmla="*/ 888493 h 1021754"/>
                  <a:gd name="connsiteX3-2479" fmla="*/ 400865 w 795359"/>
                  <a:gd name="connsiteY3-2480" fmla="*/ 1016286 h 1021754"/>
                  <a:gd name="connsiteX4-2481" fmla="*/ 562789 w 795359"/>
                  <a:gd name="connsiteY4-2482" fmla="*/ 995649 h 1021754"/>
                  <a:gd name="connsiteX5-2483" fmla="*/ 641371 w 795359"/>
                  <a:gd name="connsiteY5-2484" fmla="*/ 971043 h 1021754"/>
                  <a:gd name="connsiteX6-2485" fmla="*/ 681057 w 795359"/>
                  <a:gd name="connsiteY6-2486" fmla="*/ 949610 h 1021754"/>
                  <a:gd name="connsiteX7-2487" fmla="*/ 647721 w 795359"/>
                  <a:gd name="connsiteY7-2488" fmla="*/ 905161 h 1021754"/>
                  <a:gd name="connsiteX8-2489" fmla="*/ 795359 w 795359"/>
                  <a:gd name="connsiteY8-2490" fmla="*/ 916274 h 1021754"/>
                  <a:gd name="connsiteX9-2491" fmla="*/ 701695 w 795359"/>
                  <a:gd name="connsiteY9-2492" fmla="*/ 791656 h 1021754"/>
                  <a:gd name="connsiteX10-2493" fmla="*/ 576283 w 795359"/>
                  <a:gd name="connsiteY10-2494" fmla="*/ 662275 h 1021754"/>
                  <a:gd name="connsiteX11-2495" fmla="*/ 689789 w 795359"/>
                  <a:gd name="connsiteY11-2496" fmla="*/ 798005 h 1021754"/>
                  <a:gd name="connsiteX12-2497" fmla="*/ 757257 w 795359"/>
                  <a:gd name="connsiteY12-2498" fmla="*/ 909923 h 1021754"/>
                  <a:gd name="connsiteX13-2499" fmla="*/ 612002 w 795359"/>
                  <a:gd name="connsiteY13-2500" fmla="*/ 886111 h 1021754"/>
                  <a:gd name="connsiteX14-2501" fmla="*/ 669152 w 795359"/>
                  <a:gd name="connsiteY14-2502" fmla="*/ 946438 h 1021754"/>
                  <a:gd name="connsiteX15-2503" fmla="*/ 612003 w 795359"/>
                  <a:gd name="connsiteY15-2504" fmla="*/ 970249 h 1021754"/>
                  <a:gd name="connsiteX16-2505" fmla="*/ 545326 w 795359"/>
                  <a:gd name="connsiteY16-2506" fmla="*/ 993268 h 1021754"/>
                  <a:gd name="connsiteX17-2507" fmla="*/ 405627 w 795359"/>
                  <a:gd name="connsiteY17-2508" fmla="*/ 1004380 h 1021754"/>
                  <a:gd name="connsiteX18-2509" fmla="*/ 180997 w 795359"/>
                  <a:gd name="connsiteY18-2510" fmla="*/ 883730 h 1021754"/>
                  <a:gd name="connsiteX19-2511" fmla="*/ 21452 w 795359"/>
                  <a:gd name="connsiteY19-2512" fmla="*/ 552737 h 1021754"/>
                  <a:gd name="connsiteX20-2513" fmla="*/ 95271 w 795359"/>
                  <a:gd name="connsiteY20-2514" fmla="*/ 162211 h 1021754"/>
                  <a:gd name="connsiteX21-2515" fmla="*/ 154802 w 795359"/>
                  <a:gd name="connsiteY21-2516" fmla="*/ 16955 h 1021754"/>
                  <a:gd name="connsiteX0-2517" fmla="*/ 154802 w 776309"/>
                  <a:gd name="connsiteY0-2518" fmla="*/ 16955 h 1021754"/>
                  <a:gd name="connsiteX1-2519" fmla="*/ 21 w 776309"/>
                  <a:gd name="connsiteY1-2520" fmla="*/ 528924 h 1021754"/>
                  <a:gd name="connsiteX2-2521" fmla="*/ 166709 w 776309"/>
                  <a:gd name="connsiteY2-2522" fmla="*/ 888493 h 1021754"/>
                  <a:gd name="connsiteX3-2523" fmla="*/ 400865 w 776309"/>
                  <a:gd name="connsiteY3-2524" fmla="*/ 1016286 h 1021754"/>
                  <a:gd name="connsiteX4-2525" fmla="*/ 562789 w 776309"/>
                  <a:gd name="connsiteY4-2526" fmla="*/ 995649 h 1021754"/>
                  <a:gd name="connsiteX5-2527" fmla="*/ 641371 w 776309"/>
                  <a:gd name="connsiteY5-2528" fmla="*/ 971043 h 1021754"/>
                  <a:gd name="connsiteX6-2529" fmla="*/ 681057 w 776309"/>
                  <a:gd name="connsiteY6-2530" fmla="*/ 949610 h 1021754"/>
                  <a:gd name="connsiteX7-2531" fmla="*/ 647721 w 776309"/>
                  <a:gd name="connsiteY7-2532" fmla="*/ 905161 h 1021754"/>
                  <a:gd name="connsiteX8-2533" fmla="*/ 776309 w 776309"/>
                  <a:gd name="connsiteY8-2534" fmla="*/ 865474 h 1021754"/>
                  <a:gd name="connsiteX9-2535" fmla="*/ 701695 w 776309"/>
                  <a:gd name="connsiteY9-2536" fmla="*/ 791656 h 1021754"/>
                  <a:gd name="connsiteX10-2537" fmla="*/ 576283 w 776309"/>
                  <a:gd name="connsiteY10-2538" fmla="*/ 662275 h 1021754"/>
                  <a:gd name="connsiteX11-2539" fmla="*/ 689789 w 776309"/>
                  <a:gd name="connsiteY11-2540" fmla="*/ 798005 h 1021754"/>
                  <a:gd name="connsiteX12-2541" fmla="*/ 757257 w 776309"/>
                  <a:gd name="connsiteY12-2542" fmla="*/ 909923 h 1021754"/>
                  <a:gd name="connsiteX13-2543" fmla="*/ 612002 w 776309"/>
                  <a:gd name="connsiteY13-2544" fmla="*/ 886111 h 1021754"/>
                  <a:gd name="connsiteX14-2545" fmla="*/ 669152 w 776309"/>
                  <a:gd name="connsiteY14-2546" fmla="*/ 946438 h 1021754"/>
                  <a:gd name="connsiteX15-2547" fmla="*/ 612003 w 776309"/>
                  <a:gd name="connsiteY15-2548" fmla="*/ 970249 h 1021754"/>
                  <a:gd name="connsiteX16-2549" fmla="*/ 545326 w 776309"/>
                  <a:gd name="connsiteY16-2550" fmla="*/ 993268 h 1021754"/>
                  <a:gd name="connsiteX17-2551" fmla="*/ 405627 w 776309"/>
                  <a:gd name="connsiteY17-2552" fmla="*/ 1004380 h 1021754"/>
                  <a:gd name="connsiteX18-2553" fmla="*/ 180997 w 776309"/>
                  <a:gd name="connsiteY18-2554" fmla="*/ 883730 h 1021754"/>
                  <a:gd name="connsiteX19-2555" fmla="*/ 21452 w 776309"/>
                  <a:gd name="connsiteY19-2556" fmla="*/ 552737 h 1021754"/>
                  <a:gd name="connsiteX20-2557" fmla="*/ 95271 w 776309"/>
                  <a:gd name="connsiteY20-2558" fmla="*/ 162211 h 1021754"/>
                  <a:gd name="connsiteX21-2559" fmla="*/ 154802 w 776309"/>
                  <a:gd name="connsiteY21-2560" fmla="*/ 16955 h 1021754"/>
                  <a:gd name="connsiteX0-2561" fmla="*/ 154802 w 776309"/>
                  <a:gd name="connsiteY0-2562" fmla="*/ 16955 h 1021754"/>
                  <a:gd name="connsiteX1-2563" fmla="*/ 21 w 776309"/>
                  <a:gd name="connsiteY1-2564" fmla="*/ 528924 h 1021754"/>
                  <a:gd name="connsiteX2-2565" fmla="*/ 166709 w 776309"/>
                  <a:gd name="connsiteY2-2566" fmla="*/ 888493 h 1021754"/>
                  <a:gd name="connsiteX3-2567" fmla="*/ 400865 w 776309"/>
                  <a:gd name="connsiteY3-2568" fmla="*/ 1016286 h 1021754"/>
                  <a:gd name="connsiteX4-2569" fmla="*/ 562789 w 776309"/>
                  <a:gd name="connsiteY4-2570" fmla="*/ 995649 h 1021754"/>
                  <a:gd name="connsiteX5-2571" fmla="*/ 641371 w 776309"/>
                  <a:gd name="connsiteY5-2572" fmla="*/ 971043 h 1021754"/>
                  <a:gd name="connsiteX6-2573" fmla="*/ 681057 w 776309"/>
                  <a:gd name="connsiteY6-2574" fmla="*/ 949610 h 1021754"/>
                  <a:gd name="connsiteX7-2575" fmla="*/ 647721 w 776309"/>
                  <a:gd name="connsiteY7-2576" fmla="*/ 905161 h 1021754"/>
                  <a:gd name="connsiteX8-2577" fmla="*/ 776309 w 776309"/>
                  <a:gd name="connsiteY8-2578" fmla="*/ 865474 h 1021754"/>
                  <a:gd name="connsiteX9-2579" fmla="*/ 701695 w 776309"/>
                  <a:gd name="connsiteY9-2580" fmla="*/ 791656 h 1021754"/>
                  <a:gd name="connsiteX10-2581" fmla="*/ 576283 w 776309"/>
                  <a:gd name="connsiteY10-2582" fmla="*/ 662275 h 1021754"/>
                  <a:gd name="connsiteX11-2583" fmla="*/ 689789 w 776309"/>
                  <a:gd name="connsiteY11-2584" fmla="*/ 798005 h 1021754"/>
                  <a:gd name="connsiteX12-2585" fmla="*/ 757257 w 776309"/>
                  <a:gd name="connsiteY12-2586" fmla="*/ 909923 h 1021754"/>
                  <a:gd name="connsiteX13-2587" fmla="*/ 612002 w 776309"/>
                  <a:gd name="connsiteY13-2588" fmla="*/ 886111 h 1021754"/>
                  <a:gd name="connsiteX14-2589" fmla="*/ 669152 w 776309"/>
                  <a:gd name="connsiteY14-2590" fmla="*/ 946438 h 1021754"/>
                  <a:gd name="connsiteX15-2591" fmla="*/ 612003 w 776309"/>
                  <a:gd name="connsiteY15-2592" fmla="*/ 970249 h 1021754"/>
                  <a:gd name="connsiteX16-2593" fmla="*/ 545326 w 776309"/>
                  <a:gd name="connsiteY16-2594" fmla="*/ 993268 h 1021754"/>
                  <a:gd name="connsiteX17-2595" fmla="*/ 405627 w 776309"/>
                  <a:gd name="connsiteY17-2596" fmla="*/ 1004380 h 1021754"/>
                  <a:gd name="connsiteX18-2597" fmla="*/ 180997 w 776309"/>
                  <a:gd name="connsiteY18-2598" fmla="*/ 883730 h 1021754"/>
                  <a:gd name="connsiteX19-2599" fmla="*/ 21452 w 776309"/>
                  <a:gd name="connsiteY19-2600" fmla="*/ 552737 h 1021754"/>
                  <a:gd name="connsiteX20-2601" fmla="*/ 95271 w 776309"/>
                  <a:gd name="connsiteY20-2602" fmla="*/ 162211 h 1021754"/>
                  <a:gd name="connsiteX21-2603" fmla="*/ 154802 w 776309"/>
                  <a:gd name="connsiteY21-2604" fmla="*/ 16955 h 1021754"/>
                  <a:gd name="connsiteX0-2605" fmla="*/ 154802 w 776309"/>
                  <a:gd name="connsiteY0-2606" fmla="*/ 16955 h 1021754"/>
                  <a:gd name="connsiteX1-2607" fmla="*/ 21 w 776309"/>
                  <a:gd name="connsiteY1-2608" fmla="*/ 528924 h 1021754"/>
                  <a:gd name="connsiteX2-2609" fmla="*/ 166709 w 776309"/>
                  <a:gd name="connsiteY2-2610" fmla="*/ 888493 h 1021754"/>
                  <a:gd name="connsiteX3-2611" fmla="*/ 400865 w 776309"/>
                  <a:gd name="connsiteY3-2612" fmla="*/ 1016286 h 1021754"/>
                  <a:gd name="connsiteX4-2613" fmla="*/ 562789 w 776309"/>
                  <a:gd name="connsiteY4-2614" fmla="*/ 995649 h 1021754"/>
                  <a:gd name="connsiteX5-2615" fmla="*/ 641371 w 776309"/>
                  <a:gd name="connsiteY5-2616" fmla="*/ 971043 h 1021754"/>
                  <a:gd name="connsiteX6-2617" fmla="*/ 681057 w 776309"/>
                  <a:gd name="connsiteY6-2618" fmla="*/ 949610 h 1021754"/>
                  <a:gd name="connsiteX7-2619" fmla="*/ 647721 w 776309"/>
                  <a:gd name="connsiteY7-2620" fmla="*/ 905161 h 1021754"/>
                  <a:gd name="connsiteX8-2621" fmla="*/ 776309 w 776309"/>
                  <a:gd name="connsiteY8-2622" fmla="*/ 865474 h 1021754"/>
                  <a:gd name="connsiteX9-2623" fmla="*/ 701695 w 776309"/>
                  <a:gd name="connsiteY9-2624" fmla="*/ 791656 h 1021754"/>
                  <a:gd name="connsiteX10-2625" fmla="*/ 576283 w 776309"/>
                  <a:gd name="connsiteY10-2626" fmla="*/ 662275 h 1021754"/>
                  <a:gd name="connsiteX11-2627" fmla="*/ 689789 w 776309"/>
                  <a:gd name="connsiteY11-2628" fmla="*/ 798005 h 1021754"/>
                  <a:gd name="connsiteX12-2629" fmla="*/ 747732 w 776309"/>
                  <a:gd name="connsiteY12-2630" fmla="*/ 852773 h 1021754"/>
                  <a:gd name="connsiteX13-2631" fmla="*/ 612002 w 776309"/>
                  <a:gd name="connsiteY13-2632" fmla="*/ 886111 h 1021754"/>
                  <a:gd name="connsiteX14-2633" fmla="*/ 669152 w 776309"/>
                  <a:gd name="connsiteY14-2634" fmla="*/ 946438 h 1021754"/>
                  <a:gd name="connsiteX15-2635" fmla="*/ 612003 w 776309"/>
                  <a:gd name="connsiteY15-2636" fmla="*/ 970249 h 1021754"/>
                  <a:gd name="connsiteX16-2637" fmla="*/ 545326 w 776309"/>
                  <a:gd name="connsiteY16-2638" fmla="*/ 993268 h 1021754"/>
                  <a:gd name="connsiteX17-2639" fmla="*/ 405627 w 776309"/>
                  <a:gd name="connsiteY17-2640" fmla="*/ 1004380 h 1021754"/>
                  <a:gd name="connsiteX18-2641" fmla="*/ 180997 w 776309"/>
                  <a:gd name="connsiteY18-2642" fmla="*/ 883730 h 1021754"/>
                  <a:gd name="connsiteX19-2643" fmla="*/ 21452 w 776309"/>
                  <a:gd name="connsiteY19-2644" fmla="*/ 552737 h 1021754"/>
                  <a:gd name="connsiteX20-2645" fmla="*/ 95271 w 776309"/>
                  <a:gd name="connsiteY20-2646" fmla="*/ 162211 h 1021754"/>
                  <a:gd name="connsiteX21-2647" fmla="*/ 154802 w 776309"/>
                  <a:gd name="connsiteY21-2648" fmla="*/ 16955 h 1021754"/>
                  <a:gd name="connsiteX0-2649" fmla="*/ 96202 w 777240"/>
                  <a:gd name="connsiteY0-2650" fmla="*/ 47 h 859590"/>
                  <a:gd name="connsiteX1-2651" fmla="*/ 952 w 777240"/>
                  <a:gd name="connsiteY1-2652" fmla="*/ 366760 h 859590"/>
                  <a:gd name="connsiteX2-2653" fmla="*/ 167640 w 777240"/>
                  <a:gd name="connsiteY2-2654" fmla="*/ 726329 h 859590"/>
                  <a:gd name="connsiteX3-2655" fmla="*/ 401796 w 777240"/>
                  <a:gd name="connsiteY3-2656" fmla="*/ 854122 h 859590"/>
                  <a:gd name="connsiteX4-2657" fmla="*/ 563720 w 777240"/>
                  <a:gd name="connsiteY4-2658" fmla="*/ 833485 h 859590"/>
                  <a:gd name="connsiteX5-2659" fmla="*/ 642302 w 777240"/>
                  <a:gd name="connsiteY5-2660" fmla="*/ 808879 h 859590"/>
                  <a:gd name="connsiteX6-2661" fmla="*/ 681988 w 777240"/>
                  <a:gd name="connsiteY6-2662" fmla="*/ 787446 h 859590"/>
                  <a:gd name="connsiteX7-2663" fmla="*/ 648652 w 777240"/>
                  <a:gd name="connsiteY7-2664" fmla="*/ 742997 h 859590"/>
                  <a:gd name="connsiteX8-2665" fmla="*/ 777240 w 777240"/>
                  <a:gd name="connsiteY8-2666" fmla="*/ 703310 h 859590"/>
                  <a:gd name="connsiteX9-2667" fmla="*/ 702626 w 777240"/>
                  <a:gd name="connsiteY9-2668" fmla="*/ 629492 h 859590"/>
                  <a:gd name="connsiteX10-2669" fmla="*/ 577214 w 777240"/>
                  <a:gd name="connsiteY10-2670" fmla="*/ 500111 h 859590"/>
                  <a:gd name="connsiteX11-2671" fmla="*/ 690720 w 777240"/>
                  <a:gd name="connsiteY11-2672" fmla="*/ 635841 h 859590"/>
                  <a:gd name="connsiteX12-2673" fmla="*/ 748663 w 777240"/>
                  <a:gd name="connsiteY12-2674" fmla="*/ 690609 h 859590"/>
                  <a:gd name="connsiteX13-2675" fmla="*/ 612933 w 777240"/>
                  <a:gd name="connsiteY13-2676" fmla="*/ 723947 h 859590"/>
                  <a:gd name="connsiteX14-2677" fmla="*/ 670083 w 777240"/>
                  <a:gd name="connsiteY14-2678" fmla="*/ 784274 h 859590"/>
                  <a:gd name="connsiteX15-2679" fmla="*/ 612934 w 777240"/>
                  <a:gd name="connsiteY15-2680" fmla="*/ 808085 h 859590"/>
                  <a:gd name="connsiteX16-2681" fmla="*/ 546257 w 777240"/>
                  <a:gd name="connsiteY16-2682" fmla="*/ 831104 h 859590"/>
                  <a:gd name="connsiteX17-2683" fmla="*/ 406558 w 777240"/>
                  <a:gd name="connsiteY17-2684" fmla="*/ 842216 h 859590"/>
                  <a:gd name="connsiteX18-2685" fmla="*/ 181928 w 777240"/>
                  <a:gd name="connsiteY18-2686" fmla="*/ 721566 h 859590"/>
                  <a:gd name="connsiteX19-2687" fmla="*/ 22383 w 777240"/>
                  <a:gd name="connsiteY19-2688" fmla="*/ 390573 h 859590"/>
                  <a:gd name="connsiteX20-2689" fmla="*/ 96202 w 777240"/>
                  <a:gd name="connsiteY20-2690" fmla="*/ 47 h 859590"/>
                  <a:gd name="connsiteX0-2691" fmla="*/ 33343 w 788200"/>
                  <a:gd name="connsiteY0-2692" fmla="*/ 56644 h 525661"/>
                  <a:gd name="connsiteX1-2693" fmla="*/ 11912 w 788200"/>
                  <a:gd name="connsiteY1-2694" fmla="*/ 32831 h 525661"/>
                  <a:gd name="connsiteX2-2695" fmla="*/ 178600 w 788200"/>
                  <a:gd name="connsiteY2-2696" fmla="*/ 392400 h 525661"/>
                  <a:gd name="connsiteX3-2697" fmla="*/ 412756 w 788200"/>
                  <a:gd name="connsiteY3-2698" fmla="*/ 520193 h 525661"/>
                  <a:gd name="connsiteX4-2699" fmla="*/ 574680 w 788200"/>
                  <a:gd name="connsiteY4-2700" fmla="*/ 499556 h 525661"/>
                  <a:gd name="connsiteX5-2701" fmla="*/ 653262 w 788200"/>
                  <a:gd name="connsiteY5-2702" fmla="*/ 474950 h 525661"/>
                  <a:gd name="connsiteX6-2703" fmla="*/ 692948 w 788200"/>
                  <a:gd name="connsiteY6-2704" fmla="*/ 453517 h 525661"/>
                  <a:gd name="connsiteX7-2705" fmla="*/ 659612 w 788200"/>
                  <a:gd name="connsiteY7-2706" fmla="*/ 409068 h 525661"/>
                  <a:gd name="connsiteX8-2707" fmla="*/ 788200 w 788200"/>
                  <a:gd name="connsiteY8-2708" fmla="*/ 369381 h 525661"/>
                  <a:gd name="connsiteX9-2709" fmla="*/ 713586 w 788200"/>
                  <a:gd name="connsiteY9-2710" fmla="*/ 295563 h 525661"/>
                  <a:gd name="connsiteX10-2711" fmla="*/ 588174 w 788200"/>
                  <a:gd name="connsiteY10-2712" fmla="*/ 166182 h 525661"/>
                  <a:gd name="connsiteX11-2713" fmla="*/ 701680 w 788200"/>
                  <a:gd name="connsiteY11-2714" fmla="*/ 301912 h 525661"/>
                  <a:gd name="connsiteX12-2715" fmla="*/ 759623 w 788200"/>
                  <a:gd name="connsiteY12-2716" fmla="*/ 356680 h 525661"/>
                  <a:gd name="connsiteX13-2717" fmla="*/ 623893 w 788200"/>
                  <a:gd name="connsiteY13-2718" fmla="*/ 390018 h 525661"/>
                  <a:gd name="connsiteX14-2719" fmla="*/ 681043 w 788200"/>
                  <a:gd name="connsiteY14-2720" fmla="*/ 450345 h 525661"/>
                  <a:gd name="connsiteX15-2721" fmla="*/ 623894 w 788200"/>
                  <a:gd name="connsiteY15-2722" fmla="*/ 474156 h 525661"/>
                  <a:gd name="connsiteX16-2723" fmla="*/ 557217 w 788200"/>
                  <a:gd name="connsiteY16-2724" fmla="*/ 497175 h 525661"/>
                  <a:gd name="connsiteX17-2725" fmla="*/ 417518 w 788200"/>
                  <a:gd name="connsiteY17-2726" fmla="*/ 508287 h 525661"/>
                  <a:gd name="connsiteX18-2727" fmla="*/ 192888 w 788200"/>
                  <a:gd name="connsiteY18-2728" fmla="*/ 387637 h 525661"/>
                  <a:gd name="connsiteX19-2729" fmla="*/ 33343 w 788200"/>
                  <a:gd name="connsiteY19-2730" fmla="*/ 56644 h 525661"/>
                  <a:gd name="connsiteX0-2731" fmla="*/ 9026 w 844846"/>
                  <a:gd name="connsiteY0-2732" fmla="*/ 92548 h 509178"/>
                  <a:gd name="connsiteX1-2733" fmla="*/ 68558 w 844846"/>
                  <a:gd name="connsiteY1-2734" fmla="*/ 16348 h 509178"/>
                  <a:gd name="connsiteX2-2735" fmla="*/ 235246 w 844846"/>
                  <a:gd name="connsiteY2-2736" fmla="*/ 375917 h 509178"/>
                  <a:gd name="connsiteX3-2737" fmla="*/ 469402 w 844846"/>
                  <a:gd name="connsiteY3-2738" fmla="*/ 503710 h 509178"/>
                  <a:gd name="connsiteX4-2739" fmla="*/ 631326 w 844846"/>
                  <a:gd name="connsiteY4-2740" fmla="*/ 483073 h 509178"/>
                  <a:gd name="connsiteX5-2741" fmla="*/ 709908 w 844846"/>
                  <a:gd name="connsiteY5-2742" fmla="*/ 458467 h 509178"/>
                  <a:gd name="connsiteX6-2743" fmla="*/ 749594 w 844846"/>
                  <a:gd name="connsiteY6-2744" fmla="*/ 437034 h 509178"/>
                  <a:gd name="connsiteX7-2745" fmla="*/ 716258 w 844846"/>
                  <a:gd name="connsiteY7-2746" fmla="*/ 392585 h 509178"/>
                  <a:gd name="connsiteX8-2747" fmla="*/ 844846 w 844846"/>
                  <a:gd name="connsiteY8-2748" fmla="*/ 352898 h 509178"/>
                  <a:gd name="connsiteX9-2749" fmla="*/ 770232 w 844846"/>
                  <a:gd name="connsiteY9-2750" fmla="*/ 279080 h 509178"/>
                  <a:gd name="connsiteX10-2751" fmla="*/ 644820 w 844846"/>
                  <a:gd name="connsiteY10-2752" fmla="*/ 149699 h 509178"/>
                  <a:gd name="connsiteX11-2753" fmla="*/ 758326 w 844846"/>
                  <a:gd name="connsiteY11-2754" fmla="*/ 285429 h 509178"/>
                  <a:gd name="connsiteX12-2755" fmla="*/ 816269 w 844846"/>
                  <a:gd name="connsiteY12-2756" fmla="*/ 340197 h 509178"/>
                  <a:gd name="connsiteX13-2757" fmla="*/ 680539 w 844846"/>
                  <a:gd name="connsiteY13-2758" fmla="*/ 373535 h 509178"/>
                  <a:gd name="connsiteX14-2759" fmla="*/ 737689 w 844846"/>
                  <a:gd name="connsiteY14-2760" fmla="*/ 433862 h 509178"/>
                  <a:gd name="connsiteX15-2761" fmla="*/ 680540 w 844846"/>
                  <a:gd name="connsiteY15-2762" fmla="*/ 457673 h 509178"/>
                  <a:gd name="connsiteX16-2763" fmla="*/ 613863 w 844846"/>
                  <a:gd name="connsiteY16-2764" fmla="*/ 480692 h 509178"/>
                  <a:gd name="connsiteX17-2765" fmla="*/ 474164 w 844846"/>
                  <a:gd name="connsiteY17-2766" fmla="*/ 491804 h 509178"/>
                  <a:gd name="connsiteX18-2767" fmla="*/ 249534 w 844846"/>
                  <a:gd name="connsiteY18-2768" fmla="*/ 371154 h 509178"/>
                  <a:gd name="connsiteX19-2769" fmla="*/ 9026 w 844846"/>
                  <a:gd name="connsiteY19-2770" fmla="*/ 92548 h 509178"/>
                  <a:gd name="connsiteX0-2771" fmla="*/ 21940 w 857760"/>
                  <a:gd name="connsiteY0-2772" fmla="*/ 25775 h 442405"/>
                  <a:gd name="connsiteX1-2773" fmla="*/ 29085 w 857760"/>
                  <a:gd name="connsiteY1-2774" fmla="*/ 68638 h 442405"/>
                  <a:gd name="connsiteX2-2775" fmla="*/ 248160 w 857760"/>
                  <a:gd name="connsiteY2-2776" fmla="*/ 309144 h 442405"/>
                  <a:gd name="connsiteX3-2777" fmla="*/ 482316 w 857760"/>
                  <a:gd name="connsiteY3-2778" fmla="*/ 436937 h 442405"/>
                  <a:gd name="connsiteX4-2779" fmla="*/ 644240 w 857760"/>
                  <a:gd name="connsiteY4-2780" fmla="*/ 416300 h 442405"/>
                  <a:gd name="connsiteX5-2781" fmla="*/ 722822 w 857760"/>
                  <a:gd name="connsiteY5-2782" fmla="*/ 391694 h 442405"/>
                  <a:gd name="connsiteX6-2783" fmla="*/ 762508 w 857760"/>
                  <a:gd name="connsiteY6-2784" fmla="*/ 370261 h 442405"/>
                  <a:gd name="connsiteX7-2785" fmla="*/ 729172 w 857760"/>
                  <a:gd name="connsiteY7-2786" fmla="*/ 325812 h 442405"/>
                  <a:gd name="connsiteX8-2787" fmla="*/ 857760 w 857760"/>
                  <a:gd name="connsiteY8-2788" fmla="*/ 286125 h 442405"/>
                  <a:gd name="connsiteX9-2789" fmla="*/ 783146 w 857760"/>
                  <a:gd name="connsiteY9-2790" fmla="*/ 212307 h 442405"/>
                  <a:gd name="connsiteX10-2791" fmla="*/ 657734 w 857760"/>
                  <a:gd name="connsiteY10-2792" fmla="*/ 82926 h 442405"/>
                  <a:gd name="connsiteX11-2793" fmla="*/ 771240 w 857760"/>
                  <a:gd name="connsiteY11-2794" fmla="*/ 218656 h 442405"/>
                  <a:gd name="connsiteX12-2795" fmla="*/ 829183 w 857760"/>
                  <a:gd name="connsiteY12-2796" fmla="*/ 273424 h 442405"/>
                  <a:gd name="connsiteX13-2797" fmla="*/ 693453 w 857760"/>
                  <a:gd name="connsiteY13-2798" fmla="*/ 306762 h 442405"/>
                  <a:gd name="connsiteX14-2799" fmla="*/ 750603 w 857760"/>
                  <a:gd name="connsiteY14-2800" fmla="*/ 367089 h 442405"/>
                  <a:gd name="connsiteX15-2801" fmla="*/ 693454 w 857760"/>
                  <a:gd name="connsiteY15-2802" fmla="*/ 390900 h 442405"/>
                  <a:gd name="connsiteX16-2803" fmla="*/ 626777 w 857760"/>
                  <a:gd name="connsiteY16-2804" fmla="*/ 413919 h 442405"/>
                  <a:gd name="connsiteX17-2805" fmla="*/ 487078 w 857760"/>
                  <a:gd name="connsiteY17-2806" fmla="*/ 425031 h 442405"/>
                  <a:gd name="connsiteX18-2807" fmla="*/ 262448 w 857760"/>
                  <a:gd name="connsiteY18-2808" fmla="*/ 304381 h 442405"/>
                  <a:gd name="connsiteX19-2809" fmla="*/ 21940 w 857760"/>
                  <a:gd name="connsiteY19-2810" fmla="*/ 25775 h 442405"/>
                  <a:gd name="connsiteX0-2811" fmla="*/ 58549 w 837219"/>
                  <a:gd name="connsiteY0-2812" fmla="*/ 18786 h 483041"/>
                  <a:gd name="connsiteX1-2813" fmla="*/ 8544 w 837219"/>
                  <a:gd name="connsiteY1-2814" fmla="*/ 109274 h 483041"/>
                  <a:gd name="connsiteX2-2815" fmla="*/ 227619 w 837219"/>
                  <a:gd name="connsiteY2-2816" fmla="*/ 349780 h 483041"/>
                  <a:gd name="connsiteX3-2817" fmla="*/ 461775 w 837219"/>
                  <a:gd name="connsiteY3-2818" fmla="*/ 477573 h 483041"/>
                  <a:gd name="connsiteX4-2819" fmla="*/ 623699 w 837219"/>
                  <a:gd name="connsiteY4-2820" fmla="*/ 456936 h 483041"/>
                  <a:gd name="connsiteX5-2821" fmla="*/ 702281 w 837219"/>
                  <a:gd name="connsiteY5-2822" fmla="*/ 432330 h 483041"/>
                  <a:gd name="connsiteX6-2823" fmla="*/ 741967 w 837219"/>
                  <a:gd name="connsiteY6-2824" fmla="*/ 410897 h 483041"/>
                  <a:gd name="connsiteX7-2825" fmla="*/ 708631 w 837219"/>
                  <a:gd name="connsiteY7-2826" fmla="*/ 366448 h 483041"/>
                  <a:gd name="connsiteX8-2827" fmla="*/ 837219 w 837219"/>
                  <a:gd name="connsiteY8-2828" fmla="*/ 326761 h 483041"/>
                  <a:gd name="connsiteX9-2829" fmla="*/ 762605 w 837219"/>
                  <a:gd name="connsiteY9-2830" fmla="*/ 252943 h 483041"/>
                  <a:gd name="connsiteX10-2831" fmla="*/ 637193 w 837219"/>
                  <a:gd name="connsiteY10-2832" fmla="*/ 123562 h 483041"/>
                  <a:gd name="connsiteX11-2833" fmla="*/ 750699 w 837219"/>
                  <a:gd name="connsiteY11-2834" fmla="*/ 259292 h 483041"/>
                  <a:gd name="connsiteX12-2835" fmla="*/ 808642 w 837219"/>
                  <a:gd name="connsiteY12-2836" fmla="*/ 314060 h 483041"/>
                  <a:gd name="connsiteX13-2837" fmla="*/ 672912 w 837219"/>
                  <a:gd name="connsiteY13-2838" fmla="*/ 347398 h 483041"/>
                  <a:gd name="connsiteX14-2839" fmla="*/ 730062 w 837219"/>
                  <a:gd name="connsiteY14-2840" fmla="*/ 407725 h 483041"/>
                  <a:gd name="connsiteX15-2841" fmla="*/ 672913 w 837219"/>
                  <a:gd name="connsiteY15-2842" fmla="*/ 431536 h 483041"/>
                  <a:gd name="connsiteX16-2843" fmla="*/ 606236 w 837219"/>
                  <a:gd name="connsiteY16-2844" fmla="*/ 454555 h 483041"/>
                  <a:gd name="connsiteX17-2845" fmla="*/ 466537 w 837219"/>
                  <a:gd name="connsiteY17-2846" fmla="*/ 465667 h 483041"/>
                  <a:gd name="connsiteX18-2847" fmla="*/ 241907 w 837219"/>
                  <a:gd name="connsiteY18-2848" fmla="*/ 345017 h 483041"/>
                  <a:gd name="connsiteX19-2849" fmla="*/ 58549 w 837219"/>
                  <a:gd name="connsiteY19-2850" fmla="*/ 18786 h 483041"/>
                  <a:gd name="connsiteX0-2851" fmla="*/ 9117 w 787787"/>
                  <a:gd name="connsiteY0-2852" fmla="*/ 14877 h 479132"/>
                  <a:gd name="connsiteX1-2853" fmla="*/ 59125 w 787787"/>
                  <a:gd name="connsiteY1-2854" fmla="*/ 143465 h 479132"/>
                  <a:gd name="connsiteX2-2855" fmla="*/ 178187 w 787787"/>
                  <a:gd name="connsiteY2-2856" fmla="*/ 345871 h 479132"/>
                  <a:gd name="connsiteX3-2857" fmla="*/ 412343 w 787787"/>
                  <a:gd name="connsiteY3-2858" fmla="*/ 473664 h 479132"/>
                  <a:gd name="connsiteX4-2859" fmla="*/ 574267 w 787787"/>
                  <a:gd name="connsiteY4-2860" fmla="*/ 453027 h 479132"/>
                  <a:gd name="connsiteX5-2861" fmla="*/ 652849 w 787787"/>
                  <a:gd name="connsiteY5-2862" fmla="*/ 428421 h 479132"/>
                  <a:gd name="connsiteX6-2863" fmla="*/ 692535 w 787787"/>
                  <a:gd name="connsiteY6-2864" fmla="*/ 406988 h 479132"/>
                  <a:gd name="connsiteX7-2865" fmla="*/ 659199 w 787787"/>
                  <a:gd name="connsiteY7-2866" fmla="*/ 362539 h 479132"/>
                  <a:gd name="connsiteX8-2867" fmla="*/ 787787 w 787787"/>
                  <a:gd name="connsiteY8-2868" fmla="*/ 322852 h 479132"/>
                  <a:gd name="connsiteX9-2869" fmla="*/ 713173 w 787787"/>
                  <a:gd name="connsiteY9-2870" fmla="*/ 249034 h 479132"/>
                  <a:gd name="connsiteX10-2871" fmla="*/ 587761 w 787787"/>
                  <a:gd name="connsiteY10-2872" fmla="*/ 119653 h 479132"/>
                  <a:gd name="connsiteX11-2873" fmla="*/ 701267 w 787787"/>
                  <a:gd name="connsiteY11-2874" fmla="*/ 255383 h 479132"/>
                  <a:gd name="connsiteX12-2875" fmla="*/ 759210 w 787787"/>
                  <a:gd name="connsiteY12-2876" fmla="*/ 310151 h 479132"/>
                  <a:gd name="connsiteX13-2877" fmla="*/ 623480 w 787787"/>
                  <a:gd name="connsiteY13-2878" fmla="*/ 343489 h 479132"/>
                  <a:gd name="connsiteX14-2879" fmla="*/ 680630 w 787787"/>
                  <a:gd name="connsiteY14-2880" fmla="*/ 403816 h 479132"/>
                  <a:gd name="connsiteX15-2881" fmla="*/ 623481 w 787787"/>
                  <a:gd name="connsiteY15-2882" fmla="*/ 427627 h 479132"/>
                  <a:gd name="connsiteX16-2883" fmla="*/ 556804 w 787787"/>
                  <a:gd name="connsiteY16-2884" fmla="*/ 450646 h 479132"/>
                  <a:gd name="connsiteX17-2885" fmla="*/ 417105 w 787787"/>
                  <a:gd name="connsiteY17-2886" fmla="*/ 461758 h 479132"/>
                  <a:gd name="connsiteX18-2887" fmla="*/ 192475 w 787787"/>
                  <a:gd name="connsiteY18-2888" fmla="*/ 341108 h 479132"/>
                  <a:gd name="connsiteX19-2889" fmla="*/ 9117 w 787787"/>
                  <a:gd name="connsiteY19-2890" fmla="*/ 14877 h 479132"/>
                  <a:gd name="connsiteX0-2891" fmla="*/ 11460 w 771080"/>
                  <a:gd name="connsiteY0-2892" fmla="*/ 13389 h 501456"/>
                  <a:gd name="connsiteX1-2893" fmla="*/ 42418 w 771080"/>
                  <a:gd name="connsiteY1-2894" fmla="*/ 165789 h 501456"/>
                  <a:gd name="connsiteX2-2895" fmla="*/ 161480 w 771080"/>
                  <a:gd name="connsiteY2-2896" fmla="*/ 368195 h 501456"/>
                  <a:gd name="connsiteX3-2897" fmla="*/ 395636 w 771080"/>
                  <a:gd name="connsiteY3-2898" fmla="*/ 495988 h 501456"/>
                  <a:gd name="connsiteX4-2899" fmla="*/ 557560 w 771080"/>
                  <a:gd name="connsiteY4-2900" fmla="*/ 475351 h 501456"/>
                  <a:gd name="connsiteX5-2901" fmla="*/ 636142 w 771080"/>
                  <a:gd name="connsiteY5-2902" fmla="*/ 450745 h 501456"/>
                  <a:gd name="connsiteX6-2903" fmla="*/ 675828 w 771080"/>
                  <a:gd name="connsiteY6-2904" fmla="*/ 429312 h 501456"/>
                  <a:gd name="connsiteX7-2905" fmla="*/ 642492 w 771080"/>
                  <a:gd name="connsiteY7-2906" fmla="*/ 384863 h 501456"/>
                  <a:gd name="connsiteX8-2907" fmla="*/ 771080 w 771080"/>
                  <a:gd name="connsiteY8-2908" fmla="*/ 345176 h 501456"/>
                  <a:gd name="connsiteX9-2909" fmla="*/ 696466 w 771080"/>
                  <a:gd name="connsiteY9-2910" fmla="*/ 271358 h 501456"/>
                  <a:gd name="connsiteX10-2911" fmla="*/ 571054 w 771080"/>
                  <a:gd name="connsiteY10-2912" fmla="*/ 141977 h 501456"/>
                  <a:gd name="connsiteX11-2913" fmla="*/ 684560 w 771080"/>
                  <a:gd name="connsiteY11-2914" fmla="*/ 277707 h 501456"/>
                  <a:gd name="connsiteX12-2915" fmla="*/ 742503 w 771080"/>
                  <a:gd name="connsiteY12-2916" fmla="*/ 332475 h 501456"/>
                  <a:gd name="connsiteX13-2917" fmla="*/ 606773 w 771080"/>
                  <a:gd name="connsiteY13-2918" fmla="*/ 365813 h 501456"/>
                  <a:gd name="connsiteX14-2919" fmla="*/ 663923 w 771080"/>
                  <a:gd name="connsiteY14-2920" fmla="*/ 426140 h 501456"/>
                  <a:gd name="connsiteX15-2921" fmla="*/ 606774 w 771080"/>
                  <a:gd name="connsiteY15-2922" fmla="*/ 449951 h 501456"/>
                  <a:gd name="connsiteX16-2923" fmla="*/ 540097 w 771080"/>
                  <a:gd name="connsiteY16-2924" fmla="*/ 472970 h 501456"/>
                  <a:gd name="connsiteX17-2925" fmla="*/ 400398 w 771080"/>
                  <a:gd name="connsiteY17-2926" fmla="*/ 484082 h 501456"/>
                  <a:gd name="connsiteX18-2927" fmla="*/ 175768 w 771080"/>
                  <a:gd name="connsiteY18-2928" fmla="*/ 363432 h 501456"/>
                  <a:gd name="connsiteX19-2929" fmla="*/ 11460 w 771080"/>
                  <a:gd name="connsiteY19-2930" fmla="*/ 13389 h 501456"/>
                  <a:gd name="connsiteX0-2931" fmla="*/ 11460 w 771080"/>
                  <a:gd name="connsiteY0-2932" fmla="*/ 13389 h 501456"/>
                  <a:gd name="connsiteX1-2933" fmla="*/ 42418 w 771080"/>
                  <a:gd name="connsiteY1-2934" fmla="*/ 165789 h 501456"/>
                  <a:gd name="connsiteX2-2935" fmla="*/ 161480 w 771080"/>
                  <a:gd name="connsiteY2-2936" fmla="*/ 368195 h 501456"/>
                  <a:gd name="connsiteX3-2937" fmla="*/ 395636 w 771080"/>
                  <a:gd name="connsiteY3-2938" fmla="*/ 495988 h 501456"/>
                  <a:gd name="connsiteX4-2939" fmla="*/ 557560 w 771080"/>
                  <a:gd name="connsiteY4-2940" fmla="*/ 475351 h 501456"/>
                  <a:gd name="connsiteX5-2941" fmla="*/ 636142 w 771080"/>
                  <a:gd name="connsiteY5-2942" fmla="*/ 450745 h 501456"/>
                  <a:gd name="connsiteX6-2943" fmla="*/ 675828 w 771080"/>
                  <a:gd name="connsiteY6-2944" fmla="*/ 429312 h 501456"/>
                  <a:gd name="connsiteX7-2945" fmla="*/ 642492 w 771080"/>
                  <a:gd name="connsiteY7-2946" fmla="*/ 384863 h 501456"/>
                  <a:gd name="connsiteX8-2947" fmla="*/ 771080 w 771080"/>
                  <a:gd name="connsiteY8-2948" fmla="*/ 345176 h 501456"/>
                  <a:gd name="connsiteX9-2949" fmla="*/ 696466 w 771080"/>
                  <a:gd name="connsiteY9-2950" fmla="*/ 271358 h 501456"/>
                  <a:gd name="connsiteX10-2951" fmla="*/ 571054 w 771080"/>
                  <a:gd name="connsiteY10-2952" fmla="*/ 141977 h 501456"/>
                  <a:gd name="connsiteX11-2953" fmla="*/ 684560 w 771080"/>
                  <a:gd name="connsiteY11-2954" fmla="*/ 277707 h 501456"/>
                  <a:gd name="connsiteX12-2955" fmla="*/ 742503 w 771080"/>
                  <a:gd name="connsiteY12-2956" fmla="*/ 332475 h 501456"/>
                  <a:gd name="connsiteX13-2957" fmla="*/ 606773 w 771080"/>
                  <a:gd name="connsiteY13-2958" fmla="*/ 365813 h 501456"/>
                  <a:gd name="connsiteX14-2959" fmla="*/ 663923 w 771080"/>
                  <a:gd name="connsiteY14-2960" fmla="*/ 426140 h 501456"/>
                  <a:gd name="connsiteX15-2961" fmla="*/ 606774 w 771080"/>
                  <a:gd name="connsiteY15-2962" fmla="*/ 449951 h 501456"/>
                  <a:gd name="connsiteX16-2963" fmla="*/ 540097 w 771080"/>
                  <a:gd name="connsiteY16-2964" fmla="*/ 472970 h 501456"/>
                  <a:gd name="connsiteX17-2965" fmla="*/ 400398 w 771080"/>
                  <a:gd name="connsiteY17-2966" fmla="*/ 484082 h 501456"/>
                  <a:gd name="connsiteX18-2967" fmla="*/ 175768 w 771080"/>
                  <a:gd name="connsiteY18-2968" fmla="*/ 363432 h 501456"/>
                  <a:gd name="connsiteX19-2969" fmla="*/ 11460 w 771080"/>
                  <a:gd name="connsiteY19-2970" fmla="*/ 13389 h 501456"/>
                  <a:gd name="connsiteX0-2971" fmla="*/ 2675 w 762295"/>
                  <a:gd name="connsiteY0-2972" fmla="*/ 13389 h 501456"/>
                  <a:gd name="connsiteX1-2973" fmla="*/ 33633 w 762295"/>
                  <a:gd name="connsiteY1-2974" fmla="*/ 165789 h 501456"/>
                  <a:gd name="connsiteX2-2975" fmla="*/ 152695 w 762295"/>
                  <a:gd name="connsiteY2-2976" fmla="*/ 368195 h 501456"/>
                  <a:gd name="connsiteX3-2977" fmla="*/ 386851 w 762295"/>
                  <a:gd name="connsiteY3-2978" fmla="*/ 495988 h 501456"/>
                  <a:gd name="connsiteX4-2979" fmla="*/ 548775 w 762295"/>
                  <a:gd name="connsiteY4-2980" fmla="*/ 475351 h 501456"/>
                  <a:gd name="connsiteX5-2981" fmla="*/ 627357 w 762295"/>
                  <a:gd name="connsiteY5-2982" fmla="*/ 450745 h 501456"/>
                  <a:gd name="connsiteX6-2983" fmla="*/ 667043 w 762295"/>
                  <a:gd name="connsiteY6-2984" fmla="*/ 429312 h 501456"/>
                  <a:gd name="connsiteX7-2985" fmla="*/ 633707 w 762295"/>
                  <a:gd name="connsiteY7-2986" fmla="*/ 384863 h 501456"/>
                  <a:gd name="connsiteX8-2987" fmla="*/ 762295 w 762295"/>
                  <a:gd name="connsiteY8-2988" fmla="*/ 345176 h 501456"/>
                  <a:gd name="connsiteX9-2989" fmla="*/ 687681 w 762295"/>
                  <a:gd name="connsiteY9-2990" fmla="*/ 271358 h 501456"/>
                  <a:gd name="connsiteX10-2991" fmla="*/ 562269 w 762295"/>
                  <a:gd name="connsiteY10-2992" fmla="*/ 141977 h 501456"/>
                  <a:gd name="connsiteX11-2993" fmla="*/ 675775 w 762295"/>
                  <a:gd name="connsiteY11-2994" fmla="*/ 277707 h 501456"/>
                  <a:gd name="connsiteX12-2995" fmla="*/ 733718 w 762295"/>
                  <a:gd name="connsiteY12-2996" fmla="*/ 332475 h 501456"/>
                  <a:gd name="connsiteX13-2997" fmla="*/ 597988 w 762295"/>
                  <a:gd name="connsiteY13-2998" fmla="*/ 365813 h 501456"/>
                  <a:gd name="connsiteX14-2999" fmla="*/ 655138 w 762295"/>
                  <a:gd name="connsiteY14-3000" fmla="*/ 426140 h 501456"/>
                  <a:gd name="connsiteX15-3001" fmla="*/ 597989 w 762295"/>
                  <a:gd name="connsiteY15-3002" fmla="*/ 449951 h 501456"/>
                  <a:gd name="connsiteX16-3003" fmla="*/ 531312 w 762295"/>
                  <a:gd name="connsiteY16-3004" fmla="*/ 472970 h 501456"/>
                  <a:gd name="connsiteX17-3005" fmla="*/ 391613 w 762295"/>
                  <a:gd name="connsiteY17-3006" fmla="*/ 484082 h 501456"/>
                  <a:gd name="connsiteX18-3007" fmla="*/ 166983 w 762295"/>
                  <a:gd name="connsiteY18-3008" fmla="*/ 363432 h 501456"/>
                  <a:gd name="connsiteX19-3009" fmla="*/ 2675 w 762295"/>
                  <a:gd name="connsiteY19-3010" fmla="*/ 13389 h 5014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Lst>
                <a:rect l="l" t="t" r="r" b="b"/>
                <a:pathLst>
                  <a:path w="762295" h="501456">
                    <a:moveTo>
                      <a:pt x="2675" y="13389"/>
                    </a:moveTo>
                    <a:cubicBezTo>
                      <a:pt x="24900" y="-45745"/>
                      <a:pt x="8630" y="106655"/>
                      <a:pt x="33633" y="165789"/>
                    </a:cubicBezTo>
                    <a:cubicBezTo>
                      <a:pt x="58636" y="224923"/>
                      <a:pt x="93825" y="313162"/>
                      <a:pt x="152695" y="368195"/>
                    </a:cubicBezTo>
                    <a:cubicBezTo>
                      <a:pt x="211565" y="423228"/>
                      <a:pt x="320838" y="478129"/>
                      <a:pt x="386851" y="495988"/>
                    </a:cubicBezTo>
                    <a:cubicBezTo>
                      <a:pt x="452864" y="513847"/>
                      <a:pt x="508691" y="482891"/>
                      <a:pt x="548775" y="475351"/>
                    </a:cubicBezTo>
                    <a:cubicBezTo>
                      <a:pt x="588859" y="467811"/>
                      <a:pt x="607646" y="458418"/>
                      <a:pt x="627357" y="450745"/>
                    </a:cubicBezTo>
                    <a:cubicBezTo>
                      <a:pt x="647068" y="443072"/>
                      <a:pt x="665985" y="440292"/>
                      <a:pt x="667043" y="429312"/>
                    </a:cubicBezTo>
                    <a:cubicBezTo>
                      <a:pt x="668101" y="418332"/>
                      <a:pt x="617832" y="398886"/>
                      <a:pt x="633707" y="384863"/>
                    </a:cubicBezTo>
                    <a:cubicBezTo>
                      <a:pt x="649582" y="370840"/>
                      <a:pt x="722608" y="341603"/>
                      <a:pt x="762295" y="345176"/>
                    </a:cubicBezTo>
                    <a:cubicBezTo>
                      <a:pt x="692444" y="305092"/>
                      <a:pt x="721019" y="305224"/>
                      <a:pt x="687681" y="271358"/>
                    </a:cubicBezTo>
                    <a:cubicBezTo>
                      <a:pt x="654343" y="237492"/>
                      <a:pt x="564253" y="140919"/>
                      <a:pt x="562269" y="141977"/>
                    </a:cubicBezTo>
                    <a:cubicBezTo>
                      <a:pt x="560285" y="143035"/>
                      <a:pt x="647200" y="245957"/>
                      <a:pt x="675775" y="277707"/>
                    </a:cubicBezTo>
                    <a:cubicBezTo>
                      <a:pt x="704350" y="309457"/>
                      <a:pt x="746683" y="317791"/>
                      <a:pt x="733718" y="332475"/>
                    </a:cubicBezTo>
                    <a:cubicBezTo>
                      <a:pt x="720754" y="347159"/>
                      <a:pt x="611085" y="350202"/>
                      <a:pt x="597988" y="365813"/>
                    </a:cubicBezTo>
                    <a:cubicBezTo>
                      <a:pt x="584891" y="381424"/>
                      <a:pt x="655138" y="412117"/>
                      <a:pt x="655138" y="426140"/>
                    </a:cubicBezTo>
                    <a:cubicBezTo>
                      <a:pt x="655138" y="440163"/>
                      <a:pt x="620743" y="445850"/>
                      <a:pt x="597989" y="449951"/>
                    </a:cubicBezTo>
                    <a:cubicBezTo>
                      <a:pt x="575235" y="454052"/>
                      <a:pt x="565708" y="467282"/>
                      <a:pt x="531312" y="472970"/>
                    </a:cubicBezTo>
                    <a:cubicBezTo>
                      <a:pt x="496916" y="478659"/>
                      <a:pt x="452335" y="502338"/>
                      <a:pt x="391613" y="484082"/>
                    </a:cubicBezTo>
                    <a:cubicBezTo>
                      <a:pt x="330892" y="465826"/>
                      <a:pt x="231806" y="441881"/>
                      <a:pt x="166983" y="363432"/>
                    </a:cubicBezTo>
                    <a:cubicBezTo>
                      <a:pt x="102160" y="284983"/>
                      <a:pt x="-19550" y="72523"/>
                      <a:pt x="2675" y="1338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自由: 形状 58"/>
              <p:cNvSpPr/>
              <p:nvPr/>
            </p:nvSpPr>
            <p:spPr>
              <a:xfrm rot="463049">
                <a:off x="5182409" y="2186913"/>
                <a:ext cx="513410" cy="826525"/>
              </a:xfrm>
              <a:custGeom>
                <a:avLst/>
                <a:gdLst>
                  <a:gd name="connsiteX0" fmla="*/ 736253 w 938710"/>
                  <a:gd name="connsiteY0" fmla="*/ 2532 h 1394759"/>
                  <a:gd name="connsiteX1" fmla="*/ 395735 w 938710"/>
                  <a:gd name="connsiteY1" fmla="*/ 62063 h 1394759"/>
                  <a:gd name="connsiteX2" fmla="*/ 107603 w 938710"/>
                  <a:gd name="connsiteY2" fmla="*/ 359720 h 1394759"/>
                  <a:gd name="connsiteX3" fmla="*/ 447 w 938710"/>
                  <a:gd name="connsiteY3" fmla="*/ 840732 h 1394759"/>
                  <a:gd name="connsiteX4" fmla="*/ 140941 w 938710"/>
                  <a:gd name="connsiteY4" fmla="*/ 1188395 h 1394759"/>
                  <a:gd name="connsiteX5" fmla="*/ 374303 w 938710"/>
                  <a:gd name="connsiteY5" fmla="*/ 1343176 h 1394759"/>
                  <a:gd name="connsiteX6" fmla="*/ 345728 w 938710"/>
                  <a:gd name="connsiteY6" fmla="*/ 1302695 h 1394759"/>
                  <a:gd name="connsiteX7" fmla="*/ 512416 w 938710"/>
                  <a:gd name="connsiteY7" fmla="*/ 1393182 h 1394759"/>
                  <a:gd name="connsiteX8" fmla="*/ 510035 w 938710"/>
                  <a:gd name="connsiteY8" fmla="*/ 1362226 h 1394759"/>
                  <a:gd name="connsiteX9" fmla="*/ 712441 w 938710"/>
                  <a:gd name="connsiteY9" fmla="*/ 1388420 h 1394759"/>
                  <a:gd name="connsiteX10" fmla="*/ 683866 w 938710"/>
                  <a:gd name="connsiteY10" fmla="*/ 1364607 h 1394759"/>
                  <a:gd name="connsiteX11" fmla="*/ 869603 w 938710"/>
                  <a:gd name="connsiteY11" fmla="*/ 1357463 h 1394759"/>
                  <a:gd name="connsiteX12" fmla="*/ 769591 w 938710"/>
                  <a:gd name="connsiteY12" fmla="*/ 1305076 h 1394759"/>
                  <a:gd name="connsiteX13" fmla="*/ 938660 w 938710"/>
                  <a:gd name="connsiteY13" fmla="*/ 1326507 h 1394759"/>
                  <a:gd name="connsiteX14" fmla="*/ 788641 w 938710"/>
                  <a:gd name="connsiteY14" fmla="*/ 1181251 h 1394759"/>
                  <a:gd name="connsiteX15" fmla="*/ 912466 w 938710"/>
                  <a:gd name="connsiteY15" fmla="*/ 1321745 h 1394759"/>
                  <a:gd name="connsiteX16" fmla="*/ 771972 w 938710"/>
                  <a:gd name="connsiteY16" fmla="*/ 1302695 h 1394759"/>
                  <a:gd name="connsiteX17" fmla="*/ 843410 w 938710"/>
                  <a:gd name="connsiteY17" fmla="*/ 1350320 h 1394759"/>
                  <a:gd name="connsiteX18" fmla="*/ 676722 w 938710"/>
                  <a:gd name="connsiteY18" fmla="*/ 1362226 h 1394759"/>
                  <a:gd name="connsiteX19" fmla="*/ 700535 w 938710"/>
                  <a:gd name="connsiteY19" fmla="*/ 1378895 h 1394759"/>
                  <a:gd name="connsiteX20" fmla="*/ 512416 w 938710"/>
                  <a:gd name="connsiteY20" fmla="*/ 1352701 h 1394759"/>
                  <a:gd name="connsiteX21" fmla="*/ 502891 w 938710"/>
                  <a:gd name="connsiteY21" fmla="*/ 1388420 h 1394759"/>
                  <a:gd name="connsiteX22" fmla="*/ 350491 w 938710"/>
                  <a:gd name="connsiteY22" fmla="*/ 1288407 h 1394759"/>
                  <a:gd name="connsiteX23" fmla="*/ 369541 w 938710"/>
                  <a:gd name="connsiteY23" fmla="*/ 1343176 h 1394759"/>
                  <a:gd name="connsiteX24" fmla="*/ 167135 w 938710"/>
                  <a:gd name="connsiteY24" fmla="*/ 1216970 h 1394759"/>
                  <a:gd name="connsiteX25" fmla="*/ 12353 w 938710"/>
                  <a:gd name="connsiteY25" fmla="*/ 921695 h 1394759"/>
                  <a:gd name="connsiteX26" fmla="*/ 33785 w 938710"/>
                  <a:gd name="connsiteY26" fmla="*/ 640707 h 1394759"/>
                  <a:gd name="connsiteX27" fmla="*/ 136178 w 938710"/>
                  <a:gd name="connsiteY27" fmla="*/ 319238 h 1394759"/>
                  <a:gd name="connsiteX28" fmla="*/ 348110 w 938710"/>
                  <a:gd name="connsiteY28" fmla="*/ 90638 h 1394759"/>
                  <a:gd name="connsiteX29" fmla="*/ 536228 w 938710"/>
                  <a:gd name="connsiteY29" fmla="*/ 19201 h 1394759"/>
                  <a:gd name="connsiteX30" fmla="*/ 736253 w 938710"/>
                  <a:gd name="connsiteY30" fmla="*/ 2532 h 1394759"/>
                  <a:gd name="connsiteX0-1" fmla="*/ 736253 w 938710"/>
                  <a:gd name="connsiteY0-2" fmla="*/ 2532 h 1394759"/>
                  <a:gd name="connsiteX1-3" fmla="*/ 395735 w 938710"/>
                  <a:gd name="connsiteY1-4" fmla="*/ 62063 h 1394759"/>
                  <a:gd name="connsiteX2-5" fmla="*/ 107603 w 938710"/>
                  <a:gd name="connsiteY2-6" fmla="*/ 359720 h 1394759"/>
                  <a:gd name="connsiteX3-7" fmla="*/ 447 w 938710"/>
                  <a:gd name="connsiteY3-8" fmla="*/ 840732 h 1394759"/>
                  <a:gd name="connsiteX4-9" fmla="*/ 140941 w 938710"/>
                  <a:gd name="connsiteY4-10" fmla="*/ 1188395 h 1394759"/>
                  <a:gd name="connsiteX5-11" fmla="*/ 374303 w 938710"/>
                  <a:gd name="connsiteY5-12" fmla="*/ 1343176 h 1394759"/>
                  <a:gd name="connsiteX6-13" fmla="*/ 345728 w 938710"/>
                  <a:gd name="connsiteY6-14" fmla="*/ 1302695 h 1394759"/>
                  <a:gd name="connsiteX7-15" fmla="*/ 512416 w 938710"/>
                  <a:gd name="connsiteY7-16" fmla="*/ 1393182 h 1394759"/>
                  <a:gd name="connsiteX8-17" fmla="*/ 510035 w 938710"/>
                  <a:gd name="connsiteY8-18" fmla="*/ 1362226 h 1394759"/>
                  <a:gd name="connsiteX9-19" fmla="*/ 712441 w 938710"/>
                  <a:gd name="connsiteY9-20" fmla="*/ 1388420 h 1394759"/>
                  <a:gd name="connsiteX10-21" fmla="*/ 683866 w 938710"/>
                  <a:gd name="connsiteY10-22" fmla="*/ 1364607 h 1394759"/>
                  <a:gd name="connsiteX11-23" fmla="*/ 869603 w 938710"/>
                  <a:gd name="connsiteY11-24" fmla="*/ 1357463 h 1394759"/>
                  <a:gd name="connsiteX12-25" fmla="*/ 769591 w 938710"/>
                  <a:gd name="connsiteY12-26" fmla="*/ 1305076 h 1394759"/>
                  <a:gd name="connsiteX13-27" fmla="*/ 938660 w 938710"/>
                  <a:gd name="connsiteY13-28" fmla="*/ 1326507 h 1394759"/>
                  <a:gd name="connsiteX14-29" fmla="*/ 788641 w 938710"/>
                  <a:gd name="connsiteY14-30" fmla="*/ 1181251 h 1394759"/>
                  <a:gd name="connsiteX15-31" fmla="*/ 912466 w 938710"/>
                  <a:gd name="connsiteY15-32" fmla="*/ 1321745 h 1394759"/>
                  <a:gd name="connsiteX16-33" fmla="*/ 771972 w 938710"/>
                  <a:gd name="connsiteY16-34" fmla="*/ 1302695 h 1394759"/>
                  <a:gd name="connsiteX17-35" fmla="*/ 843410 w 938710"/>
                  <a:gd name="connsiteY17-36" fmla="*/ 1350320 h 1394759"/>
                  <a:gd name="connsiteX18-37" fmla="*/ 700535 w 938710"/>
                  <a:gd name="connsiteY18-38" fmla="*/ 1378895 h 1394759"/>
                  <a:gd name="connsiteX19-39" fmla="*/ 512416 w 938710"/>
                  <a:gd name="connsiteY19-40" fmla="*/ 1352701 h 1394759"/>
                  <a:gd name="connsiteX20-41" fmla="*/ 502891 w 938710"/>
                  <a:gd name="connsiteY20-42" fmla="*/ 1388420 h 1394759"/>
                  <a:gd name="connsiteX21-43" fmla="*/ 350491 w 938710"/>
                  <a:gd name="connsiteY21-44" fmla="*/ 1288407 h 1394759"/>
                  <a:gd name="connsiteX22-45" fmla="*/ 369541 w 938710"/>
                  <a:gd name="connsiteY22-46" fmla="*/ 1343176 h 1394759"/>
                  <a:gd name="connsiteX23-47" fmla="*/ 167135 w 938710"/>
                  <a:gd name="connsiteY23-48" fmla="*/ 1216970 h 1394759"/>
                  <a:gd name="connsiteX24-49" fmla="*/ 12353 w 938710"/>
                  <a:gd name="connsiteY24-50" fmla="*/ 921695 h 1394759"/>
                  <a:gd name="connsiteX25-51" fmla="*/ 33785 w 938710"/>
                  <a:gd name="connsiteY25-52" fmla="*/ 640707 h 1394759"/>
                  <a:gd name="connsiteX26-53" fmla="*/ 136178 w 938710"/>
                  <a:gd name="connsiteY26-54" fmla="*/ 319238 h 1394759"/>
                  <a:gd name="connsiteX27-55" fmla="*/ 348110 w 938710"/>
                  <a:gd name="connsiteY27-56" fmla="*/ 90638 h 1394759"/>
                  <a:gd name="connsiteX28-57" fmla="*/ 536228 w 938710"/>
                  <a:gd name="connsiteY28-58" fmla="*/ 19201 h 1394759"/>
                  <a:gd name="connsiteX29-59" fmla="*/ 736253 w 938710"/>
                  <a:gd name="connsiteY29-60" fmla="*/ 2532 h 1394759"/>
                  <a:gd name="connsiteX0-61" fmla="*/ 736253 w 938710"/>
                  <a:gd name="connsiteY0-62" fmla="*/ 2532 h 1394898"/>
                  <a:gd name="connsiteX1-63" fmla="*/ 395735 w 938710"/>
                  <a:gd name="connsiteY1-64" fmla="*/ 62063 h 1394898"/>
                  <a:gd name="connsiteX2-65" fmla="*/ 107603 w 938710"/>
                  <a:gd name="connsiteY2-66" fmla="*/ 359720 h 1394898"/>
                  <a:gd name="connsiteX3-67" fmla="*/ 447 w 938710"/>
                  <a:gd name="connsiteY3-68" fmla="*/ 840732 h 1394898"/>
                  <a:gd name="connsiteX4-69" fmla="*/ 140941 w 938710"/>
                  <a:gd name="connsiteY4-70" fmla="*/ 1188395 h 1394898"/>
                  <a:gd name="connsiteX5-71" fmla="*/ 374303 w 938710"/>
                  <a:gd name="connsiteY5-72" fmla="*/ 1343176 h 1394898"/>
                  <a:gd name="connsiteX6-73" fmla="*/ 345728 w 938710"/>
                  <a:gd name="connsiteY6-74" fmla="*/ 1302695 h 1394898"/>
                  <a:gd name="connsiteX7-75" fmla="*/ 512416 w 938710"/>
                  <a:gd name="connsiteY7-76" fmla="*/ 1393182 h 1394898"/>
                  <a:gd name="connsiteX8-77" fmla="*/ 510035 w 938710"/>
                  <a:gd name="connsiteY8-78" fmla="*/ 1362226 h 1394898"/>
                  <a:gd name="connsiteX9-79" fmla="*/ 683866 w 938710"/>
                  <a:gd name="connsiteY9-80" fmla="*/ 1364607 h 1394898"/>
                  <a:gd name="connsiteX10-81" fmla="*/ 869603 w 938710"/>
                  <a:gd name="connsiteY10-82" fmla="*/ 1357463 h 1394898"/>
                  <a:gd name="connsiteX11-83" fmla="*/ 769591 w 938710"/>
                  <a:gd name="connsiteY11-84" fmla="*/ 1305076 h 1394898"/>
                  <a:gd name="connsiteX12-85" fmla="*/ 938660 w 938710"/>
                  <a:gd name="connsiteY12-86" fmla="*/ 1326507 h 1394898"/>
                  <a:gd name="connsiteX13-87" fmla="*/ 788641 w 938710"/>
                  <a:gd name="connsiteY13-88" fmla="*/ 1181251 h 1394898"/>
                  <a:gd name="connsiteX14-89" fmla="*/ 912466 w 938710"/>
                  <a:gd name="connsiteY14-90" fmla="*/ 1321745 h 1394898"/>
                  <a:gd name="connsiteX15-91" fmla="*/ 771972 w 938710"/>
                  <a:gd name="connsiteY15-92" fmla="*/ 1302695 h 1394898"/>
                  <a:gd name="connsiteX16-93" fmla="*/ 843410 w 938710"/>
                  <a:gd name="connsiteY16-94" fmla="*/ 1350320 h 1394898"/>
                  <a:gd name="connsiteX17-95" fmla="*/ 700535 w 938710"/>
                  <a:gd name="connsiteY17-96" fmla="*/ 1378895 h 1394898"/>
                  <a:gd name="connsiteX18-97" fmla="*/ 512416 w 938710"/>
                  <a:gd name="connsiteY18-98" fmla="*/ 1352701 h 1394898"/>
                  <a:gd name="connsiteX19-99" fmla="*/ 502891 w 938710"/>
                  <a:gd name="connsiteY19-100" fmla="*/ 1388420 h 1394898"/>
                  <a:gd name="connsiteX20-101" fmla="*/ 350491 w 938710"/>
                  <a:gd name="connsiteY20-102" fmla="*/ 1288407 h 1394898"/>
                  <a:gd name="connsiteX21-103" fmla="*/ 369541 w 938710"/>
                  <a:gd name="connsiteY21-104" fmla="*/ 1343176 h 1394898"/>
                  <a:gd name="connsiteX22-105" fmla="*/ 167135 w 938710"/>
                  <a:gd name="connsiteY22-106" fmla="*/ 1216970 h 1394898"/>
                  <a:gd name="connsiteX23-107" fmla="*/ 12353 w 938710"/>
                  <a:gd name="connsiteY23-108" fmla="*/ 921695 h 1394898"/>
                  <a:gd name="connsiteX24-109" fmla="*/ 33785 w 938710"/>
                  <a:gd name="connsiteY24-110" fmla="*/ 640707 h 1394898"/>
                  <a:gd name="connsiteX25-111" fmla="*/ 136178 w 938710"/>
                  <a:gd name="connsiteY25-112" fmla="*/ 319238 h 1394898"/>
                  <a:gd name="connsiteX26-113" fmla="*/ 348110 w 938710"/>
                  <a:gd name="connsiteY26-114" fmla="*/ 90638 h 1394898"/>
                  <a:gd name="connsiteX27-115" fmla="*/ 536228 w 938710"/>
                  <a:gd name="connsiteY27-116" fmla="*/ 19201 h 1394898"/>
                  <a:gd name="connsiteX28-117" fmla="*/ 736253 w 938710"/>
                  <a:gd name="connsiteY28-118" fmla="*/ 2532 h 1394898"/>
                  <a:gd name="connsiteX0-119" fmla="*/ 736253 w 938710"/>
                  <a:gd name="connsiteY0-120" fmla="*/ 2532 h 1394898"/>
                  <a:gd name="connsiteX1-121" fmla="*/ 395735 w 938710"/>
                  <a:gd name="connsiteY1-122" fmla="*/ 62063 h 1394898"/>
                  <a:gd name="connsiteX2-123" fmla="*/ 107603 w 938710"/>
                  <a:gd name="connsiteY2-124" fmla="*/ 359720 h 1394898"/>
                  <a:gd name="connsiteX3-125" fmla="*/ 447 w 938710"/>
                  <a:gd name="connsiteY3-126" fmla="*/ 840732 h 1394898"/>
                  <a:gd name="connsiteX4-127" fmla="*/ 140941 w 938710"/>
                  <a:gd name="connsiteY4-128" fmla="*/ 1188395 h 1394898"/>
                  <a:gd name="connsiteX5-129" fmla="*/ 374303 w 938710"/>
                  <a:gd name="connsiteY5-130" fmla="*/ 1343176 h 1394898"/>
                  <a:gd name="connsiteX6-131" fmla="*/ 345728 w 938710"/>
                  <a:gd name="connsiteY6-132" fmla="*/ 1302695 h 1394898"/>
                  <a:gd name="connsiteX7-133" fmla="*/ 512416 w 938710"/>
                  <a:gd name="connsiteY7-134" fmla="*/ 1393182 h 1394898"/>
                  <a:gd name="connsiteX8-135" fmla="*/ 510035 w 938710"/>
                  <a:gd name="connsiteY8-136" fmla="*/ 1362226 h 1394898"/>
                  <a:gd name="connsiteX9-137" fmla="*/ 683866 w 938710"/>
                  <a:gd name="connsiteY9-138" fmla="*/ 1364607 h 1394898"/>
                  <a:gd name="connsiteX10-139" fmla="*/ 869603 w 938710"/>
                  <a:gd name="connsiteY10-140" fmla="*/ 1357463 h 1394898"/>
                  <a:gd name="connsiteX11-141" fmla="*/ 769591 w 938710"/>
                  <a:gd name="connsiteY11-142" fmla="*/ 1305076 h 1394898"/>
                  <a:gd name="connsiteX12-143" fmla="*/ 938660 w 938710"/>
                  <a:gd name="connsiteY12-144" fmla="*/ 1326507 h 1394898"/>
                  <a:gd name="connsiteX13-145" fmla="*/ 788641 w 938710"/>
                  <a:gd name="connsiteY13-146" fmla="*/ 1181251 h 1394898"/>
                  <a:gd name="connsiteX14-147" fmla="*/ 912466 w 938710"/>
                  <a:gd name="connsiteY14-148" fmla="*/ 1321745 h 1394898"/>
                  <a:gd name="connsiteX15-149" fmla="*/ 771972 w 938710"/>
                  <a:gd name="connsiteY15-150" fmla="*/ 1302695 h 1394898"/>
                  <a:gd name="connsiteX16-151" fmla="*/ 843410 w 938710"/>
                  <a:gd name="connsiteY16-152" fmla="*/ 1350320 h 1394898"/>
                  <a:gd name="connsiteX17-153" fmla="*/ 512416 w 938710"/>
                  <a:gd name="connsiteY17-154" fmla="*/ 1352701 h 1394898"/>
                  <a:gd name="connsiteX18-155" fmla="*/ 502891 w 938710"/>
                  <a:gd name="connsiteY18-156" fmla="*/ 1388420 h 1394898"/>
                  <a:gd name="connsiteX19-157" fmla="*/ 350491 w 938710"/>
                  <a:gd name="connsiteY19-158" fmla="*/ 1288407 h 1394898"/>
                  <a:gd name="connsiteX20-159" fmla="*/ 369541 w 938710"/>
                  <a:gd name="connsiteY20-160" fmla="*/ 1343176 h 1394898"/>
                  <a:gd name="connsiteX21-161" fmla="*/ 167135 w 938710"/>
                  <a:gd name="connsiteY21-162" fmla="*/ 1216970 h 1394898"/>
                  <a:gd name="connsiteX22-163" fmla="*/ 12353 w 938710"/>
                  <a:gd name="connsiteY22-164" fmla="*/ 921695 h 1394898"/>
                  <a:gd name="connsiteX23-165" fmla="*/ 33785 w 938710"/>
                  <a:gd name="connsiteY23-166" fmla="*/ 640707 h 1394898"/>
                  <a:gd name="connsiteX24-167" fmla="*/ 136178 w 938710"/>
                  <a:gd name="connsiteY24-168" fmla="*/ 319238 h 1394898"/>
                  <a:gd name="connsiteX25-169" fmla="*/ 348110 w 938710"/>
                  <a:gd name="connsiteY25-170" fmla="*/ 90638 h 1394898"/>
                  <a:gd name="connsiteX26-171" fmla="*/ 536228 w 938710"/>
                  <a:gd name="connsiteY26-172" fmla="*/ 19201 h 1394898"/>
                  <a:gd name="connsiteX27-173" fmla="*/ 736253 w 938710"/>
                  <a:gd name="connsiteY27-174" fmla="*/ 2532 h 1394898"/>
                  <a:gd name="connsiteX0-175" fmla="*/ 736253 w 938710"/>
                  <a:gd name="connsiteY0-176" fmla="*/ 2532 h 1394945"/>
                  <a:gd name="connsiteX1-177" fmla="*/ 395735 w 938710"/>
                  <a:gd name="connsiteY1-178" fmla="*/ 62063 h 1394945"/>
                  <a:gd name="connsiteX2-179" fmla="*/ 107603 w 938710"/>
                  <a:gd name="connsiteY2-180" fmla="*/ 359720 h 1394945"/>
                  <a:gd name="connsiteX3-181" fmla="*/ 447 w 938710"/>
                  <a:gd name="connsiteY3-182" fmla="*/ 840732 h 1394945"/>
                  <a:gd name="connsiteX4-183" fmla="*/ 140941 w 938710"/>
                  <a:gd name="connsiteY4-184" fmla="*/ 1188395 h 1394945"/>
                  <a:gd name="connsiteX5-185" fmla="*/ 374303 w 938710"/>
                  <a:gd name="connsiteY5-186" fmla="*/ 1343176 h 1394945"/>
                  <a:gd name="connsiteX6-187" fmla="*/ 345728 w 938710"/>
                  <a:gd name="connsiteY6-188" fmla="*/ 1302695 h 1394945"/>
                  <a:gd name="connsiteX7-189" fmla="*/ 512416 w 938710"/>
                  <a:gd name="connsiteY7-190" fmla="*/ 1393182 h 1394945"/>
                  <a:gd name="connsiteX8-191" fmla="*/ 510035 w 938710"/>
                  <a:gd name="connsiteY8-192" fmla="*/ 1362226 h 1394945"/>
                  <a:gd name="connsiteX9-193" fmla="*/ 869603 w 938710"/>
                  <a:gd name="connsiteY9-194" fmla="*/ 1357463 h 1394945"/>
                  <a:gd name="connsiteX10-195" fmla="*/ 769591 w 938710"/>
                  <a:gd name="connsiteY10-196" fmla="*/ 1305076 h 1394945"/>
                  <a:gd name="connsiteX11-197" fmla="*/ 938660 w 938710"/>
                  <a:gd name="connsiteY11-198" fmla="*/ 1326507 h 1394945"/>
                  <a:gd name="connsiteX12-199" fmla="*/ 788641 w 938710"/>
                  <a:gd name="connsiteY12-200" fmla="*/ 1181251 h 1394945"/>
                  <a:gd name="connsiteX13-201" fmla="*/ 912466 w 938710"/>
                  <a:gd name="connsiteY13-202" fmla="*/ 1321745 h 1394945"/>
                  <a:gd name="connsiteX14-203" fmla="*/ 771972 w 938710"/>
                  <a:gd name="connsiteY14-204" fmla="*/ 1302695 h 1394945"/>
                  <a:gd name="connsiteX15-205" fmla="*/ 843410 w 938710"/>
                  <a:gd name="connsiteY15-206" fmla="*/ 1350320 h 1394945"/>
                  <a:gd name="connsiteX16-207" fmla="*/ 512416 w 938710"/>
                  <a:gd name="connsiteY16-208" fmla="*/ 1352701 h 1394945"/>
                  <a:gd name="connsiteX17-209" fmla="*/ 502891 w 938710"/>
                  <a:gd name="connsiteY17-210" fmla="*/ 1388420 h 1394945"/>
                  <a:gd name="connsiteX18-211" fmla="*/ 350491 w 938710"/>
                  <a:gd name="connsiteY18-212" fmla="*/ 1288407 h 1394945"/>
                  <a:gd name="connsiteX19-213" fmla="*/ 369541 w 938710"/>
                  <a:gd name="connsiteY19-214" fmla="*/ 1343176 h 1394945"/>
                  <a:gd name="connsiteX20-215" fmla="*/ 167135 w 938710"/>
                  <a:gd name="connsiteY20-216" fmla="*/ 1216970 h 1394945"/>
                  <a:gd name="connsiteX21-217" fmla="*/ 12353 w 938710"/>
                  <a:gd name="connsiteY21-218" fmla="*/ 921695 h 1394945"/>
                  <a:gd name="connsiteX22-219" fmla="*/ 33785 w 938710"/>
                  <a:gd name="connsiteY22-220" fmla="*/ 640707 h 1394945"/>
                  <a:gd name="connsiteX23-221" fmla="*/ 136178 w 938710"/>
                  <a:gd name="connsiteY23-222" fmla="*/ 319238 h 1394945"/>
                  <a:gd name="connsiteX24-223" fmla="*/ 348110 w 938710"/>
                  <a:gd name="connsiteY24-224" fmla="*/ 90638 h 1394945"/>
                  <a:gd name="connsiteX25-225" fmla="*/ 536228 w 938710"/>
                  <a:gd name="connsiteY25-226" fmla="*/ 19201 h 1394945"/>
                  <a:gd name="connsiteX26-227" fmla="*/ 736253 w 938710"/>
                  <a:gd name="connsiteY26-228" fmla="*/ 2532 h 1394945"/>
                  <a:gd name="connsiteX0-229" fmla="*/ 736253 w 938710"/>
                  <a:gd name="connsiteY0-230" fmla="*/ 2532 h 1394945"/>
                  <a:gd name="connsiteX1-231" fmla="*/ 395735 w 938710"/>
                  <a:gd name="connsiteY1-232" fmla="*/ 62063 h 1394945"/>
                  <a:gd name="connsiteX2-233" fmla="*/ 107603 w 938710"/>
                  <a:gd name="connsiteY2-234" fmla="*/ 359720 h 1394945"/>
                  <a:gd name="connsiteX3-235" fmla="*/ 447 w 938710"/>
                  <a:gd name="connsiteY3-236" fmla="*/ 840732 h 1394945"/>
                  <a:gd name="connsiteX4-237" fmla="*/ 140941 w 938710"/>
                  <a:gd name="connsiteY4-238" fmla="*/ 1188395 h 1394945"/>
                  <a:gd name="connsiteX5-239" fmla="*/ 374303 w 938710"/>
                  <a:gd name="connsiteY5-240" fmla="*/ 1343176 h 1394945"/>
                  <a:gd name="connsiteX6-241" fmla="*/ 345728 w 938710"/>
                  <a:gd name="connsiteY6-242" fmla="*/ 1302695 h 1394945"/>
                  <a:gd name="connsiteX7-243" fmla="*/ 512416 w 938710"/>
                  <a:gd name="connsiteY7-244" fmla="*/ 1393182 h 1394945"/>
                  <a:gd name="connsiteX8-245" fmla="*/ 510035 w 938710"/>
                  <a:gd name="connsiteY8-246" fmla="*/ 1362226 h 1394945"/>
                  <a:gd name="connsiteX9-247" fmla="*/ 869603 w 938710"/>
                  <a:gd name="connsiteY9-248" fmla="*/ 1357463 h 1394945"/>
                  <a:gd name="connsiteX10-249" fmla="*/ 769591 w 938710"/>
                  <a:gd name="connsiteY10-250" fmla="*/ 1305076 h 1394945"/>
                  <a:gd name="connsiteX11-251" fmla="*/ 938660 w 938710"/>
                  <a:gd name="connsiteY11-252" fmla="*/ 1326507 h 1394945"/>
                  <a:gd name="connsiteX12-253" fmla="*/ 788641 w 938710"/>
                  <a:gd name="connsiteY12-254" fmla="*/ 1181251 h 1394945"/>
                  <a:gd name="connsiteX13-255" fmla="*/ 912466 w 938710"/>
                  <a:gd name="connsiteY13-256" fmla="*/ 1321745 h 1394945"/>
                  <a:gd name="connsiteX14-257" fmla="*/ 771972 w 938710"/>
                  <a:gd name="connsiteY14-258" fmla="*/ 1302695 h 1394945"/>
                  <a:gd name="connsiteX15-259" fmla="*/ 725935 w 938710"/>
                  <a:gd name="connsiteY15-260" fmla="*/ 1312220 h 1394945"/>
                  <a:gd name="connsiteX16-261" fmla="*/ 512416 w 938710"/>
                  <a:gd name="connsiteY16-262" fmla="*/ 1352701 h 1394945"/>
                  <a:gd name="connsiteX17-263" fmla="*/ 502891 w 938710"/>
                  <a:gd name="connsiteY17-264" fmla="*/ 1388420 h 1394945"/>
                  <a:gd name="connsiteX18-265" fmla="*/ 350491 w 938710"/>
                  <a:gd name="connsiteY18-266" fmla="*/ 1288407 h 1394945"/>
                  <a:gd name="connsiteX19-267" fmla="*/ 369541 w 938710"/>
                  <a:gd name="connsiteY19-268" fmla="*/ 1343176 h 1394945"/>
                  <a:gd name="connsiteX20-269" fmla="*/ 167135 w 938710"/>
                  <a:gd name="connsiteY20-270" fmla="*/ 1216970 h 1394945"/>
                  <a:gd name="connsiteX21-271" fmla="*/ 12353 w 938710"/>
                  <a:gd name="connsiteY21-272" fmla="*/ 921695 h 1394945"/>
                  <a:gd name="connsiteX22-273" fmla="*/ 33785 w 938710"/>
                  <a:gd name="connsiteY22-274" fmla="*/ 640707 h 1394945"/>
                  <a:gd name="connsiteX23-275" fmla="*/ 136178 w 938710"/>
                  <a:gd name="connsiteY23-276" fmla="*/ 319238 h 1394945"/>
                  <a:gd name="connsiteX24-277" fmla="*/ 348110 w 938710"/>
                  <a:gd name="connsiteY24-278" fmla="*/ 90638 h 1394945"/>
                  <a:gd name="connsiteX25-279" fmla="*/ 536228 w 938710"/>
                  <a:gd name="connsiteY25-280" fmla="*/ 19201 h 1394945"/>
                  <a:gd name="connsiteX26-281" fmla="*/ 736253 w 938710"/>
                  <a:gd name="connsiteY26-282" fmla="*/ 2532 h 1394945"/>
                  <a:gd name="connsiteX0-283" fmla="*/ 736253 w 938710"/>
                  <a:gd name="connsiteY0-284" fmla="*/ 2532 h 1395386"/>
                  <a:gd name="connsiteX1-285" fmla="*/ 395735 w 938710"/>
                  <a:gd name="connsiteY1-286" fmla="*/ 62063 h 1395386"/>
                  <a:gd name="connsiteX2-287" fmla="*/ 107603 w 938710"/>
                  <a:gd name="connsiteY2-288" fmla="*/ 359720 h 1395386"/>
                  <a:gd name="connsiteX3-289" fmla="*/ 447 w 938710"/>
                  <a:gd name="connsiteY3-290" fmla="*/ 840732 h 1395386"/>
                  <a:gd name="connsiteX4-291" fmla="*/ 140941 w 938710"/>
                  <a:gd name="connsiteY4-292" fmla="*/ 1188395 h 1395386"/>
                  <a:gd name="connsiteX5-293" fmla="*/ 374303 w 938710"/>
                  <a:gd name="connsiteY5-294" fmla="*/ 1343176 h 1395386"/>
                  <a:gd name="connsiteX6-295" fmla="*/ 345728 w 938710"/>
                  <a:gd name="connsiteY6-296" fmla="*/ 1302695 h 1395386"/>
                  <a:gd name="connsiteX7-297" fmla="*/ 512416 w 938710"/>
                  <a:gd name="connsiteY7-298" fmla="*/ 1393182 h 1395386"/>
                  <a:gd name="connsiteX8-299" fmla="*/ 510035 w 938710"/>
                  <a:gd name="connsiteY8-300" fmla="*/ 1362226 h 1395386"/>
                  <a:gd name="connsiteX9-301" fmla="*/ 701328 w 938710"/>
                  <a:gd name="connsiteY9-302" fmla="*/ 1303488 h 1395386"/>
                  <a:gd name="connsiteX10-303" fmla="*/ 769591 w 938710"/>
                  <a:gd name="connsiteY10-304" fmla="*/ 1305076 h 1395386"/>
                  <a:gd name="connsiteX11-305" fmla="*/ 938660 w 938710"/>
                  <a:gd name="connsiteY11-306" fmla="*/ 1326507 h 1395386"/>
                  <a:gd name="connsiteX12-307" fmla="*/ 788641 w 938710"/>
                  <a:gd name="connsiteY12-308" fmla="*/ 1181251 h 1395386"/>
                  <a:gd name="connsiteX13-309" fmla="*/ 912466 w 938710"/>
                  <a:gd name="connsiteY13-310" fmla="*/ 1321745 h 1395386"/>
                  <a:gd name="connsiteX14-311" fmla="*/ 771972 w 938710"/>
                  <a:gd name="connsiteY14-312" fmla="*/ 1302695 h 1395386"/>
                  <a:gd name="connsiteX15-313" fmla="*/ 725935 w 938710"/>
                  <a:gd name="connsiteY15-314" fmla="*/ 1312220 h 1395386"/>
                  <a:gd name="connsiteX16-315" fmla="*/ 512416 w 938710"/>
                  <a:gd name="connsiteY16-316" fmla="*/ 1352701 h 1395386"/>
                  <a:gd name="connsiteX17-317" fmla="*/ 502891 w 938710"/>
                  <a:gd name="connsiteY17-318" fmla="*/ 1388420 h 1395386"/>
                  <a:gd name="connsiteX18-319" fmla="*/ 350491 w 938710"/>
                  <a:gd name="connsiteY18-320" fmla="*/ 1288407 h 1395386"/>
                  <a:gd name="connsiteX19-321" fmla="*/ 369541 w 938710"/>
                  <a:gd name="connsiteY19-322" fmla="*/ 1343176 h 1395386"/>
                  <a:gd name="connsiteX20-323" fmla="*/ 167135 w 938710"/>
                  <a:gd name="connsiteY20-324" fmla="*/ 1216970 h 1395386"/>
                  <a:gd name="connsiteX21-325" fmla="*/ 12353 w 938710"/>
                  <a:gd name="connsiteY21-326" fmla="*/ 921695 h 1395386"/>
                  <a:gd name="connsiteX22-327" fmla="*/ 33785 w 938710"/>
                  <a:gd name="connsiteY22-328" fmla="*/ 640707 h 1395386"/>
                  <a:gd name="connsiteX23-329" fmla="*/ 136178 w 938710"/>
                  <a:gd name="connsiteY23-330" fmla="*/ 319238 h 1395386"/>
                  <a:gd name="connsiteX24-331" fmla="*/ 348110 w 938710"/>
                  <a:gd name="connsiteY24-332" fmla="*/ 90638 h 1395386"/>
                  <a:gd name="connsiteX25-333" fmla="*/ 536228 w 938710"/>
                  <a:gd name="connsiteY25-334" fmla="*/ 19201 h 1395386"/>
                  <a:gd name="connsiteX26-335" fmla="*/ 736253 w 938710"/>
                  <a:gd name="connsiteY26-336" fmla="*/ 2532 h 1395386"/>
                  <a:gd name="connsiteX0-337" fmla="*/ 736253 w 938710"/>
                  <a:gd name="connsiteY0-338" fmla="*/ 2532 h 1395386"/>
                  <a:gd name="connsiteX1-339" fmla="*/ 395735 w 938710"/>
                  <a:gd name="connsiteY1-340" fmla="*/ 62063 h 1395386"/>
                  <a:gd name="connsiteX2-341" fmla="*/ 107603 w 938710"/>
                  <a:gd name="connsiteY2-342" fmla="*/ 359720 h 1395386"/>
                  <a:gd name="connsiteX3-343" fmla="*/ 447 w 938710"/>
                  <a:gd name="connsiteY3-344" fmla="*/ 840732 h 1395386"/>
                  <a:gd name="connsiteX4-345" fmla="*/ 140941 w 938710"/>
                  <a:gd name="connsiteY4-346" fmla="*/ 1188395 h 1395386"/>
                  <a:gd name="connsiteX5-347" fmla="*/ 374303 w 938710"/>
                  <a:gd name="connsiteY5-348" fmla="*/ 1343176 h 1395386"/>
                  <a:gd name="connsiteX6-349" fmla="*/ 345728 w 938710"/>
                  <a:gd name="connsiteY6-350" fmla="*/ 1302695 h 1395386"/>
                  <a:gd name="connsiteX7-351" fmla="*/ 512416 w 938710"/>
                  <a:gd name="connsiteY7-352" fmla="*/ 1393182 h 1395386"/>
                  <a:gd name="connsiteX8-353" fmla="*/ 510035 w 938710"/>
                  <a:gd name="connsiteY8-354" fmla="*/ 1362226 h 1395386"/>
                  <a:gd name="connsiteX9-355" fmla="*/ 701328 w 938710"/>
                  <a:gd name="connsiteY9-356" fmla="*/ 1303488 h 1395386"/>
                  <a:gd name="connsiteX10-357" fmla="*/ 769591 w 938710"/>
                  <a:gd name="connsiteY10-358" fmla="*/ 1305076 h 1395386"/>
                  <a:gd name="connsiteX11-359" fmla="*/ 938660 w 938710"/>
                  <a:gd name="connsiteY11-360" fmla="*/ 1326507 h 1395386"/>
                  <a:gd name="connsiteX12-361" fmla="*/ 788641 w 938710"/>
                  <a:gd name="connsiteY12-362" fmla="*/ 1181251 h 1395386"/>
                  <a:gd name="connsiteX13-363" fmla="*/ 912466 w 938710"/>
                  <a:gd name="connsiteY13-364" fmla="*/ 1321745 h 1395386"/>
                  <a:gd name="connsiteX14-365" fmla="*/ 771972 w 938710"/>
                  <a:gd name="connsiteY14-366" fmla="*/ 1302695 h 1395386"/>
                  <a:gd name="connsiteX15-367" fmla="*/ 725935 w 938710"/>
                  <a:gd name="connsiteY15-368" fmla="*/ 1312220 h 1395386"/>
                  <a:gd name="connsiteX16-369" fmla="*/ 515591 w 938710"/>
                  <a:gd name="connsiteY16-370" fmla="*/ 1295551 h 1395386"/>
                  <a:gd name="connsiteX17-371" fmla="*/ 502891 w 938710"/>
                  <a:gd name="connsiteY17-372" fmla="*/ 1388420 h 1395386"/>
                  <a:gd name="connsiteX18-373" fmla="*/ 350491 w 938710"/>
                  <a:gd name="connsiteY18-374" fmla="*/ 1288407 h 1395386"/>
                  <a:gd name="connsiteX19-375" fmla="*/ 369541 w 938710"/>
                  <a:gd name="connsiteY19-376" fmla="*/ 1343176 h 1395386"/>
                  <a:gd name="connsiteX20-377" fmla="*/ 167135 w 938710"/>
                  <a:gd name="connsiteY20-378" fmla="*/ 1216970 h 1395386"/>
                  <a:gd name="connsiteX21-379" fmla="*/ 12353 w 938710"/>
                  <a:gd name="connsiteY21-380" fmla="*/ 921695 h 1395386"/>
                  <a:gd name="connsiteX22-381" fmla="*/ 33785 w 938710"/>
                  <a:gd name="connsiteY22-382" fmla="*/ 640707 h 1395386"/>
                  <a:gd name="connsiteX23-383" fmla="*/ 136178 w 938710"/>
                  <a:gd name="connsiteY23-384" fmla="*/ 319238 h 1395386"/>
                  <a:gd name="connsiteX24-385" fmla="*/ 348110 w 938710"/>
                  <a:gd name="connsiteY24-386" fmla="*/ 90638 h 1395386"/>
                  <a:gd name="connsiteX25-387" fmla="*/ 536228 w 938710"/>
                  <a:gd name="connsiteY25-388" fmla="*/ 19201 h 1395386"/>
                  <a:gd name="connsiteX26-389" fmla="*/ 736253 w 938710"/>
                  <a:gd name="connsiteY26-390" fmla="*/ 2532 h 1395386"/>
                  <a:gd name="connsiteX0-391" fmla="*/ 736253 w 938710"/>
                  <a:gd name="connsiteY0-392" fmla="*/ 2532 h 1393183"/>
                  <a:gd name="connsiteX1-393" fmla="*/ 395735 w 938710"/>
                  <a:gd name="connsiteY1-394" fmla="*/ 62063 h 1393183"/>
                  <a:gd name="connsiteX2-395" fmla="*/ 107603 w 938710"/>
                  <a:gd name="connsiteY2-396" fmla="*/ 359720 h 1393183"/>
                  <a:gd name="connsiteX3-397" fmla="*/ 447 w 938710"/>
                  <a:gd name="connsiteY3-398" fmla="*/ 840732 h 1393183"/>
                  <a:gd name="connsiteX4-399" fmla="*/ 140941 w 938710"/>
                  <a:gd name="connsiteY4-400" fmla="*/ 1188395 h 1393183"/>
                  <a:gd name="connsiteX5-401" fmla="*/ 374303 w 938710"/>
                  <a:gd name="connsiteY5-402" fmla="*/ 1343176 h 1393183"/>
                  <a:gd name="connsiteX6-403" fmla="*/ 345728 w 938710"/>
                  <a:gd name="connsiteY6-404" fmla="*/ 1302695 h 1393183"/>
                  <a:gd name="connsiteX7-405" fmla="*/ 512416 w 938710"/>
                  <a:gd name="connsiteY7-406" fmla="*/ 1393182 h 1393183"/>
                  <a:gd name="connsiteX8-407" fmla="*/ 532260 w 938710"/>
                  <a:gd name="connsiteY8-408" fmla="*/ 1305076 h 1393183"/>
                  <a:gd name="connsiteX9-409" fmla="*/ 701328 w 938710"/>
                  <a:gd name="connsiteY9-410" fmla="*/ 1303488 h 1393183"/>
                  <a:gd name="connsiteX10-411" fmla="*/ 769591 w 938710"/>
                  <a:gd name="connsiteY10-412" fmla="*/ 1305076 h 1393183"/>
                  <a:gd name="connsiteX11-413" fmla="*/ 938660 w 938710"/>
                  <a:gd name="connsiteY11-414" fmla="*/ 1326507 h 1393183"/>
                  <a:gd name="connsiteX12-415" fmla="*/ 788641 w 938710"/>
                  <a:gd name="connsiteY12-416" fmla="*/ 1181251 h 1393183"/>
                  <a:gd name="connsiteX13-417" fmla="*/ 912466 w 938710"/>
                  <a:gd name="connsiteY13-418" fmla="*/ 1321745 h 1393183"/>
                  <a:gd name="connsiteX14-419" fmla="*/ 771972 w 938710"/>
                  <a:gd name="connsiteY14-420" fmla="*/ 1302695 h 1393183"/>
                  <a:gd name="connsiteX15-421" fmla="*/ 725935 w 938710"/>
                  <a:gd name="connsiteY15-422" fmla="*/ 1312220 h 1393183"/>
                  <a:gd name="connsiteX16-423" fmla="*/ 515591 w 938710"/>
                  <a:gd name="connsiteY16-424" fmla="*/ 1295551 h 1393183"/>
                  <a:gd name="connsiteX17-425" fmla="*/ 502891 w 938710"/>
                  <a:gd name="connsiteY17-426" fmla="*/ 1388420 h 1393183"/>
                  <a:gd name="connsiteX18-427" fmla="*/ 350491 w 938710"/>
                  <a:gd name="connsiteY18-428" fmla="*/ 1288407 h 1393183"/>
                  <a:gd name="connsiteX19-429" fmla="*/ 369541 w 938710"/>
                  <a:gd name="connsiteY19-430" fmla="*/ 1343176 h 1393183"/>
                  <a:gd name="connsiteX20-431" fmla="*/ 167135 w 938710"/>
                  <a:gd name="connsiteY20-432" fmla="*/ 1216970 h 1393183"/>
                  <a:gd name="connsiteX21-433" fmla="*/ 12353 w 938710"/>
                  <a:gd name="connsiteY21-434" fmla="*/ 921695 h 1393183"/>
                  <a:gd name="connsiteX22-435" fmla="*/ 33785 w 938710"/>
                  <a:gd name="connsiteY22-436" fmla="*/ 640707 h 1393183"/>
                  <a:gd name="connsiteX23-437" fmla="*/ 136178 w 938710"/>
                  <a:gd name="connsiteY23-438" fmla="*/ 319238 h 1393183"/>
                  <a:gd name="connsiteX24-439" fmla="*/ 348110 w 938710"/>
                  <a:gd name="connsiteY24-440" fmla="*/ 90638 h 1393183"/>
                  <a:gd name="connsiteX25-441" fmla="*/ 536228 w 938710"/>
                  <a:gd name="connsiteY25-442" fmla="*/ 19201 h 1393183"/>
                  <a:gd name="connsiteX26-443" fmla="*/ 736253 w 938710"/>
                  <a:gd name="connsiteY26-444" fmla="*/ 2532 h 1393183"/>
                  <a:gd name="connsiteX0-445" fmla="*/ 736253 w 938710"/>
                  <a:gd name="connsiteY0-446" fmla="*/ 2532 h 1393183"/>
                  <a:gd name="connsiteX1-447" fmla="*/ 395735 w 938710"/>
                  <a:gd name="connsiteY1-448" fmla="*/ 62063 h 1393183"/>
                  <a:gd name="connsiteX2-449" fmla="*/ 107603 w 938710"/>
                  <a:gd name="connsiteY2-450" fmla="*/ 359720 h 1393183"/>
                  <a:gd name="connsiteX3-451" fmla="*/ 447 w 938710"/>
                  <a:gd name="connsiteY3-452" fmla="*/ 840732 h 1393183"/>
                  <a:gd name="connsiteX4-453" fmla="*/ 140941 w 938710"/>
                  <a:gd name="connsiteY4-454" fmla="*/ 1188395 h 1393183"/>
                  <a:gd name="connsiteX5-455" fmla="*/ 374303 w 938710"/>
                  <a:gd name="connsiteY5-456" fmla="*/ 1343176 h 1393183"/>
                  <a:gd name="connsiteX6-457" fmla="*/ 345728 w 938710"/>
                  <a:gd name="connsiteY6-458" fmla="*/ 1302695 h 1393183"/>
                  <a:gd name="connsiteX7-459" fmla="*/ 512416 w 938710"/>
                  <a:gd name="connsiteY7-460" fmla="*/ 1393182 h 1393183"/>
                  <a:gd name="connsiteX8-461" fmla="*/ 532260 w 938710"/>
                  <a:gd name="connsiteY8-462" fmla="*/ 1305076 h 1393183"/>
                  <a:gd name="connsiteX9-463" fmla="*/ 650528 w 938710"/>
                  <a:gd name="connsiteY9-464" fmla="*/ 1268563 h 1393183"/>
                  <a:gd name="connsiteX10-465" fmla="*/ 769591 w 938710"/>
                  <a:gd name="connsiteY10-466" fmla="*/ 1305076 h 1393183"/>
                  <a:gd name="connsiteX11-467" fmla="*/ 938660 w 938710"/>
                  <a:gd name="connsiteY11-468" fmla="*/ 1326507 h 1393183"/>
                  <a:gd name="connsiteX12-469" fmla="*/ 788641 w 938710"/>
                  <a:gd name="connsiteY12-470" fmla="*/ 1181251 h 1393183"/>
                  <a:gd name="connsiteX13-471" fmla="*/ 912466 w 938710"/>
                  <a:gd name="connsiteY13-472" fmla="*/ 1321745 h 1393183"/>
                  <a:gd name="connsiteX14-473" fmla="*/ 771972 w 938710"/>
                  <a:gd name="connsiteY14-474" fmla="*/ 1302695 h 1393183"/>
                  <a:gd name="connsiteX15-475" fmla="*/ 725935 w 938710"/>
                  <a:gd name="connsiteY15-476" fmla="*/ 1312220 h 1393183"/>
                  <a:gd name="connsiteX16-477" fmla="*/ 515591 w 938710"/>
                  <a:gd name="connsiteY16-478" fmla="*/ 1295551 h 1393183"/>
                  <a:gd name="connsiteX17-479" fmla="*/ 502891 w 938710"/>
                  <a:gd name="connsiteY17-480" fmla="*/ 1388420 h 1393183"/>
                  <a:gd name="connsiteX18-481" fmla="*/ 350491 w 938710"/>
                  <a:gd name="connsiteY18-482" fmla="*/ 1288407 h 1393183"/>
                  <a:gd name="connsiteX19-483" fmla="*/ 369541 w 938710"/>
                  <a:gd name="connsiteY19-484" fmla="*/ 1343176 h 1393183"/>
                  <a:gd name="connsiteX20-485" fmla="*/ 167135 w 938710"/>
                  <a:gd name="connsiteY20-486" fmla="*/ 1216970 h 1393183"/>
                  <a:gd name="connsiteX21-487" fmla="*/ 12353 w 938710"/>
                  <a:gd name="connsiteY21-488" fmla="*/ 921695 h 1393183"/>
                  <a:gd name="connsiteX22-489" fmla="*/ 33785 w 938710"/>
                  <a:gd name="connsiteY22-490" fmla="*/ 640707 h 1393183"/>
                  <a:gd name="connsiteX23-491" fmla="*/ 136178 w 938710"/>
                  <a:gd name="connsiteY23-492" fmla="*/ 319238 h 1393183"/>
                  <a:gd name="connsiteX24-493" fmla="*/ 348110 w 938710"/>
                  <a:gd name="connsiteY24-494" fmla="*/ 90638 h 1393183"/>
                  <a:gd name="connsiteX25-495" fmla="*/ 536228 w 938710"/>
                  <a:gd name="connsiteY25-496" fmla="*/ 19201 h 1393183"/>
                  <a:gd name="connsiteX26-497" fmla="*/ 736253 w 938710"/>
                  <a:gd name="connsiteY26-498" fmla="*/ 2532 h 1393183"/>
                  <a:gd name="connsiteX0-499" fmla="*/ 736253 w 938710"/>
                  <a:gd name="connsiteY0-500" fmla="*/ 2532 h 1393183"/>
                  <a:gd name="connsiteX1-501" fmla="*/ 395735 w 938710"/>
                  <a:gd name="connsiteY1-502" fmla="*/ 62063 h 1393183"/>
                  <a:gd name="connsiteX2-503" fmla="*/ 107603 w 938710"/>
                  <a:gd name="connsiteY2-504" fmla="*/ 359720 h 1393183"/>
                  <a:gd name="connsiteX3-505" fmla="*/ 447 w 938710"/>
                  <a:gd name="connsiteY3-506" fmla="*/ 840732 h 1393183"/>
                  <a:gd name="connsiteX4-507" fmla="*/ 140941 w 938710"/>
                  <a:gd name="connsiteY4-508" fmla="*/ 1188395 h 1393183"/>
                  <a:gd name="connsiteX5-509" fmla="*/ 374303 w 938710"/>
                  <a:gd name="connsiteY5-510" fmla="*/ 1343176 h 1393183"/>
                  <a:gd name="connsiteX6-511" fmla="*/ 345728 w 938710"/>
                  <a:gd name="connsiteY6-512" fmla="*/ 1302695 h 1393183"/>
                  <a:gd name="connsiteX7-513" fmla="*/ 512416 w 938710"/>
                  <a:gd name="connsiteY7-514" fmla="*/ 1393182 h 1393183"/>
                  <a:gd name="connsiteX8-515" fmla="*/ 532260 w 938710"/>
                  <a:gd name="connsiteY8-516" fmla="*/ 1305076 h 1393183"/>
                  <a:gd name="connsiteX9-517" fmla="*/ 650528 w 938710"/>
                  <a:gd name="connsiteY9-518" fmla="*/ 1268563 h 1393183"/>
                  <a:gd name="connsiteX10-519" fmla="*/ 769591 w 938710"/>
                  <a:gd name="connsiteY10-520" fmla="*/ 1305076 h 1393183"/>
                  <a:gd name="connsiteX11-521" fmla="*/ 938660 w 938710"/>
                  <a:gd name="connsiteY11-522" fmla="*/ 1326507 h 1393183"/>
                  <a:gd name="connsiteX12-523" fmla="*/ 788641 w 938710"/>
                  <a:gd name="connsiteY12-524" fmla="*/ 1181251 h 1393183"/>
                  <a:gd name="connsiteX13-525" fmla="*/ 912466 w 938710"/>
                  <a:gd name="connsiteY13-526" fmla="*/ 1321745 h 1393183"/>
                  <a:gd name="connsiteX14-527" fmla="*/ 771972 w 938710"/>
                  <a:gd name="connsiteY14-528" fmla="*/ 1302695 h 1393183"/>
                  <a:gd name="connsiteX15-529" fmla="*/ 671960 w 938710"/>
                  <a:gd name="connsiteY15-530" fmla="*/ 1274120 h 1393183"/>
                  <a:gd name="connsiteX16-531" fmla="*/ 515591 w 938710"/>
                  <a:gd name="connsiteY16-532" fmla="*/ 1295551 h 1393183"/>
                  <a:gd name="connsiteX17-533" fmla="*/ 502891 w 938710"/>
                  <a:gd name="connsiteY17-534" fmla="*/ 1388420 h 1393183"/>
                  <a:gd name="connsiteX18-535" fmla="*/ 350491 w 938710"/>
                  <a:gd name="connsiteY18-536" fmla="*/ 1288407 h 1393183"/>
                  <a:gd name="connsiteX19-537" fmla="*/ 369541 w 938710"/>
                  <a:gd name="connsiteY19-538" fmla="*/ 1343176 h 1393183"/>
                  <a:gd name="connsiteX20-539" fmla="*/ 167135 w 938710"/>
                  <a:gd name="connsiteY20-540" fmla="*/ 1216970 h 1393183"/>
                  <a:gd name="connsiteX21-541" fmla="*/ 12353 w 938710"/>
                  <a:gd name="connsiteY21-542" fmla="*/ 921695 h 1393183"/>
                  <a:gd name="connsiteX22-543" fmla="*/ 33785 w 938710"/>
                  <a:gd name="connsiteY22-544" fmla="*/ 640707 h 1393183"/>
                  <a:gd name="connsiteX23-545" fmla="*/ 136178 w 938710"/>
                  <a:gd name="connsiteY23-546" fmla="*/ 319238 h 1393183"/>
                  <a:gd name="connsiteX24-547" fmla="*/ 348110 w 938710"/>
                  <a:gd name="connsiteY24-548" fmla="*/ 90638 h 1393183"/>
                  <a:gd name="connsiteX25-549" fmla="*/ 536228 w 938710"/>
                  <a:gd name="connsiteY25-550" fmla="*/ 19201 h 1393183"/>
                  <a:gd name="connsiteX26-551" fmla="*/ 736253 w 938710"/>
                  <a:gd name="connsiteY26-552" fmla="*/ 2532 h 1393183"/>
                  <a:gd name="connsiteX0-553" fmla="*/ 736253 w 938710"/>
                  <a:gd name="connsiteY0-554" fmla="*/ 2532 h 1393183"/>
                  <a:gd name="connsiteX1-555" fmla="*/ 395735 w 938710"/>
                  <a:gd name="connsiteY1-556" fmla="*/ 62063 h 1393183"/>
                  <a:gd name="connsiteX2-557" fmla="*/ 107603 w 938710"/>
                  <a:gd name="connsiteY2-558" fmla="*/ 359720 h 1393183"/>
                  <a:gd name="connsiteX3-559" fmla="*/ 447 w 938710"/>
                  <a:gd name="connsiteY3-560" fmla="*/ 840732 h 1393183"/>
                  <a:gd name="connsiteX4-561" fmla="*/ 140941 w 938710"/>
                  <a:gd name="connsiteY4-562" fmla="*/ 1188395 h 1393183"/>
                  <a:gd name="connsiteX5-563" fmla="*/ 374303 w 938710"/>
                  <a:gd name="connsiteY5-564" fmla="*/ 1343176 h 1393183"/>
                  <a:gd name="connsiteX6-565" fmla="*/ 345728 w 938710"/>
                  <a:gd name="connsiteY6-566" fmla="*/ 1302695 h 1393183"/>
                  <a:gd name="connsiteX7-567" fmla="*/ 512416 w 938710"/>
                  <a:gd name="connsiteY7-568" fmla="*/ 1393182 h 1393183"/>
                  <a:gd name="connsiteX8-569" fmla="*/ 532260 w 938710"/>
                  <a:gd name="connsiteY8-570" fmla="*/ 1305076 h 1393183"/>
                  <a:gd name="connsiteX9-571" fmla="*/ 650528 w 938710"/>
                  <a:gd name="connsiteY9-572" fmla="*/ 1268563 h 1393183"/>
                  <a:gd name="connsiteX10-573" fmla="*/ 769591 w 938710"/>
                  <a:gd name="connsiteY10-574" fmla="*/ 1305076 h 1393183"/>
                  <a:gd name="connsiteX11-575" fmla="*/ 938660 w 938710"/>
                  <a:gd name="connsiteY11-576" fmla="*/ 1326507 h 1393183"/>
                  <a:gd name="connsiteX12-577" fmla="*/ 788641 w 938710"/>
                  <a:gd name="connsiteY12-578" fmla="*/ 1181251 h 1393183"/>
                  <a:gd name="connsiteX13-579" fmla="*/ 912466 w 938710"/>
                  <a:gd name="connsiteY13-580" fmla="*/ 1321745 h 1393183"/>
                  <a:gd name="connsiteX14-581" fmla="*/ 771972 w 938710"/>
                  <a:gd name="connsiteY14-582" fmla="*/ 1302695 h 1393183"/>
                  <a:gd name="connsiteX15-583" fmla="*/ 671960 w 938710"/>
                  <a:gd name="connsiteY15-584" fmla="*/ 1274120 h 1393183"/>
                  <a:gd name="connsiteX16-585" fmla="*/ 455266 w 938710"/>
                  <a:gd name="connsiteY16-586" fmla="*/ 1276501 h 1393183"/>
                  <a:gd name="connsiteX17-587" fmla="*/ 502891 w 938710"/>
                  <a:gd name="connsiteY17-588" fmla="*/ 1388420 h 1393183"/>
                  <a:gd name="connsiteX18-589" fmla="*/ 350491 w 938710"/>
                  <a:gd name="connsiteY18-590" fmla="*/ 1288407 h 1393183"/>
                  <a:gd name="connsiteX19-591" fmla="*/ 369541 w 938710"/>
                  <a:gd name="connsiteY19-592" fmla="*/ 1343176 h 1393183"/>
                  <a:gd name="connsiteX20-593" fmla="*/ 167135 w 938710"/>
                  <a:gd name="connsiteY20-594" fmla="*/ 1216970 h 1393183"/>
                  <a:gd name="connsiteX21-595" fmla="*/ 12353 w 938710"/>
                  <a:gd name="connsiteY21-596" fmla="*/ 921695 h 1393183"/>
                  <a:gd name="connsiteX22-597" fmla="*/ 33785 w 938710"/>
                  <a:gd name="connsiteY22-598" fmla="*/ 640707 h 1393183"/>
                  <a:gd name="connsiteX23-599" fmla="*/ 136178 w 938710"/>
                  <a:gd name="connsiteY23-600" fmla="*/ 319238 h 1393183"/>
                  <a:gd name="connsiteX24-601" fmla="*/ 348110 w 938710"/>
                  <a:gd name="connsiteY24-602" fmla="*/ 90638 h 1393183"/>
                  <a:gd name="connsiteX25-603" fmla="*/ 536228 w 938710"/>
                  <a:gd name="connsiteY25-604" fmla="*/ 19201 h 1393183"/>
                  <a:gd name="connsiteX26-605" fmla="*/ 736253 w 938710"/>
                  <a:gd name="connsiteY26-606" fmla="*/ 2532 h 1393183"/>
                  <a:gd name="connsiteX0-607" fmla="*/ 736253 w 938710"/>
                  <a:gd name="connsiteY0-608" fmla="*/ 2532 h 1393503"/>
                  <a:gd name="connsiteX1-609" fmla="*/ 395735 w 938710"/>
                  <a:gd name="connsiteY1-610" fmla="*/ 62063 h 1393503"/>
                  <a:gd name="connsiteX2-611" fmla="*/ 107603 w 938710"/>
                  <a:gd name="connsiteY2-612" fmla="*/ 359720 h 1393503"/>
                  <a:gd name="connsiteX3-613" fmla="*/ 447 w 938710"/>
                  <a:gd name="connsiteY3-614" fmla="*/ 840732 h 1393503"/>
                  <a:gd name="connsiteX4-615" fmla="*/ 140941 w 938710"/>
                  <a:gd name="connsiteY4-616" fmla="*/ 1188395 h 1393503"/>
                  <a:gd name="connsiteX5-617" fmla="*/ 374303 w 938710"/>
                  <a:gd name="connsiteY5-618" fmla="*/ 1343176 h 1393503"/>
                  <a:gd name="connsiteX6-619" fmla="*/ 345728 w 938710"/>
                  <a:gd name="connsiteY6-620" fmla="*/ 1302695 h 1393503"/>
                  <a:gd name="connsiteX7-621" fmla="*/ 512416 w 938710"/>
                  <a:gd name="connsiteY7-622" fmla="*/ 1393182 h 1393503"/>
                  <a:gd name="connsiteX8-623" fmla="*/ 513210 w 938710"/>
                  <a:gd name="connsiteY8-624" fmla="*/ 1330476 h 1393503"/>
                  <a:gd name="connsiteX9-625" fmla="*/ 650528 w 938710"/>
                  <a:gd name="connsiteY9-626" fmla="*/ 1268563 h 1393503"/>
                  <a:gd name="connsiteX10-627" fmla="*/ 769591 w 938710"/>
                  <a:gd name="connsiteY10-628" fmla="*/ 1305076 h 1393503"/>
                  <a:gd name="connsiteX11-629" fmla="*/ 938660 w 938710"/>
                  <a:gd name="connsiteY11-630" fmla="*/ 1326507 h 1393503"/>
                  <a:gd name="connsiteX12-631" fmla="*/ 788641 w 938710"/>
                  <a:gd name="connsiteY12-632" fmla="*/ 1181251 h 1393503"/>
                  <a:gd name="connsiteX13-633" fmla="*/ 912466 w 938710"/>
                  <a:gd name="connsiteY13-634" fmla="*/ 1321745 h 1393503"/>
                  <a:gd name="connsiteX14-635" fmla="*/ 771972 w 938710"/>
                  <a:gd name="connsiteY14-636" fmla="*/ 1302695 h 1393503"/>
                  <a:gd name="connsiteX15-637" fmla="*/ 671960 w 938710"/>
                  <a:gd name="connsiteY15-638" fmla="*/ 1274120 h 1393503"/>
                  <a:gd name="connsiteX16-639" fmla="*/ 455266 w 938710"/>
                  <a:gd name="connsiteY16-640" fmla="*/ 1276501 h 1393503"/>
                  <a:gd name="connsiteX17-641" fmla="*/ 502891 w 938710"/>
                  <a:gd name="connsiteY17-642" fmla="*/ 1388420 h 1393503"/>
                  <a:gd name="connsiteX18-643" fmla="*/ 350491 w 938710"/>
                  <a:gd name="connsiteY18-644" fmla="*/ 1288407 h 1393503"/>
                  <a:gd name="connsiteX19-645" fmla="*/ 369541 w 938710"/>
                  <a:gd name="connsiteY19-646" fmla="*/ 1343176 h 1393503"/>
                  <a:gd name="connsiteX20-647" fmla="*/ 167135 w 938710"/>
                  <a:gd name="connsiteY20-648" fmla="*/ 1216970 h 1393503"/>
                  <a:gd name="connsiteX21-649" fmla="*/ 12353 w 938710"/>
                  <a:gd name="connsiteY21-650" fmla="*/ 921695 h 1393503"/>
                  <a:gd name="connsiteX22-651" fmla="*/ 33785 w 938710"/>
                  <a:gd name="connsiteY22-652" fmla="*/ 640707 h 1393503"/>
                  <a:gd name="connsiteX23-653" fmla="*/ 136178 w 938710"/>
                  <a:gd name="connsiteY23-654" fmla="*/ 319238 h 1393503"/>
                  <a:gd name="connsiteX24-655" fmla="*/ 348110 w 938710"/>
                  <a:gd name="connsiteY24-656" fmla="*/ 90638 h 1393503"/>
                  <a:gd name="connsiteX25-657" fmla="*/ 536228 w 938710"/>
                  <a:gd name="connsiteY25-658" fmla="*/ 19201 h 1393503"/>
                  <a:gd name="connsiteX26-659" fmla="*/ 736253 w 938710"/>
                  <a:gd name="connsiteY26-660" fmla="*/ 2532 h 1393503"/>
                  <a:gd name="connsiteX0-661" fmla="*/ 736253 w 938710"/>
                  <a:gd name="connsiteY0-662" fmla="*/ 2532 h 1393503"/>
                  <a:gd name="connsiteX1-663" fmla="*/ 395735 w 938710"/>
                  <a:gd name="connsiteY1-664" fmla="*/ 62063 h 1393503"/>
                  <a:gd name="connsiteX2-665" fmla="*/ 107603 w 938710"/>
                  <a:gd name="connsiteY2-666" fmla="*/ 359720 h 1393503"/>
                  <a:gd name="connsiteX3-667" fmla="*/ 447 w 938710"/>
                  <a:gd name="connsiteY3-668" fmla="*/ 840732 h 1393503"/>
                  <a:gd name="connsiteX4-669" fmla="*/ 140941 w 938710"/>
                  <a:gd name="connsiteY4-670" fmla="*/ 1188395 h 1393503"/>
                  <a:gd name="connsiteX5-671" fmla="*/ 374303 w 938710"/>
                  <a:gd name="connsiteY5-672" fmla="*/ 1343176 h 1393503"/>
                  <a:gd name="connsiteX6-673" fmla="*/ 345728 w 938710"/>
                  <a:gd name="connsiteY6-674" fmla="*/ 1302695 h 1393503"/>
                  <a:gd name="connsiteX7-675" fmla="*/ 512416 w 938710"/>
                  <a:gd name="connsiteY7-676" fmla="*/ 1393182 h 1393503"/>
                  <a:gd name="connsiteX8-677" fmla="*/ 513210 w 938710"/>
                  <a:gd name="connsiteY8-678" fmla="*/ 1330476 h 1393503"/>
                  <a:gd name="connsiteX9-679" fmla="*/ 650528 w 938710"/>
                  <a:gd name="connsiteY9-680" fmla="*/ 1268563 h 1393503"/>
                  <a:gd name="connsiteX10-681" fmla="*/ 769591 w 938710"/>
                  <a:gd name="connsiteY10-682" fmla="*/ 1305076 h 1393503"/>
                  <a:gd name="connsiteX11-683" fmla="*/ 938660 w 938710"/>
                  <a:gd name="connsiteY11-684" fmla="*/ 1326507 h 1393503"/>
                  <a:gd name="connsiteX12-685" fmla="*/ 788641 w 938710"/>
                  <a:gd name="connsiteY12-686" fmla="*/ 1181251 h 1393503"/>
                  <a:gd name="connsiteX13-687" fmla="*/ 912466 w 938710"/>
                  <a:gd name="connsiteY13-688" fmla="*/ 1321745 h 1393503"/>
                  <a:gd name="connsiteX14-689" fmla="*/ 771972 w 938710"/>
                  <a:gd name="connsiteY14-690" fmla="*/ 1302695 h 1393503"/>
                  <a:gd name="connsiteX15-691" fmla="*/ 671960 w 938710"/>
                  <a:gd name="connsiteY15-692" fmla="*/ 1274120 h 1393503"/>
                  <a:gd name="connsiteX16-693" fmla="*/ 455266 w 938710"/>
                  <a:gd name="connsiteY16-694" fmla="*/ 1276501 h 1393503"/>
                  <a:gd name="connsiteX17-695" fmla="*/ 502891 w 938710"/>
                  <a:gd name="connsiteY17-696" fmla="*/ 1388420 h 1393503"/>
                  <a:gd name="connsiteX18-697" fmla="*/ 350491 w 938710"/>
                  <a:gd name="connsiteY18-698" fmla="*/ 1288407 h 1393503"/>
                  <a:gd name="connsiteX19-699" fmla="*/ 369541 w 938710"/>
                  <a:gd name="connsiteY19-700" fmla="*/ 1343176 h 1393503"/>
                  <a:gd name="connsiteX20-701" fmla="*/ 167135 w 938710"/>
                  <a:gd name="connsiteY20-702" fmla="*/ 1216970 h 1393503"/>
                  <a:gd name="connsiteX21-703" fmla="*/ 12353 w 938710"/>
                  <a:gd name="connsiteY21-704" fmla="*/ 921695 h 1393503"/>
                  <a:gd name="connsiteX22-705" fmla="*/ 33785 w 938710"/>
                  <a:gd name="connsiteY22-706" fmla="*/ 640707 h 1393503"/>
                  <a:gd name="connsiteX23-707" fmla="*/ 136178 w 938710"/>
                  <a:gd name="connsiteY23-708" fmla="*/ 319238 h 1393503"/>
                  <a:gd name="connsiteX24-709" fmla="*/ 348110 w 938710"/>
                  <a:gd name="connsiteY24-710" fmla="*/ 90638 h 1393503"/>
                  <a:gd name="connsiteX25-711" fmla="*/ 536228 w 938710"/>
                  <a:gd name="connsiteY25-712" fmla="*/ 19201 h 1393503"/>
                  <a:gd name="connsiteX26-713" fmla="*/ 736253 w 938710"/>
                  <a:gd name="connsiteY26-714" fmla="*/ 2532 h 1393503"/>
                  <a:gd name="connsiteX0-715" fmla="*/ 736253 w 938710"/>
                  <a:gd name="connsiteY0-716" fmla="*/ 2532 h 1393503"/>
                  <a:gd name="connsiteX1-717" fmla="*/ 395735 w 938710"/>
                  <a:gd name="connsiteY1-718" fmla="*/ 62063 h 1393503"/>
                  <a:gd name="connsiteX2-719" fmla="*/ 107603 w 938710"/>
                  <a:gd name="connsiteY2-720" fmla="*/ 359720 h 1393503"/>
                  <a:gd name="connsiteX3-721" fmla="*/ 447 w 938710"/>
                  <a:gd name="connsiteY3-722" fmla="*/ 840732 h 1393503"/>
                  <a:gd name="connsiteX4-723" fmla="*/ 140941 w 938710"/>
                  <a:gd name="connsiteY4-724" fmla="*/ 1188395 h 1393503"/>
                  <a:gd name="connsiteX5-725" fmla="*/ 374303 w 938710"/>
                  <a:gd name="connsiteY5-726" fmla="*/ 1343176 h 1393503"/>
                  <a:gd name="connsiteX6-727" fmla="*/ 345728 w 938710"/>
                  <a:gd name="connsiteY6-728" fmla="*/ 1302695 h 1393503"/>
                  <a:gd name="connsiteX7-729" fmla="*/ 512416 w 938710"/>
                  <a:gd name="connsiteY7-730" fmla="*/ 1393182 h 1393503"/>
                  <a:gd name="connsiteX8-731" fmla="*/ 513210 w 938710"/>
                  <a:gd name="connsiteY8-732" fmla="*/ 1330476 h 1393503"/>
                  <a:gd name="connsiteX9-733" fmla="*/ 650528 w 938710"/>
                  <a:gd name="connsiteY9-734" fmla="*/ 1268563 h 1393503"/>
                  <a:gd name="connsiteX10-735" fmla="*/ 769591 w 938710"/>
                  <a:gd name="connsiteY10-736" fmla="*/ 1305076 h 1393503"/>
                  <a:gd name="connsiteX11-737" fmla="*/ 938660 w 938710"/>
                  <a:gd name="connsiteY11-738" fmla="*/ 1326507 h 1393503"/>
                  <a:gd name="connsiteX12-739" fmla="*/ 788641 w 938710"/>
                  <a:gd name="connsiteY12-740" fmla="*/ 1181251 h 1393503"/>
                  <a:gd name="connsiteX13-741" fmla="*/ 912466 w 938710"/>
                  <a:gd name="connsiteY13-742" fmla="*/ 1321745 h 1393503"/>
                  <a:gd name="connsiteX14-743" fmla="*/ 771972 w 938710"/>
                  <a:gd name="connsiteY14-744" fmla="*/ 1302695 h 1393503"/>
                  <a:gd name="connsiteX15-745" fmla="*/ 671960 w 938710"/>
                  <a:gd name="connsiteY15-746" fmla="*/ 1274120 h 1393503"/>
                  <a:gd name="connsiteX16-747" fmla="*/ 455266 w 938710"/>
                  <a:gd name="connsiteY16-748" fmla="*/ 1276501 h 1393503"/>
                  <a:gd name="connsiteX17-749" fmla="*/ 502891 w 938710"/>
                  <a:gd name="connsiteY17-750" fmla="*/ 1388420 h 1393503"/>
                  <a:gd name="connsiteX18-751" fmla="*/ 350491 w 938710"/>
                  <a:gd name="connsiteY18-752" fmla="*/ 1288407 h 1393503"/>
                  <a:gd name="connsiteX19-753" fmla="*/ 369541 w 938710"/>
                  <a:gd name="connsiteY19-754" fmla="*/ 1343176 h 1393503"/>
                  <a:gd name="connsiteX20-755" fmla="*/ 167135 w 938710"/>
                  <a:gd name="connsiteY20-756" fmla="*/ 1216970 h 1393503"/>
                  <a:gd name="connsiteX21-757" fmla="*/ 12353 w 938710"/>
                  <a:gd name="connsiteY21-758" fmla="*/ 921695 h 1393503"/>
                  <a:gd name="connsiteX22-759" fmla="*/ 33785 w 938710"/>
                  <a:gd name="connsiteY22-760" fmla="*/ 640707 h 1393503"/>
                  <a:gd name="connsiteX23-761" fmla="*/ 136178 w 938710"/>
                  <a:gd name="connsiteY23-762" fmla="*/ 319238 h 1393503"/>
                  <a:gd name="connsiteX24-763" fmla="*/ 348110 w 938710"/>
                  <a:gd name="connsiteY24-764" fmla="*/ 90638 h 1393503"/>
                  <a:gd name="connsiteX25-765" fmla="*/ 536228 w 938710"/>
                  <a:gd name="connsiteY25-766" fmla="*/ 19201 h 1393503"/>
                  <a:gd name="connsiteX26-767" fmla="*/ 736253 w 938710"/>
                  <a:gd name="connsiteY26-768" fmla="*/ 2532 h 1393503"/>
                  <a:gd name="connsiteX0-769" fmla="*/ 736253 w 938710"/>
                  <a:gd name="connsiteY0-770" fmla="*/ 2532 h 1393503"/>
                  <a:gd name="connsiteX1-771" fmla="*/ 395735 w 938710"/>
                  <a:gd name="connsiteY1-772" fmla="*/ 62063 h 1393503"/>
                  <a:gd name="connsiteX2-773" fmla="*/ 107603 w 938710"/>
                  <a:gd name="connsiteY2-774" fmla="*/ 359720 h 1393503"/>
                  <a:gd name="connsiteX3-775" fmla="*/ 447 w 938710"/>
                  <a:gd name="connsiteY3-776" fmla="*/ 840732 h 1393503"/>
                  <a:gd name="connsiteX4-777" fmla="*/ 140941 w 938710"/>
                  <a:gd name="connsiteY4-778" fmla="*/ 1188395 h 1393503"/>
                  <a:gd name="connsiteX5-779" fmla="*/ 374303 w 938710"/>
                  <a:gd name="connsiteY5-780" fmla="*/ 1343176 h 1393503"/>
                  <a:gd name="connsiteX6-781" fmla="*/ 345728 w 938710"/>
                  <a:gd name="connsiteY6-782" fmla="*/ 1302695 h 1393503"/>
                  <a:gd name="connsiteX7-783" fmla="*/ 512416 w 938710"/>
                  <a:gd name="connsiteY7-784" fmla="*/ 1393182 h 1393503"/>
                  <a:gd name="connsiteX8-785" fmla="*/ 513210 w 938710"/>
                  <a:gd name="connsiteY8-786" fmla="*/ 1330476 h 1393503"/>
                  <a:gd name="connsiteX9-787" fmla="*/ 650528 w 938710"/>
                  <a:gd name="connsiteY9-788" fmla="*/ 1268563 h 1393503"/>
                  <a:gd name="connsiteX10-789" fmla="*/ 769591 w 938710"/>
                  <a:gd name="connsiteY10-790" fmla="*/ 1305076 h 1393503"/>
                  <a:gd name="connsiteX11-791" fmla="*/ 938660 w 938710"/>
                  <a:gd name="connsiteY11-792" fmla="*/ 1326507 h 1393503"/>
                  <a:gd name="connsiteX12-793" fmla="*/ 788641 w 938710"/>
                  <a:gd name="connsiteY12-794" fmla="*/ 1181251 h 1393503"/>
                  <a:gd name="connsiteX13-795" fmla="*/ 912466 w 938710"/>
                  <a:gd name="connsiteY13-796" fmla="*/ 1321745 h 1393503"/>
                  <a:gd name="connsiteX14-797" fmla="*/ 771972 w 938710"/>
                  <a:gd name="connsiteY14-798" fmla="*/ 1302695 h 1393503"/>
                  <a:gd name="connsiteX15-799" fmla="*/ 671960 w 938710"/>
                  <a:gd name="connsiteY15-800" fmla="*/ 1274120 h 1393503"/>
                  <a:gd name="connsiteX16-801" fmla="*/ 455266 w 938710"/>
                  <a:gd name="connsiteY16-802" fmla="*/ 1276501 h 1393503"/>
                  <a:gd name="connsiteX17-803" fmla="*/ 502891 w 938710"/>
                  <a:gd name="connsiteY17-804" fmla="*/ 1388420 h 1393503"/>
                  <a:gd name="connsiteX18-805" fmla="*/ 350491 w 938710"/>
                  <a:gd name="connsiteY18-806" fmla="*/ 1288407 h 1393503"/>
                  <a:gd name="connsiteX19-807" fmla="*/ 369541 w 938710"/>
                  <a:gd name="connsiteY19-808" fmla="*/ 1343176 h 1393503"/>
                  <a:gd name="connsiteX20-809" fmla="*/ 167135 w 938710"/>
                  <a:gd name="connsiteY20-810" fmla="*/ 1216970 h 1393503"/>
                  <a:gd name="connsiteX21-811" fmla="*/ 12353 w 938710"/>
                  <a:gd name="connsiteY21-812" fmla="*/ 921695 h 1393503"/>
                  <a:gd name="connsiteX22-813" fmla="*/ 33785 w 938710"/>
                  <a:gd name="connsiteY22-814" fmla="*/ 640707 h 1393503"/>
                  <a:gd name="connsiteX23-815" fmla="*/ 136178 w 938710"/>
                  <a:gd name="connsiteY23-816" fmla="*/ 319238 h 1393503"/>
                  <a:gd name="connsiteX24-817" fmla="*/ 348110 w 938710"/>
                  <a:gd name="connsiteY24-818" fmla="*/ 90638 h 1393503"/>
                  <a:gd name="connsiteX25-819" fmla="*/ 536228 w 938710"/>
                  <a:gd name="connsiteY25-820" fmla="*/ 19201 h 1393503"/>
                  <a:gd name="connsiteX26-821" fmla="*/ 736253 w 938710"/>
                  <a:gd name="connsiteY26-822" fmla="*/ 2532 h 1393503"/>
                  <a:gd name="connsiteX0-823" fmla="*/ 736253 w 938710"/>
                  <a:gd name="connsiteY0-824" fmla="*/ 2532 h 1393503"/>
                  <a:gd name="connsiteX1-825" fmla="*/ 395735 w 938710"/>
                  <a:gd name="connsiteY1-826" fmla="*/ 62063 h 1393503"/>
                  <a:gd name="connsiteX2-827" fmla="*/ 107603 w 938710"/>
                  <a:gd name="connsiteY2-828" fmla="*/ 359720 h 1393503"/>
                  <a:gd name="connsiteX3-829" fmla="*/ 447 w 938710"/>
                  <a:gd name="connsiteY3-830" fmla="*/ 840732 h 1393503"/>
                  <a:gd name="connsiteX4-831" fmla="*/ 140941 w 938710"/>
                  <a:gd name="connsiteY4-832" fmla="*/ 1188395 h 1393503"/>
                  <a:gd name="connsiteX5-833" fmla="*/ 374303 w 938710"/>
                  <a:gd name="connsiteY5-834" fmla="*/ 1343176 h 1393503"/>
                  <a:gd name="connsiteX6-835" fmla="*/ 345728 w 938710"/>
                  <a:gd name="connsiteY6-836" fmla="*/ 1302695 h 1393503"/>
                  <a:gd name="connsiteX7-837" fmla="*/ 512416 w 938710"/>
                  <a:gd name="connsiteY7-838" fmla="*/ 1393182 h 1393503"/>
                  <a:gd name="connsiteX8-839" fmla="*/ 513210 w 938710"/>
                  <a:gd name="connsiteY8-840" fmla="*/ 1330476 h 1393503"/>
                  <a:gd name="connsiteX9-841" fmla="*/ 650528 w 938710"/>
                  <a:gd name="connsiteY9-842" fmla="*/ 1268563 h 1393503"/>
                  <a:gd name="connsiteX10-843" fmla="*/ 769591 w 938710"/>
                  <a:gd name="connsiteY10-844" fmla="*/ 1305076 h 1393503"/>
                  <a:gd name="connsiteX11-845" fmla="*/ 938660 w 938710"/>
                  <a:gd name="connsiteY11-846" fmla="*/ 1326507 h 1393503"/>
                  <a:gd name="connsiteX12-847" fmla="*/ 788641 w 938710"/>
                  <a:gd name="connsiteY12-848" fmla="*/ 1181251 h 1393503"/>
                  <a:gd name="connsiteX13-849" fmla="*/ 912466 w 938710"/>
                  <a:gd name="connsiteY13-850" fmla="*/ 1321745 h 1393503"/>
                  <a:gd name="connsiteX14-851" fmla="*/ 771972 w 938710"/>
                  <a:gd name="connsiteY14-852" fmla="*/ 1302695 h 1393503"/>
                  <a:gd name="connsiteX15-853" fmla="*/ 671960 w 938710"/>
                  <a:gd name="connsiteY15-854" fmla="*/ 1274120 h 1393503"/>
                  <a:gd name="connsiteX16-855" fmla="*/ 455266 w 938710"/>
                  <a:gd name="connsiteY16-856" fmla="*/ 1276501 h 1393503"/>
                  <a:gd name="connsiteX17-857" fmla="*/ 502891 w 938710"/>
                  <a:gd name="connsiteY17-858" fmla="*/ 1388420 h 1393503"/>
                  <a:gd name="connsiteX18-859" fmla="*/ 350491 w 938710"/>
                  <a:gd name="connsiteY18-860" fmla="*/ 1288407 h 1393503"/>
                  <a:gd name="connsiteX19-861" fmla="*/ 369541 w 938710"/>
                  <a:gd name="connsiteY19-862" fmla="*/ 1343176 h 1393503"/>
                  <a:gd name="connsiteX20-863" fmla="*/ 167135 w 938710"/>
                  <a:gd name="connsiteY20-864" fmla="*/ 1216970 h 1393503"/>
                  <a:gd name="connsiteX21-865" fmla="*/ 12353 w 938710"/>
                  <a:gd name="connsiteY21-866" fmla="*/ 921695 h 1393503"/>
                  <a:gd name="connsiteX22-867" fmla="*/ 33785 w 938710"/>
                  <a:gd name="connsiteY22-868" fmla="*/ 640707 h 1393503"/>
                  <a:gd name="connsiteX23-869" fmla="*/ 136178 w 938710"/>
                  <a:gd name="connsiteY23-870" fmla="*/ 319238 h 1393503"/>
                  <a:gd name="connsiteX24-871" fmla="*/ 348110 w 938710"/>
                  <a:gd name="connsiteY24-872" fmla="*/ 90638 h 1393503"/>
                  <a:gd name="connsiteX25-873" fmla="*/ 536228 w 938710"/>
                  <a:gd name="connsiteY25-874" fmla="*/ 19201 h 1393503"/>
                  <a:gd name="connsiteX26-875" fmla="*/ 736253 w 938710"/>
                  <a:gd name="connsiteY26-876" fmla="*/ 2532 h 1393503"/>
                  <a:gd name="connsiteX0-877" fmla="*/ 736253 w 938710"/>
                  <a:gd name="connsiteY0-878" fmla="*/ 2532 h 1393207"/>
                  <a:gd name="connsiteX1-879" fmla="*/ 395735 w 938710"/>
                  <a:gd name="connsiteY1-880" fmla="*/ 62063 h 1393207"/>
                  <a:gd name="connsiteX2-881" fmla="*/ 107603 w 938710"/>
                  <a:gd name="connsiteY2-882" fmla="*/ 359720 h 1393207"/>
                  <a:gd name="connsiteX3-883" fmla="*/ 447 w 938710"/>
                  <a:gd name="connsiteY3-884" fmla="*/ 840732 h 1393207"/>
                  <a:gd name="connsiteX4-885" fmla="*/ 140941 w 938710"/>
                  <a:gd name="connsiteY4-886" fmla="*/ 1188395 h 1393207"/>
                  <a:gd name="connsiteX5-887" fmla="*/ 374303 w 938710"/>
                  <a:gd name="connsiteY5-888" fmla="*/ 1343176 h 1393207"/>
                  <a:gd name="connsiteX6-889" fmla="*/ 345728 w 938710"/>
                  <a:gd name="connsiteY6-890" fmla="*/ 1302695 h 1393207"/>
                  <a:gd name="connsiteX7-891" fmla="*/ 512416 w 938710"/>
                  <a:gd name="connsiteY7-892" fmla="*/ 1393182 h 1393207"/>
                  <a:gd name="connsiteX8-893" fmla="*/ 500510 w 938710"/>
                  <a:gd name="connsiteY8-894" fmla="*/ 1311426 h 1393207"/>
                  <a:gd name="connsiteX9-895" fmla="*/ 650528 w 938710"/>
                  <a:gd name="connsiteY9-896" fmla="*/ 1268563 h 1393207"/>
                  <a:gd name="connsiteX10-897" fmla="*/ 769591 w 938710"/>
                  <a:gd name="connsiteY10-898" fmla="*/ 1305076 h 1393207"/>
                  <a:gd name="connsiteX11-899" fmla="*/ 938660 w 938710"/>
                  <a:gd name="connsiteY11-900" fmla="*/ 1326507 h 1393207"/>
                  <a:gd name="connsiteX12-901" fmla="*/ 788641 w 938710"/>
                  <a:gd name="connsiteY12-902" fmla="*/ 1181251 h 1393207"/>
                  <a:gd name="connsiteX13-903" fmla="*/ 912466 w 938710"/>
                  <a:gd name="connsiteY13-904" fmla="*/ 1321745 h 1393207"/>
                  <a:gd name="connsiteX14-905" fmla="*/ 771972 w 938710"/>
                  <a:gd name="connsiteY14-906" fmla="*/ 1302695 h 1393207"/>
                  <a:gd name="connsiteX15-907" fmla="*/ 671960 w 938710"/>
                  <a:gd name="connsiteY15-908" fmla="*/ 1274120 h 1393207"/>
                  <a:gd name="connsiteX16-909" fmla="*/ 455266 w 938710"/>
                  <a:gd name="connsiteY16-910" fmla="*/ 1276501 h 1393207"/>
                  <a:gd name="connsiteX17-911" fmla="*/ 502891 w 938710"/>
                  <a:gd name="connsiteY17-912" fmla="*/ 1388420 h 1393207"/>
                  <a:gd name="connsiteX18-913" fmla="*/ 350491 w 938710"/>
                  <a:gd name="connsiteY18-914" fmla="*/ 1288407 h 1393207"/>
                  <a:gd name="connsiteX19-915" fmla="*/ 369541 w 938710"/>
                  <a:gd name="connsiteY19-916" fmla="*/ 1343176 h 1393207"/>
                  <a:gd name="connsiteX20-917" fmla="*/ 167135 w 938710"/>
                  <a:gd name="connsiteY20-918" fmla="*/ 1216970 h 1393207"/>
                  <a:gd name="connsiteX21-919" fmla="*/ 12353 w 938710"/>
                  <a:gd name="connsiteY21-920" fmla="*/ 921695 h 1393207"/>
                  <a:gd name="connsiteX22-921" fmla="*/ 33785 w 938710"/>
                  <a:gd name="connsiteY22-922" fmla="*/ 640707 h 1393207"/>
                  <a:gd name="connsiteX23-923" fmla="*/ 136178 w 938710"/>
                  <a:gd name="connsiteY23-924" fmla="*/ 319238 h 1393207"/>
                  <a:gd name="connsiteX24-925" fmla="*/ 348110 w 938710"/>
                  <a:gd name="connsiteY24-926" fmla="*/ 90638 h 1393207"/>
                  <a:gd name="connsiteX25-927" fmla="*/ 536228 w 938710"/>
                  <a:gd name="connsiteY25-928" fmla="*/ 19201 h 1393207"/>
                  <a:gd name="connsiteX26-929" fmla="*/ 736253 w 938710"/>
                  <a:gd name="connsiteY26-930" fmla="*/ 2532 h 1393207"/>
                  <a:gd name="connsiteX0-931" fmla="*/ 736253 w 938710"/>
                  <a:gd name="connsiteY0-932" fmla="*/ 2532 h 1393207"/>
                  <a:gd name="connsiteX1-933" fmla="*/ 395735 w 938710"/>
                  <a:gd name="connsiteY1-934" fmla="*/ 62063 h 1393207"/>
                  <a:gd name="connsiteX2-935" fmla="*/ 107603 w 938710"/>
                  <a:gd name="connsiteY2-936" fmla="*/ 359720 h 1393207"/>
                  <a:gd name="connsiteX3-937" fmla="*/ 447 w 938710"/>
                  <a:gd name="connsiteY3-938" fmla="*/ 840732 h 1393207"/>
                  <a:gd name="connsiteX4-939" fmla="*/ 140941 w 938710"/>
                  <a:gd name="connsiteY4-940" fmla="*/ 1188395 h 1393207"/>
                  <a:gd name="connsiteX5-941" fmla="*/ 374303 w 938710"/>
                  <a:gd name="connsiteY5-942" fmla="*/ 1343176 h 1393207"/>
                  <a:gd name="connsiteX6-943" fmla="*/ 345728 w 938710"/>
                  <a:gd name="connsiteY6-944" fmla="*/ 1302695 h 1393207"/>
                  <a:gd name="connsiteX7-945" fmla="*/ 512416 w 938710"/>
                  <a:gd name="connsiteY7-946" fmla="*/ 1393182 h 1393207"/>
                  <a:gd name="connsiteX8-947" fmla="*/ 500510 w 938710"/>
                  <a:gd name="connsiteY8-948" fmla="*/ 1311426 h 1393207"/>
                  <a:gd name="connsiteX9-949" fmla="*/ 650528 w 938710"/>
                  <a:gd name="connsiteY9-950" fmla="*/ 1268563 h 1393207"/>
                  <a:gd name="connsiteX10-951" fmla="*/ 769591 w 938710"/>
                  <a:gd name="connsiteY10-952" fmla="*/ 1305076 h 1393207"/>
                  <a:gd name="connsiteX11-953" fmla="*/ 938660 w 938710"/>
                  <a:gd name="connsiteY11-954" fmla="*/ 1326507 h 1393207"/>
                  <a:gd name="connsiteX12-955" fmla="*/ 788641 w 938710"/>
                  <a:gd name="connsiteY12-956" fmla="*/ 1181251 h 1393207"/>
                  <a:gd name="connsiteX13-957" fmla="*/ 912466 w 938710"/>
                  <a:gd name="connsiteY13-958" fmla="*/ 1321745 h 1393207"/>
                  <a:gd name="connsiteX14-959" fmla="*/ 771972 w 938710"/>
                  <a:gd name="connsiteY14-960" fmla="*/ 1302695 h 1393207"/>
                  <a:gd name="connsiteX15-961" fmla="*/ 671960 w 938710"/>
                  <a:gd name="connsiteY15-962" fmla="*/ 1274120 h 1393207"/>
                  <a:gd name="connsiteX16-963" fmla="*/ 455266 w 938710"/>
                  <a:gd name="connsiteY16-964" fmla="*/ 1276501 h 1393207"/>
                  <a:gd name="connsiteX17-965" fmla="*/ 502891 w 938710"/>
                  <a:gd name="connsiteY17-966" fmla="*/ 1388420 h 1393207"/>
                  <a:gd name="connsiteX18-967" fmla="*/ 350491 w 938710"/>
                  <a:gd name="connsiteY18-968" fmla="*/ 1288407 h 1393207"/>
                  <a:gd name="connsiteX19-969" fmla="*/ 369541 w 938710"/>
                  <a:gd name="connsiteY19-970" fmla="*/ 1343176 h 1393207"/>
                  <a:gd name="connsiteX20-971" fmla="*/ 167135 w 938710"/>
                  <a:gd name="connsiteY20-972" fmla="*/ 1216970 h 1393207"/>
                  <a:gd name="connsiteX21-973" fmla="*/ 12353 w 938710"/>
                  <a:gd name="connsiteY21-974" fmla="*/ 921695 h 1393207"/>
                  <a:gd name="connsiteX22-975" fmla="*/ 33785 w 938710"/>
                  <a:gd name="connsiteY22-976" fmla="*/ 640707 h 1393207"/>
                  <a:gd name="connsiteX23-977" fmla="*/ 136178 w 938710"/>
                  <a:gd name="connsiteY23-978" fmla="*/ 319238 h 1393207"/>
                  <a:gd name="connsiteX24-979" fmla="*/ 348110 w 938710"/>
                  <a:gd name="connsiteY24-980" fmla="*/ 90638 h 1393207"/>
                  <a:gd name="connsiteX25-981" fmla="*/ 536228 w 938710"/>
                  <a:gd name="connsiteY25-982" fmla="*/ 19201 h 1393207"/>
                  <a:gd name="connsiteX26-983" fmla="*/ 736253 w 938710"/>
                  <a:gd name="connsiteY26-984" fmla="*/ 2532 h 1393207"/>
                  <a:gd name="connsiteX0-985" fmla="*/ 736253 w 938710"/>
                  <a:gd name="connsiteY0-986" fmla="*/ 2532 h 1393357"/>
                  <a:gd name="connsiteX1-987" fmla="*/ 395735 w 938710"/>
                  <a:gd name="connsiteY1-988" fmla="*/ 62063 h 1393357"/>
                  <a:gd name="connsiteX2-989" fmla="*/ 107603 w 938710"/>
                  <a:gd name="connsiteY2-990" fmla="*/ 359720 h 1393357"/>
                  <a:gd name="connsiteX3-991" fmla="*/ 447 w 938710"/>
                  <a:gd name="connsiteY3-992" fmla="*/ 840732 h 1393357"/>
                  <a:gd name="connsiteX4-993" fmla="*/ 140941 w 938710"/>
                  <a:gd name="connsiteY4-994" fmla="*/ 1188395 h 1393357"/>
                  <a:gd name="connsiteX5-995" fmla="*/ 374303 w 938710"/>
                  <a:gd name="connsiteY5-996" fmla="*/ 1343176 h 1393357"/>
                  <a:gd name="connsiteX6-997" fmla="*/ 345728 w 938710"/>
                  <a:gd name="connsiteY6-998" fmla="*/ 1302695 h 1393357"/>
                  <a:gd name="connsiteX7-999" fmla="*/ 512416 w 938710"/>
                  <a:gd name="connsiteY7-1000" fmla="*/ 1393182 h 1393357"/>
                  <a:gd name="connsiteX8-1001" fmla="*/ 544960 w 938710"/>
                  <a:gd name="connsiteY8-1002" fmla="*/ 1324126 h 1393357"/>
                  <a:gd name="connsiteX9-1003" fmla="*/ 650528 w 938710"/>
                  <a:gd name="connsiteY9-1004" fmla="*/ 1268563 h 1393357"/>
                  <a:gd name="connsiteX10-1005" fmla="*/ 769591 w 938710"/>
                  <a:gd name="connsiteY10-1006" fmla="*/ 1305076 h 1393357"/>
                  <a:gd name="connsiteX11-1007" fmla="*/ 938660 w 938710"/>
                  <a:gd name="connsiteY11-1008" fmla="*/ 1326507 h 1393357"/>
                  <a:gd name="connsiteX12-1009" fmla="*/ 788641 w 938710"/>
                  <a:gd name="connsiteY12-1010" fmla="*/ 1181251 h 1393357"/>
                  <a:gd name="connsiteX13-1011" fmla="*/ 912466 w 938710"/>
                  <a:gd name="connsiteY13-1012" fmla="*/ 1321745 h 1393357"/>
                  <a:gd name="connsiteX14-1013" fmla="*/ 771972 w 938710"/>
                  <a:gd name="connsiteY14-1014" fmla="*/ 1302695 h 1393357"/>
                  <a:gd name="connsiteX15-1015" fmla="*/ 671960 w 938710"/>
                  <a:gd name="connsiteY15-1016" fmla="*/ 1274120 h 1393357"/>
                  <a:gd name="connsiteX16-1017" fmla="*/ 455266 w 938710"/>
                  <a:gd name="connsiteY16-1018" fmla="*/ 1276501 h 1393357"/>
                  <a:gd name="connsiteX17-1019" fmla="*/ 502891 w 938710"/>
                  <a:gd name="connsiteY17-1020" fmla="*/ 1388420 h 1393357"/>
                  <a:gd name="connsiteX18-1021" fmla="*/ 350491 w 938710"/>
                  <a:gd name="connsiteY18-1022" fmla="*/ 1288407 h 1393357"/>
                  <a:gd name="connsiteX19-1023" fmla="*/ 369541 w 938710"/>
                  <a:gd name="connsiteY19-1024" fmla="*/ 1343176 h 1393357"/>
                  <a:gd name="connsiteX20-1025" fmla="*/ 167135 w 938710"/>
                  <a:gd name="connsiteY20-1026" fmla="*/ 1216970 h 1393357"/>
                  <a:gd name="connsiteX21-1027" fmla="*/ 12353 w 938710"/>
                  <a:gd name="connsiteY21-1028" fmla="*/ 921695 h 1393357"/>
                  <a:gd name="connsiteX22-1029" fmla="*/ 33785 w 938710"/>
                  <a:gd name="connsiteY22-1030" fmla="*/ 640707 h 1393357"/>
                  <a:gd name="connsiteX23-1031" fmla="*/ 136178 w 938710"/>
                  <a:gd name="connsiteY23-1032" fmla="*/ 319238 h 1393357"/>
                  <a:gd name="connsiteX24-1033" fmla="*/ 348110 w 938710"/>
                  <a:gd name="connsiteY24-1034" fmla="*/ 90638 h 1393357"/>
                  <a:gd name="connsiteX25-1035" fmla="*/ 536228 w 938710"/>
                  <a:gd name="connsiteY25-1036" fmla="*/ 19201 h 1393357"/>
                  <a:gd name="connsiteX26-1037" fmla="*/ 736253 w 938710"/>
                  <a:gd name="connsiteY26-1038" fmla="*/ 2532 h 1393357"/>
                  <a:gd name="connsiteX0-1039" fmla="*/ 736253 w 938710"/>
                  <a:gd name="connsiteY0-1040" fmla="*/ 2532 h 1393574"/>
                  <a:gd name="connsiteX1-1041" fmla="*/ 395735 w 938710"/>
                  <a:gd name="connsiteY1-1042" fmla="*/ 62063 h 1393574"/>
                  <a:gd name="connsiteX2-1043" fmla="*/ 107603 w 938710"/>
                  <a:gd name="connsiteY2-1044" fmla="*/ 359720 h 1393574"/>
                  <a:gd name="connsiteX3-1045" fmla="*/ 447 w 938710"/>
                  <a:gd name="connsiteY3-1046" fmla="*/ 840732 h 1393574"/>
                  <a:gd name="connsiteX4-1047" fmla="*/ 140941 w 938710"/>
                  <a:gd name="connsiteY4-1048" fmla="*/ 1188395 h 1393574"/>
                  <a:gd name="connsiteX5-1049" fmla="*/ 374303 w 938710"/>
                  <a:gd name="connsiteY5-1050" fmla="*/ 1343176 h 1393574"/>
                  <a:gd name="connsiteX6-1051" fmla="*/ 345728 w 938710"/>
                  <a:gd name="connsiteY6-1052" fmla="*/ 1302695 h 1393574"/>
                  <a:gd name="connsiteX7-1053" fmla="*/ 512416 w 938710"/>
                  <a:gd name="connsiteY7-1054" fmla="*/ 1393182 h 1393574"/>
                  <a:gd name="connsiteX8-1055" fmla="*/ 437010 w 938710"/>
                  <a:gd name="connsiteY8-1056" fmla="*/ 1260626 h 1393574"/>
                  <a:gd name="connsiteX9-1057" fmla="*/ 650528 w 938710"/>
                  <a:gd name="connsiteY9-1058" fmla="*/ 1268563 h 1393574"/>
                  <a:gd name="connsiteX10-1059" fmla="*/ 769591 w 938710"/>
                  <a:gd name="connsiteY10-1060" fmla="*/ 1305076 h 1393574"/>
                  <a:gd name="connsiteX11-1061" fmla="*/ 938660 w 938710"/>
                  <a:gd name="connsiteY11-1062" fmla="*/ 1326507 h 1393574"/>
                  <a:gd name="connsiteX12-1063" fmla="*/ 788641 w 938710"/>
                  <a:gd name="connsiteY12-1064" fmla="*/ 1181251 h 1393574"/>
                  <a:gd name="connsiteX13-1065" fmla="*/ 912466 w 938710"/>
                  <a:gd name="connsiteY13-1066" fmla="*/ 1321745 h 1393574"/>
                  <a:gd name="connsiteX14-1067" fmla="*/ 771972 w 938710"/>
                  <a:gd name="connsiteY14-1068" fmla="*/ 1302695 h 1393574"/>
                  <a:gd name="connsiteX15-1069" fmla="*/ 671960 w 938710"/>
                  <a:gd name="connsiteY15-1070" fmla="*/ 1274120 h 1393574"/>
                  <a:gd name="connsiteX16-1071" fmla="*/ 455266 w 938710"/>
                  <a:gd name="connsiteY16-1072" fmla="*/ 1276501 h 1393574"/>
                  <a:gd name="connsiteX17-1073" fmla="*/ 502891 w 938710"/>
                  <a:gd name="connsiteY17-1074" fmla="*/ 1388420 h 1393574"/>
                  <a:gd name="connsiteX18-1075" fmla="*/ 350491 w 938710"/>
                  <a:gd name="connsiteY18-1076" fmla="*/ 1288407 h 1393574"/>
                  <a:gd name="connsiteX19-1077" fmla="*/ 369541 w 938710"/>
                  <a:gd name="connsiteY19-1078" fmla="*/ 1343176 h 1393574"/>
                  <a:gd name="connsiteX20-1079" fmla="*/ 167135 w 938710"/>
                  <a:gd name="connsiteY20-1080" fmla="*/ 1216970 h 1393574"/>
                  <a:gd name="connsiteX21-1081" fmla="*/ 12353 w 938710"/>
                  <a:gd name="connsiteY21-1082" fmla="*/ 921695 h 1393574"/>
                  <a:gd name="connsiteX22-1083" fmla="*/ 33785 w 938710"/>
                  <a:gd name="connsiteY22-1084" fmla="*/ 640707 h 1393574"/>
                  <a:gd name="connsiteX23-1085" fmla="*/ 136178 w 938710"/>
                  <a:gd name="connsiteY23-1086" fmla="*/ 319238 h 1393574"/>
                  <a:gd name="connsiteX24-1087" fmla="*/ 348110 w 938710"/>
                  <a:gd name="connsiteY24-1088" fmla="*/ 90638 h 1393574"/>
                  <a:gd name="connsiteX25-1089" fmla="*/ 536228 w 938710"/>
                  <a:gd name="connsiteY25-1090" fmla="*/ 19201 h 1393574"/>
                  <a:gd name="connsiteX26-1091" fmla="*/ 736253 w 938710"/>
                  <a:gd name="connsiteY26-1092" fmla="*/ 2532 h 1393574"/>
                  <a:gd name="connsiteX0-1093" fmla="*/ 736253 w 938712"/>
                  <a:gd name="connsiteY0-1094" fmla="*/ 2532 h 1393574"/>
                  <a:gd name="connsiteX1-1095" fmla="*/ 395735 w 938712"/>
                  <a:gd name="connsiteY1-1096" fmla="*/ 62063 h 1393574"/>
                  <a:gd name="connsiteX2-1097" fmla="*/ 107603 w 938712"/>
                  <a:gd name="connsiteY2-1098" fmla="*/ 359720 h 1393574"/>
                  <a:gd name="connsiteX3-1099" fmla="*/ 447 w 938712"/>
                  <a:gd name="connsiteY3-1100" fmla="*/ 840732 h 1393574"/>
                  <a:gd name="connsiteX4-1101" fmla="*/ 140941 w 938712"/>
                  <a:gd name="connsiteY4-1102" fmla="*/ 1188395 h 1393574"/>
                  <a:gd name="connsiteX5-1103" fmla="*/ 374303 w 938712"/>
                  <a:gd name="connsiteY5-1104" fmla="*/ 1343176 h 1393574"/>
                  <a:gd name="connsiteX6-1105" fmla="*/ 345728 w 938712"/>
                  <a:gd name="connsiteY6-1106" fmla="*/ 1302695 h 1393574"/>
                  <a:gd name="connsiteX7-1107" fmla="*/ 512416 w 938712"/>
                  <a:gd name="connsiteY7-1108" fmla="*/ 1393182 h 1393574"/>
                  <a:gd name="connsiteX8-1109" fmla="*/ 437010 w 938712"/>
                  <a:gd name="connsiteY8-1110" fmla="*/ 1260626 h 1393574"/>
                  <a:gd name="connsiteX9-1111" fmla="*/ 650528 w 938712"/>
                  <a:gd name="connsiteY9-1112" fmla="*/ 1268563 h 1393574"/>
                  <a:gd name="connsiteX10-1113" fmla="*/ 769591 w 938712"/>
                  <a:gd name="connsiteY10-1114" fmla="*/ 1305076 h 1393574"/>
                  <a:gd name="connsiteX11-1115" fmla="*/ 938660 w 938712"/>
                  <a:gd name="connsiteY11-1116" fmla="*/ 1326507 h 1393574"/>
                  <a:gd name="connsiteX12-1117" fmla="*/ 788641 w 938712"/>
                  <a:gd name="connsiteY12-1118" fmla="*/ 1181251 h 1393574"/>
                  <a:gd name="connsiteX13-1119" fmla="*/ 877541 w 938712"/>
                  <a:gd name="connsiteY13-1120" fmla="*/ 1286820 h 1393574"/>
                  <a:gd name="connsiteX14-1121" fmla="*/ 771972 w 938712"/>
                  <a:gd name="connsiteY14-1122" fmla="*/ 1302695 h 1393574"/>
                  <a:gd name="connsiteX15-1123" fmla="*/ 671960 w 938712"/>
                  <a:gd name="connsiteY15-1124" fmla="*/ 1274120 h 1393574"/>
                  <a:gd name="connsiteX16-1125" fmla="*/ 455266 w 938712"/>
                  <a:gd name="connsiteY16-1126" fmla="*/ 1276501 h 1393574"/>
                  <a:gd name="connsiteX17-1127" fmla="*/ 502891 w 938712"/>
                  <a:gd name="connsiteY17-1128" fmla="*/ 1388420 h 1393574"/>
                  <a:gd name="connsiteX18-1129" fmla="*/ 350491 w 938712"/>
                  <a:gd name="connsiteY18-1130" fmla="*/ 1288407 h 1393574"/>
                  <a:gd name="connsiteX19-1131" fmla="*/ 369541 w 938712"/>
                  <a:gd name="connsiteY19-1132" fmla="*/ 1343176 h 1393574"/>
                  <a:gd name="connsiteX20-1133" fmla="*/ 167135 w 938712"/>
                  <a:gd name="connsiteY20-1134" fmla="*/ 1216970 h 1393574"/>
                  <a:gd name="connsiteX21-1135" fmla="*/ 12353 w 938712"/>
                  <a:gd name="connsiteY21-1136" fmla="*/ 921695 h 1393574"/>
                  <a:gd name="connsiteX22-1137" fmla="*/ 33785 w 938712"/>
                  <a:gd name="connsiteY22-1138" fmla="*/ 640707 h 1393574"/>
                  <a:gd name="connsiteX23-1139" fmla="*/ 136178 w 938712"/>
                  <a:gd name="connsiteY23-1140" fmla="*/ 319238 h 1393574"/>
                  <a:gd name="connsiteX24-1141" fmla="*/ 348110 w 938712"/>
                  <a:gd name="connsiteY24-1142" fmla="*/ 90638 h 1393574"/>
                  <a:gd name="connsiteX25-1143" fmla="*/ 536228 w 938712"/>
                  <a:gd name="connsiteY25-1144" fmla="*/ 19201 h 1393574"/>
                  <a:gd name="connsiteX26-1145" fmla="*/ 736253 w 938712"/>
                  <a:gd name="connsiteY26-1146" fmla="*/ 2532 h 1393574"/>
                  <a:gd name="connsiteX0-1147" fmla="*/ 736253 w 938712"/>
                  <a:gd name="connsiteY0-1148" fmla="*/ 2532 h 1393574"/>
                  <a:gd name="connsiteX1-1149" fmla="*/ 395735 w 938712"/>
                  <a:gd name="connsiteY1-1150" fmla="*/ 62063 h 1393574"/>
                  <a:gd name="connsiteX2-1151" fmla="*/ 107603 w 938712"/>
                  <a:gd name="connsiteY2-1152" fmla="*/ 359720 h 1393574"/>
                  <a:gd name="connsiteX3-1153" fmla="*/ 447 w 938712"/>
                  <a:gd name="connsiteY3-1154" fmla="*/ 840732 h 1393574"/>
                  <a:gd name="connsiteX4-1155" fmla="*/ 140941 w 938712"/>
                  <a:gd name="connsiteY4-1156" fmla="*/ 1188395 h 1393574"/>
                  <a:gd name="connsiteX5-1157" fmla="*/ 374303 w 938712"/>
                  <a:gd name="connsiteY5-1158" fmla="*/ 1343176 h 1393574"/>
                  <a:gd name="connsiteX6-1159" fmla="*/ 345728 w 938712"/>
                  <a:gd name="connsiteY6-1160" fmla="*/ 1302695 h 1393574"/>
                  <a:gd name="connsiteX7-1161" fmla="*/ 512416 w 938712"/>
                  <a:gd name="connsiteY7-1162" fmla="*/ 1393182 h 1393574"/>
                  <a:gd name="connsiteX8-1163" fmla="*/ 437010 w 938712"/>
                  <a:gd name="connsiteY8-1164" fmla="*/ 1260626 h 1393574"/>
                  <a:gd name="connsiteX9-1165" fmla="*/ 650528 w 938712"/>
                  <a:gd name="connsiteY9-1166" fmla="*/ 1268563 h 1393574"/>
                  <a:gd name="connsiteX10-1167" fmla="*/ 769591 w 938712"/>
                  <a:gd name="connsiteY10-1168" fmla="*/ 1305076 h 1393574"/>
                  <a:gd name="connsiteX11-1169" fmla="*/ 938660 w 938712"/>
                  <a:gd name="connsiteY11-1170" fmla="*/ 1326507 h 1393574"/>
                  <a:gd name="connsiteX12-1171" fmla="*/ 788641 w 938712"/>
                  <a:gd name="connsiteY12-1172" fmla="*/ 1181251 h 1393574"/>
                  <a:gd name="connsiteX13-1173" fmla="*/ 877541 w 938712"/>
                  <a:gd name="connsiteY13-1174" fmla="*/ 1286820 h 1393574"/>
                  <a:gd name="connsiteX14-1175" fmla="*/ 771972 w 938712"/>
                  <a:gd name="connsiteY14-1176" fmla="*/ 1251895 h 1393574"/>
                  <a:gd name="connsiteX15-1177" fmla="*/ 671960 w 938712"/>
                  <a:gd name="connsiteY15-1178" fmla="*/ 1274120 h 1393574"/>
                  <a:gd name="connsiteX16-1179" fmla="*/ 455266 w 938712"/>
                  <a:gd name="connsiteY16-1180" fmla="*/ 1276501 h 1393574"/>
                  <a:gd name="connsiteX17-1181" fmla="*/ 502891 w 938712"/>
                  <a:gd name="connsiteY17-1182" fmla="*/ 1388420 h 1393574"/>
                  <a:gd name="connsiteX18-1183" fmla="*/ 350491 w 938712"/>
                  <a:gd name="connsiteY18-1184" fmla="*/ 1288407 h 1393574"/>
                  <a:gd name="connsiteX19-1185" fmla="*/ 369541 w 938712"/>
                  <a:gd name="connsiteY19-1186" fmla="*/ 1343176 h 1393574"/>
                  <a:gd name="connsiteX20-1187" fmla="*/ 167135 w 938712"/>
                  <a:gd name="connsiteY20-1188" fmla="*/ 1216970 h 1393574"/>
                  <a:gd name="connsiteX21-1189" fmla="*/ 12353 w 938712"/>
                  <a:gd name="connsiteY21-1190" fmla="*/ 921695 h 1393574"/>
                  <a:gd name="connsiteX22-1191" fmla="*/ 33785 w 938712"/>
                  <a:gd name="connsiteY22-1192" fmla="*/ 640707 h 1393574"/>
                  <a:gd name="connsiteX23-1193" fmla="*/ 136178 w 938712"/>
                  <a:gd name="connsiteY23-1194" fmla="*/ 319238 h 1393574"/>
                  <a:gd name="connsiteX24-1195" fmla="*/ 348110 w 938712"/>
                  <a:gd name="connsiteY24-1196" fmla="*/ 90638 h 1393574"/>
                  <a:gd name="connsiteX25-1197" fmla="*/ 536228 w 938712"/>
                  <a:gd name="connsiteY25-1198" fmla="*/ 19201 h 1393574"/>
                  <a:gd name="connsiteX26-1199" fmla="*/ 736253 w 938712"/>
                  <a:gd name="connsiteY26-1200" fmla="*/ 2532 h 1393574"/>
                  <a:gd name="connsiteX0-1201" fmla="*/ 736253 w 938696"/>
                  <a:gd name="connsiteY0-1202" fmla="*/ 2532 h 1393574"/>
                  <a:gd name="connsiteX1-1203" fmla="*/ 395735 w 938696"/>
                  <a:gd name="connsiteY1-1204" fmla="*/ 62063 h 1393574"/>
                  <a:gd name="connsiteX2-1205" fmla="*/ 107603 w 938696"/>
                  <a:gd name="connsiteY2-1206" fmla="*/ 359720 h 1393574"/>
                  <a:gd name="connsiteX3-1207" fmla="*/ 447 w 938696"/>
                  <a:gd name="connsiteY3-1208" fmla="*/ 840732 h 1393574"/>
                  <a:gd name="connsiteX4-1209" fmla="*/ 140941 w 938696"/>
                  <a:gd name="connsiteY4-1210" fmla="*/ 1188395 h 1393574"/>
                  <a:gd name="connsiteX5-1211" fmla="*/ 374303 w 938696"/>
                  <a:gd name="connsiteY5-1212" fmla="*/ 1343176 h 1393574"/>
                  <a:gd name="connsiteX6-1213" fmla="*/ 345728 w 938696"/>
                  <a:gd name="connsiteY6-1214" fmla="*/ 1302695 h 1393574"/>
                  <a:gd name="connsiteX7-1215" fmla="*/ 512416 w 938696"/>
                  <a:gd name="connsiteY7-1216" fmla="*/ 1393182 h 1393574"/>
                  <a:gd name="connsiteX8-1217" fmla="*/ 437010 w 938696"/>
                  <a:gd name="connsiteY8-1218" fmla="*/ 1260626 h 1393574"/>
                  <a:gd name="connsiteX9-1219" fmla="*/ 650528 w 938696"/>
                  <a:gd name="connsiteY9-1220" fmla="*/ 1268563 h 1393574"/>
                  <a:gd name="connsiteX10-1221" fmla="*/ 801341 w 938696"/>
                  <a:gd name="connsiteY10-1222" fmla="*/ 1273326 h 1393574"/>
                  <a:gd name="connsiteX11-1223" fmla="*/ 938660 w 938696"/>
                  <a:gd name="connsiteY11-1224" fmla="*/ 1326507 h 1393574"/>
                  <a:gd name="connsiteX12-1225" fmla="*/ 788641 w 938696"/>
                  <a:gd name="connsiteY12-1226" fmla="*/ 1181251 h 1393574"/>
                  <a:gd name="connsiteX13-1227" fmla="*/ 877541 w 938696"/>
                  <a:gd name="connsiteY13-1228" fmla="*/ 1286820 h 1393574"/>
                  <a:gd name="connsiteX14-1229" fmla="*/ 771972 w 938696"/>
                  <a:gd name="connsiteY14-1230" fmla="*/ 1251895 h 1393574"/>
                  <a:gd name="connsiteX15-1231" fmla="*/ 671960 w 938696"/>
                  <a:gd name="connsiteY15-1232" fmla="*/ 1274120 h 1393574"/>
                  <a:gd name="connsiteX16-1233" fmla="*/ 455266 w 938696"/>
                  <a:gd name="connsiteY16-1234" fmla="*/ 1276501 h 1393574"/>
                  <a:gd name="connsiteX17-1235" fmla="*/ 502891 w 938696"/>
                  <a:gd name="connsiteY17-1236" fmla="*/ 1388420 h 1393574"/>
                  <a:gd name="connsiteX18-1237" fmla="*/ 350491 w 938696"/>
                  <a:gd name="connsiteY18-1238" fmla="*/ 1288407 h 1393574"/>
                  <a:gd name="connsiteX19-1239" fmla="*/ 369541 w 938696"/>
                  <a:gd name="connsiteY19-1240" fmla="*/ 1343176 h 1393574"/>
                  <a:gd name="connsiteX20-1241" fmla="*/ 167135 w 938696"/>
                  <a:gd name="connsiteY20-1242" fmla="*/ 1216970 h 1393574"/>
                  <a:gd name="connsiteX21-1243" fmla="*/ 12353 w 938696"/>
                  <a:gd name="connsiteY21-1244" fmla="*/ 921695 h 1393574"/>
                  <a:gd name="connsiteX22-1245" fmla="*/ 33785 w 938696"/>
                  <a:gd name="connsiteY22-1246" fmla="*/ 640707 h 1393574"/>
                  <a:gd name="connsiteX23-1247" fmla="*/ 136178 w 938696"/>
                  <a:gd name="connsiteY23-1248" fmla="*/ 319238 h 1393574"/>
                  <a:gd name="connsiteX24-1249" fmla="*/ 348110 w 938696"/>
                  <a:gd name="connsiteY24-1250" fmla="*/ 90638 h 1393574"/>
                  <a:gd name="connsiteX25-1251" fmla="*/ 536228 w 938696"/>
                  <a:gd name="connsiteY25-1252" fmla="*/ 19201 h 1393574"/>
                  <a:gd name="connsiteX26-1253" fmla="*/ 736253 w 938696"/>
                  <a:gd name="connsiteY26-1254" fmla="*/ 2532 h 1393574"/>
                  <a:gd name="connsiteX0-1255" fmla="*/ 736253 w 919653"/>
                  <a:gd name="connsiteY0-1256" fmla="*/ 2532 h 1393574"/>
                  <a:gd name="connsiteX1-1257" fmla="*/ 395735 w 919653"/>
                  <a:gd name="connsiteY1-1258" fmla="*/ 62063 h 1393574"/>
                  <a:gd name="connsiteX2-1259" fmla="*/ 107603 w 919653"/>
                  <a:gd name="connsiteY2-1260" fmla="*/ 359720 h 1393574"/>
                  <a:gd name="connsiteX3-1261" fmla="*/ 447 w 919653"/>
                  <a:gd name="connsiteY3-1262" fmla="*/ 840732 h 1393574"/>
                  <a:gd name="connsiteX4-1263" fmla="*/ 140941 w 919653"/>
                  <a:gd name="connsiteY4-1264" fmla="*/ 1188395 h 1393574"/>
                  <a:gd name="connsiteX5-1265" fmla="*/ 374303 w 919653"/>
                  <a:gd name="connsiteY5-1266" fmla="*/ 1343176 h 1393574"/>
                  <a:gd name="connsiteX6-1267" fmla="*/ 345728 w 919653"/>
                  <a:gd name="connsiteY6-1268" fmla="*/ 1302695 h 1393574"/>
                  <a:gd name="connsiteX7-1269" fmla="*/ 512416 w 919653"/>
                  <a:gd name="connsiteY7-1270" fmla="*/ 1393182 h 1393574"/>
                  <a:gd name="connsiteX8-1271" fmla="*/ 437010 w 919653"/>
                  <a:gd name="connsiteY8-1272" fmla="*/ 1260626 h 1393574"/>
                  <a:gd name="connsiteX9-1273" fmla="*/ 650528 w 919653"/>
                  <a:gd name="connsiteY9-1274" fmla="*/ 1268563 h 1393574"/>
                  <a:gd name="connsiteX10-1275" fmla="*/ 801341 w 919653"/>
                  <a:gd name="connsiteY10-1276" fmla="*/ 1273326 h 1393574"/>
                  <a:gd name="connsiteX11-1277" fmla="*/ 919610 w 919653"/>
                  <a:gd name="connsiteY11-1278" fmla="*/ 1285232 h 1393574"/>
                  <a:gd name="connsiteX12-1279" fmla="*/ 788641 w 919653"/>
                  <a:gd name="connsiteY12-1280" fmla="*/ 1181251 h 1393574"/>
                  <a:gd name="connsiteX13-1281" fmla="*/ 877541 w 919653"/>
                  <a:gd name="connsiteY13-1282" fmla="*/ 1286820 h 1393574"/>
                  <a:gd name="connsiteX14-1283" fmla="*/ 771972 w 919653"/>
                  <a:gd name="connsiteY14-1284" fmla="*/ 1251895 h 1393574"/>
                  <a:gd name="connsiteX15-1285" fmla="*/ 671960 w 919653"/>
                  <a:gd name="connsiteY15-1286" fmla="*/ 1274120 h 1393574"/>
                  <a:gd name="connsiteX16-1287" fmla="*/ 455266 w 919653"/>
                  <a:gd name="connsiteY16-1288" fmla="*/ 1276501 h 1393574"/>
                  <a:gd name="connsiteX17-1289" fmla="*/ 502891 w 919653"/>
                  <a:gd name="connsiteY17-1290" fmla="*/ 1388420 h 1393574"/>
                  <a:gd name="connsiteX18-1291" fmla="*/ 350491 w 919653"/>
                  <a:gd name="connsiteY18-1292" fmla="*/ 1288407 h 1393574"/>
                  <a:gd name="connsiteX19-1293" fmla="*/ 369541 w 919653"/>
                  <a:gd name="connsiteY19-1294" fmla="*/ 1343176 h 1393574"/>
                  <a:gd name="connsiteX20-1295" fmla="*/ 167135 w 919653"/>
                  <a:gd name="connsiteY20-1296" fmla="*/ 1216970 h 1393574"/>
                  <a:gd name="connsiteX21-1297" fmla="*/ 12353 w 919653"/>
                  <a:gd name="connsiteY21-1298" fmla="*/ 921695 h 1393574"/>
                  <a:gd name="connsiteX22-1299" fmla="*/ 33785 w 919653"/>
                  <a:gd name="connsiteY22-1300" fmla="*/ 640707 h 1393574"/>
                  <a:gd name="connsiteX23-1301" fmla="*/ 136178 w 919653"/>
                  <a:gd name="connsiteY23-1302" fmla="*/ 319238 h 1393574"/>
                  <a:gd name="connsiteX24-1303" fmla="*/ 348110 w 919653"/>
                  <a:gd name="connsiteY24-1304" fmla="*/ 90638 h 1393574"/>
                  <a:gd name="connsiteX25-1305" fmla="*/ 536228 w 919653"/>
                  <a:gd name="connsiteY25-1306" fmla="*/ 19201 h 1393574"/>
                  <a:gd name="connsiteX26-1307" fmla="*/ 736253 w 919653"/>
                  <a:gd name="connsiteY26-1308" fmla="*/ 2532 h 1393574"/>
                  <a:gd name="connsiteX0-1309" fmla="*/ 736253 w 919653"/>
                  <a:gd name="connsiteY0-1310" fmla="*/ 2532 h 1393574"/>
                  <a:gd name="connsiteX1-1311" fmla="*/ 395735 w 919653"/>
                  <a:gd name="connsiteY1-1312" fmla="*/ 62063 h 1393574"/>
                  <a:gd name="connsiteX2-1313" fmla="*/ 107603 w 919653"/>
                  <a:gd name="connsiteY2-1314" fmla="*/ 359720 h 1393574"/>
                  <a:gd name="connsiteX3-1315" fmla="*/ 447 w 919653"/>
                  <a:gd name="connsiteY3-1316" fmla="*/ 840732 h 1393574"/>
                  <a:gd name="connsiteX4-1317" fmla="*/ 140941 w 919653"/>
                  <a:gd name="connsiteY4-1318" fmla="*/ 1188395 h 1393574"/>
                  <a:gd name="connsiteX5-1319" fmla="*/ 374303 w 919653"/>
                  <a:gd name="connsiteY5-1320" fmla="*/ 1343176 h 1393574"/>
                  <a:gd name="connsiteX6-1321" fmla="*/ 345728 w 919653"/>
                  <a:gd name="connsiteY6-1322" fmla="*/ 1302695 h 1393574"/>
                  <a:gd name="connsiteX7-1323" fmla="*/ 512416 w 919653"/>
                  <a:gd name="connsiteY7-1324" fmla="*/ 1393182 h 1393574"/>
                  <a:gd name="connsiteX8-1325" fmla="*/ 437010 w 919653"/>
                  <a:gd name="connsiteY8-1326" fmla="*/ 1260626 h 1393574"/>
                  <a:gd name="connsiteX9-1327" fmla="*/ 650528 w 919653"/>
                  <a:gd name="connsiteY9-1328" fmla="*/ 1268563 h 1393574"/>
                  <a:gd name="connsiteX10-1329" fmla="*/ 801341 w 919653"/>
                  <a:gd name="connsiteY10-1330" fmla="*/ 1273326 h 1393574"/>
                  <a:gd name="connsiteX11-1331" fmla="*/ 919610 w 919653"/>
                  <a:gd name="connsiteY11-1332" fmla="*/ 1285232 h 1393574"/>
                  <a:gd name="connsiteX12-1333" fmla="*/ 788641 w 919653"/>
                  <a:gd name="connsiteY12-1334" fmla="*/ 1181251 h 1393574"/>
                  <a:gd name="connsiteX13-1335" fmla="*/ 880716 w 919653"/>
                  <a:gd name="connsiteY13-1336" fmla="*/ 1264595 h 1393574"/>
                  <a:gd name="connsiteX14-1337" fmla="*/ 771972 w 919653"/>
                  <a:gd name="connsiteY14-1338" fmla="*/ 1251895 h 1393574"/>
                  <a:gd name="connsiteX15-1339" fmla="*/ 671960 w 919653"/>
                  <a:gd name="connsiteY15-1340" fmla="*/ 1274120 h 1393574"/>
                  <a:gd name="connsiteX16-1341" fmla="*/ 455266 w 919653"/>
                  <a:gd name="connsiteY16-1342" fmla="*/ 1276501 h 1393574"/>
                  <a:gd name="connsiteX17-1343" fmla="*/ 502891 w 919653"/>
                  <a:gd name="connsiteY17-1344" fmla="*/ 1388420 h 1393574"/>
                  <a:gd name="connsiteX18-1345" fmla="*/ 350491 w 919653"/>
                  <a:gd name="connsiteY18-1346" fmla="*/ 1288407 h 1393574"/>
                  <a:gd name="connsiteX19-1347" fmla="*/ 369541 w 919653"/>
                  <a:gd name="connsiteY19-1348" fmla="*/ 1343176 h 1393574"/>
                  <a:gd name="connsiteX20-1349" fmla="*/ 167135 w 919653"/>
                  <a:gd name="connsiteY20-1350" fmla="*/ 1216970 h 1393574"/>
                  <a:gd name="connsiteX21-1351" fmla="*/ 12353 w 919653"/>
                  <a:gd name="connsiteY21-1352" fmla="*/ 921695 h 1393574"/>
                  <a:gd name="connsiteX22-1353" fmla="*/ 33785 w 919653"/>
                  <a:gd name="connsiteY22-1354" fmla="*/ 640707 h 1393574"/>
                  <a:gd name="connsiteX23-1355" fmla="*/ 136178 w 919653"/>
                  <a:gd name="connsiteY23-1356" fmla="*/ 319238 h 1393574"/>
                  <a:gd name="connsiteX24-1357" fmla="*/ 348110 w 919653"/>
                  <a:gd name="connsiteY24-1358" fmla="*/ 90638 h 1393574"/>
                  <a:gd name="connsiteX25-1359" fmla="*/ 536228 w 919653"/>
                  <a:gd name="connsiteY25-1360" fmla="*/ 19201 h 1393574"/>
                  <a:gd name="connsiteX26-1361" fmla="*/ 736253 w 919653"/>
                  <a:gd name="connsiteY26-1362" fmla="*/ 2532 h 1393574"/>
                  <a:gd name="connsiteX0-1363" fmla="*/ 736253 w 919653"/>
                  <a:gd name="connsiteY0-1364" fmla="*/ 2532 h 1393574"/>
                  <a:gd name="connsiteX1-1365" fmla="*/ 395735 w 919653"/>
                  <a:gd name="connsiteY1-1366" fmla="*/ 62063 h 1393574"/>
                  <a:gd name="connsiteX2-1367" fmla="*/ 107603 w 919653"/>
                  <a:gd name="connsiteY2-1368" fmla="*/ 359720 h 1393574"/>
                  <a:gd name="connsiteX3-1369" fmla="*/ 447 w 919653"/>
                  <a:gd name="connsiteY3-1370" fmla="*/ 840732 h 1393574"/>
                  <a:gd name="connsiteX4-1371" fmla="*/ 140941 w 919653"/>
                  <a:gd name="connsiteY4-1372" fmla="*/ 1188395 h 1393574"/>
                  <a:gd name="connsiteX5-1373" fmla="*/ 374303 w 919653"/>
                  <a:gd name="connsiteY5-1374" fmla="*/ 1343176 h 1393574"/>
                  <a:gd name="connsiteX6-1375" fmla="*/ 345728 w 919653"/>
                  <a:gd name="connsiteY6-1376" fmla="*/ 1302695 h 1393574"/>
                  <a:gd name="connsiteX7-1377" fmla="*/ 512416 w 919653"/>
                  <a:gd name="connsiteY7-1378" fmla="*/ 1393182 h 1393574"/>
                  <a:gd name="connsiteX8-1379" fmla="*/ 437010 w 919653"/>
                  <a:gd name="connsiteY8-1380" fmla="*/ 1260626 h 1393574"/>
                  <a:gd name="connsiteX9-1381" fmla="*/ 650528 w 919653"/>
                  <a:gd name="connsiteY9-1382" fmla="*/ 1268563 h 1393574"/>
                  <a:gd name="connsiteX10-1383" fmla="*/ 801341 w 919653"/>
                  <a:gd name="connsiteY10-1384" fmla="*/ 1273326 h 1393574"/>
                  <a:gd name="connsiteX11-1385" fmla="*/ 919610 w 919653"/>
                  <a:gd name="connsiteY11-1386" fmla="*/ 1285232 h 1393574"/>
                  <a:gd name="connsiteX12-1387" fmla="*/ 788641 w 919653"/>
                  <a:gd name="connsiteY12-1388" fmla="*/ 1181251 h 1393574"/>
                  <a:gd name="connsiteX13-1389" fmla="*/ 880716 w 919653"/>
                  <a:gd name="connsiteY13-1390" fmla="*/ 1264595 h 1393574"/>
                  <a:gd name="connsiteX14-1391" fmla="*/ 771972 w 919653"/>
                  <a:gd name="connsiteY14-1392" fmla="*/ 1264595 h 1393574"/>
                  <a:gd name="connsiteX15-1393" fmla="*/ 671960 w 919653"/>
                  <a:gd name="connsiteY15-1394" fmla="*/ 1274120 h 1393574"/>
                  <a:gd name="connsiteX16-1395" fmla="*/ 455266 w 919653"/>
                  <a:gd name="connsiteY16-1396" fmla="*/ 1276501 h 1393574"/>
                  <a:gd name="connsiteX17-1397" fmla="*/ 502891 w 919653"/>
                  <a:gd name="connsiteY17-1398" fmla="*/ 1388420 h 1393574"/>
                  <a:gd name="connsiteX18-1399" fmla="*/ 350491 w 919653"/>
                  <a:gd name="connsiteY18-1400" fmla="*/ 1288407 h 1393574"/>
                  <a:gd name="connsiteX19-1401" fmla="*/ 369541 w 919653"/>
                  <a:gd name="connsiteY19-1402" fmla="*/ 1343176 h 1393574"/>
                  <a:gd name="connsiteX20-1403" fmla="*/ 167135 w 919653"/>
                  <a:gd name="connsiteY20-1404" fmla="*/ 1216970 h 1393574"/>
                  <a:gd name="connsiteX21-1405" fmla="*/ 12353 w 919653"/>
                  <a:gd name="connsiteY21-1406" fmla="*/ 921695 h 1393574"/>
                  <a:gd name="connsiteX22-1407" fmla="*/ 33785 w 919653"/>
                  <a:gd name="connsiteY22-1408" fmla="*/ 640707 h 1393574"/>
                  <a:gd name="connsiteX23-1409" fmla="*/ 136178 w 919653"/>
                  <a:gd name="connsiteY23-1410" fmla="*/ 319238 h 1393574"/>
                  <a:gd name="connsiteX24-1411" fmla="*/ 348110 w 919653"/>
                  <a:gd name="connsiteY24-1412" fmla="*/ 90638 h 1393574"/>
                  <a:gd name="connsiteX25-1413" fmla="*/ 536228 w 919653"/>
                  <a:gd name="connsiteY25-1414" fmla="*/ 19201 h 1393574"/>
                  <a:gd name="connsiteX26-1415" fmla="*/ 736253 w 919653"/>
                  <a:gd name="connsiteY26-1416" fmla="*/ 2532 h 1393574"/>
                  <a:gd name="connsiteX0-1417" fmla="*/ 736253 w 897442"/>
                  <a:gd name="connsiteY0-1418" fmla="*/ 2532 h 1393574"/>
                  <a:gd name="connsiteX1-1419" fmla="*/ 395735 w 897442"/>
                  <a:gd name="connsiteY1-1420" fmla="*/ 62063 h 1393574"/>
                  <a:gd name="connsiteX2-1421" fmla="*/ 107603 w 897442"/>
                  <a:gd name="connsiteY2-1422" fmla="*/ 359720 h 1393574"/>
                  <a:gd name="connsiteX3-1423" fmla="*/ 447 w 897442"/>
                  <a:gd name="connsiteY3-1424" fmla="*/ 840732 h 1393574"/>
                  <a:gd name="connsiteX4-1425" fmla="*/ 140941 w 897442"/>
                  <a:gd name="connsiteY4-1426" fmla="*/ 1188395 h 1393574"/>
                  <a:gd name="connsiteX5-1427" fmla="*/ 374303 w 897442"/>
                  <a:gd name="connsiteY5-1428" fmla="*/ 1343176 h 1393574"/>
                  <a:gd name="connsiteX6-1429" fmla="*/ 345728 w 897442"/>
                  <a:gd name="connsiteY6-1430" fmla="*/ 1302695 h 1393574"/>
                  <a:gd name="connsiteX7-1431" fmla="*/ 512416 w 897442"/>
                  <a:gd name="connsiteY7-1432" fmla="*/ 1393182 h 1393574"/>
                  <a:gd name="connsiteX8-1433" fmla="*/ 437010 w 897442"/>
                  <a:gd name="connsiteY8-1434" fmla="*/ 1260626 h 1393574"/>
                  <a:gd name="connsiteX9-1435" fmla="*/ 650528 w 897442"/>
                  <a:gd name="connsiteY9-1436" fmla="*/ 1268563 h 1393574"/>
                  <a:gd name="connsiteX10-1437" fmla="*/ 801341 w 897442"/>
                  <a:gd name="connsiteY10-1438" fmla="*/ 1273326 h 1393574"/>
                  <a:gd name="connsiteX11-1439" fmla="*/ 897385 w 897442"/>
                  <a:gd name="connsiteY11-1440" fmla="*/ 1234432 h 1393574"/>
                  <a:gd name="connsiteX12-1441" fmla="*/ 788641 w 897442"/>
                  <a:gd name="connsiteY12-1442" fmla="*/ 1181251 h 1393574"/>
                  <a:gd name="connsiteX13-1443" fmla="*/ 880716 w 897442"/>
                  <a:gd name="connsiteY13-1444" fmla="*/ 1264595 h 1393574"/>
                  <a:gd name="connsiteX14-1445" fmla="*/ 771972 w 897442"/>
                  <a:gd name="connsiteY14-1446" fmla="*/ 1264595 h 1393574"/>
                  <a:gd name="connsiteX15-1447" fmla="*/ 671960 w 897442"/>
                  <a:gd name="connsiteY15-1448" fmla="*/ 1274120 h 1393574"/>
                  <a:gd name="connsiteX16-1449" fmla="*/ 455266 w 897442"/>
                  <a:gd name="connsiteY16-1450" fmla="*/ 1276501 h 1393574"/>
                  <a:gd name="connsiteX17-1451" fmla="*/ 502891 w 897442"/>
                  <a:gd name="connsiteY17-1452" fmla="*/ 1388420 h 1393574"/>
                  <a:gd name="connsiteX18-1453" fmla="*/ 350491 w 897442"/>
                  <a:gd name="connsiteY18-1454" fmla="*/ 1288407 h 1393574"/>
                  <a:gd name="connsiteX19-1455" fmla="*/ 369541 w 897442"/>
                  <a:gd name="connsiteY19-1456" fmla="*/ 1343176 h 1393574"/>
                  <a:gd name="connsiteX20-1457" fmla="*/ 167135 w 897442"/>
                  <a:gd name="connsiteY20-1458" fmla="*/ 1216970 h 1393574"/>
                  <a:gd name="connsiteX21-1459" fmla="*/ 12353 w 897442"/>
                  <a:gd name="connsiteY21-1460" fmla="*/ 921695 h 1393574"/>
                  <a:gd name="connsiteX22-1461" fmla="*/ 33785 w 897442"/>
                  <a:gd name="connsiteY22-1462" fmla="*/ 640707 h 1393574"/>
                  <a:gd name="connsiteX23-1463" fmla="*/ 136178 w 897442"/>
                  <a:gd name="connsiteY23-1464" fmla="*/ 319238 h 1393574"/>
                  <a:gd name="connsiteX24-1465" fmla="*/ 348110 w 897442"/>
                  <a:gd name="connsiteY24-1466" fmla="*/ 90638 h 1393574"/>
                  <a:gd name="connsiteX25-1467" fmla="*/ 536228 w 897442"/>
                  <a:gd name="connsiteY25-1468" fmla="*/ 19201 h 1393574"/>
                  <a:gd name="connsiteX26-1469" fmla="*/ 736253 w 897442"/>
                  <a:gd name="connsiteY26-1470" fmla="*/ 2532 h 1393574"/>
                  <a:gd name="connsiteX0-1471" fmla="*/ 736253 w 897442"/>
                  <a:gd name="connsiteY0-1472" fmla="*/ 2532 h 1393574"/>
                  <a:gd name="connsiteX1-1473" fmla="*/ 395735 w 897442"/>
                  <a:gd name="connsiteY1-1474" fmla="*/ 62063 h 1393574"/>
                  <a:gd name="connsiteX2-1475" fmla="*/ 107603 w 897442"/>
                  <a:gd name="connsiteY2-1476" fmla="*/ 359720 h 1393574"/>
                  <a:gd name="connsiteX3-1477" fmla="*/ 447 w 897442"/>
                  <a:gd name="connsiteY3-1478" fmla="*/ 840732 h 1393574"/>
                  <a:gd name="connsiteX4-1479" fmla="*/ 140941 w 897442"/>
                  <a:gd name="connsiteY4-1480" fmla="*/ 1188395 h 1393574"/>
                  <a:gd name="connsiteX5-1481" fmla="*/ 374303 w 897442"/>
                  <a:gd name="connsiteY5-1482" fmla="*/ 1343176 h 1393574"/>
                  <a:gd name="connsiteX6-1483" fmla="*/ 345728 w 897442"/>
                  <a:gd name="connsiteY6-1484" fmla="*/ 1302695 h 1393574"/>
                  <a:gd name="connsiteX7-1485" fmla="*/ 512416 w 897442"/>
                  <a:gd name="connsiteY7-1486" fmla="*/ 1393182 h 1393574"/>
                  <a:gd name="connsiteX8-1487" fmla="*/ 437010 w 897442"/>
                  <a:gd name="connsiteY8-1488" fmla="*/ 1260626 h 1393574"/>
                  <a:gd name="connsiteX9-1489" fmla="*/ 650528 w 897442"/>
                  <a:gd name="connsiteY9-1490" fmla="*/ 1268563 h 1393574"/>
                  <a:gd name="connsiteX10-1491" fmla="*/ 801341 w 897442"/>
                  <a:gd name="connsiteY10-1492" fmla="*/ 1273326 h 1393574"/>
                  <a:gd name="connsiteX11-1493" fmla="*/ 897385 w 897442"/>
                  <a:gd name="connsiteY11-1494" fmla="*/ 1234432 h 1393574"/>
                  <a:gd name="connsiteX12-1495" fmla="*/ 788641 w 897442"/>
                  <a:gd name="connsiteY12-1496" fmla="*/ 1181251 h 1393574"/>
                  <a:gd name="connsiteX13-1497" fmla="*/ 880716 w 897442"/>
                  <a:gd name="connsiteY13-1498" fmla="*/ 1229670 h 1393574"/>
                  <a:gd name="connsiteX14-1499" fmla="*/ 771972 w 897442"/>
                  <a:gd name="connsiteY14-1500" fmla="*/ 1264595 h 1393574"/>
                  <a:gd name="connsiteX15-1501" fmla="*/ 671960 w 897442"/>
                  <a:gd name="connsiteY15-1502" fmla="*/ 1274120 h 1393574"/>
                  <a:gd name="connsiteX16-1503" fmla="*/ 455266 w 897442"/>
                  <a:gd name="connsiteY16-1504" fmla="*/ 1276501 h 1393574"/>
                  <a:gd name="connsiteX17-1505" fmla="*/ 502891 w 897442"/>
                  <a:gd name="connsiteY17-1506" fmla="*/ 1388420 h 1393574"/>
                  <a:gd name="connsiteX18-1507" fmla="*/ 350491 w 897442"/>
                  <a:gd name="connsiteY18-1508" fmla="*/ 1288407 h 1393574"/>
                  <a:gd name="connsiteX19-1509" fmla="*/ 369541 w 897442"/>
                  <a:gd name="connsiteY19-1510" fmla="*/ 1343176 h 1393574"/>
                  <a:gd name="connsiteX20-1511" fmla="*/ 167135 w 897442"/>
                  <a:gd name="connsiteY20-1512" fmla="*/ 1216970 h 1393574"/>
                  <a:gd name="connsiteX21-1513" fmla="*/ 12353 w 897442"/>
                  <a:gd name="connsiteY21-1514" fmla="*/ 921695 h 1393574"/>
                  <a:gd name="connsiteX22-1515" fmla="*/ 33785 w 897442"/>
                  <a:gd name="connsiteY22-1516" fmla="*/ 640707 h 1393574"/>
                  <a:gd name="connsiteX23-1517" fmla="*/ 136178 w 897442"/>
                  <a:gd name="connsiteY23-1518" fmla="*/ 319238 h 1393574"/>
                  <a:gd name="connsiteX24-1519" fmla="*/ 348110 w 897442"/>
                  <a:gd name="connsiteY24-1520" fmla="*/ 90638 h 1393574"/>
                  <a:gd name="connsiteX25-1521" fmla="*/ 536228 w 897442"/>
                  <a:gd name="connsiteY25-1522" fmla="*/ 19201 h 1393574"/>
                  <a:gd name="connsiteX26-1523" fmla="*/ 736253 w 897442"/>
                  <a:gd name="connsiteY26-1524" fmla="*/ 2532 h 1393574"/>
                  <a:gd name="connsiteX0-1525" fmla="*/ 736253 w 897442"/>
                  <a:gd name="connsiteY0-1526" fmla="*/ 2532 h 1393574"/>
                  <a:gd name="connsiteX1-1527" fmla="*/ 395735 w 897442"/>
                  <a:gd name="connsiteY1-1528" fmla="*/ 62063 h 1393574"/>
                  <a:gd name="connsiteX2-1529" fmla="*/ 107603 w 897442"/>
                  <a:gd name="connsiteY2-1530" fmla="*/ 359720 h 1393574"/>
                  <a:gd name="connsiteX3-1531" fmla="*/ 447 w 897442"/>
                  <a:gd name="connsiteY3-1532" fmla="*/ 840732 h 1393574"/>
                  <a:gd name="connsiteX4-1533" fmla="*/ 140941 w 897442"/>
                  <a:gd name="connsiteY4-1534" fmla="*/ 1188395 h 1393574"/>
                  <a:gd name="connsiteX5-1535" fmla="*/ 374303 w 897442"/>
                  <a:gd name="connsiteY5-1536" fmla="*/ 1343176 h 1393574"/>
                  <a:gd name="connsiteX6-1537" fmla="*/ 345728 w 897442"/>
                  <a:gd name="connsiteY6-1538" fmla="*/ 1302695 h 1393574"/>
                  <a:gd name="connsiteX7-1539" fmla="*/ 512416 w 897442"/>
                  <a:gd name="connsiteY7-1540" fmla="*/ 1393182 h 1393574"/>
                  <a:gd name="connsiteX8-1541" fmla="*/ 437010 w 897442"/>
                  <a:gd name="connsiteY8-1542" fmla="*/ 1260626 h 1393574"/>
                  <a:gd name="connsiteX9-1543" fmla="*/ 650528 w 897442"/>
                  <a:gd name="connsiteY9-1544" fmla="*/ 1268563 h 1393574"/>
                  <a:gd name="connsiteX10-1545" fmla="*/ 801341 w 897442"/>
                  <a:gd name="connsiteY10-1546" fmla="*/ 1273326 h 1393574"/>
                  <a:gd name="connsiteX11-1547" fmla="*/ 897385 w 897442"/>
                  <a:gd name="connsiteY11-1548" fmla="*/ 1234432 h 1393574"/>
                  <a:gd name="connsiteX12-1549" fmla="*/ 788641 w 897442"/>
                  <a:gd name="connsiteY12-1550" fmla="*/ 1181251 h 1393574"/>
                  <a:gd name="connsiteX13-1551" fmla="*/ 852141 w 897442"/>
                  <a:gd name="connsiteY13-1552" fmla="*/ 1251895 h 1393574"/>
                  <a:gd name="connsiteX14-1553" fmla="*/ 771972 w 897442"/>
                  <a:gd name="connsiteY14-1554" fmla="*/ 1264595 h 1393574"/>
                  <a:gd name="connsiteX15-1555" fmla="*/ 671960 w 897442"/>
                  <a:gd name="connsiteY15-1556" fmla="*/ 1274120 h 1393574"/>
                  <a:gd name="connsiteX16-1557" fmla="*/ 455266 w 897442"/>
                  <a:gd name="connsiteY16-1558" fmla="*/ 1276501 h 1393574"/>
                  <a:gd name="connsiteX17-1559" fmla="*/ 502891 w 897442"/>
                  <a:gd name="connsiteY17-1560" fmla="*/ 1388420 h 1393574"/>
                  <a:gd name="connsiteX18-1561" fmla="*/ 350491 w 897442"/>
                  <a:gd name="connsiteY18-1562" fmla="*/ 1288407 h 1393574"/>
                  <a:gd name="connsiteX19-1563" fmla="*/ 369541 w 897442"/>
                  <a:gd name="connsiteY19-1564" fmla="*/ 1343176 h 1393574"/>
                  <a:gd name="connsiteX20-1565" fmla="*/ 167135 w 897442"/>
                  <a:gd name="connsiteY20-1566" fmla="*/ 1216970 h 1393574"/>
                  <a:gd name="connsiteX21-1567" fmla="*/ 12353 w 897442"/>
                  <a:gd name="connsiteY21-1568" fmla="*/ 921695 h 1393574"/>
                  <a:gd name="connsiteX22-1569" fmla="*/ 33785 w 897442"/>
                  <a:gd name="connsiteY22-1570" fmla="*/ 640707 h 1393574"/>
                  <a:gd name="connsiteX23-1571" fmla="*/ 136178 w 897442"/>
                  <a:gd name="connsiteY23-1572" fmla="*/ 319238 h 1393574"/>
                  <a:gd name="connsiteX24-1573" fmla="*/ 348110 w 897442"/>
                  <a:gd name="connsiteY24-1574" fmla="*/ 90638 h 1393574"/>
                  <a:gd name="connsiteX25-1575" fmla="*/ 536228 w 897442"/>
                  <a:gd name="connsiteY25-1576" fmla="*/ 19201 h 1393574"/>
                  <a:gd name="connsiteX26-1577" fmla="*/ 736253 w 897442"/>
                  <a:gd name="connsiteY26-1578" fmla="*/ 2532 h 1393574"/>
                  <a:gd name="connsiteX0-1579" fmla="*/ 736253 w 862572"/>
                  <a:gd name="connsiteY0-1580" fmla="*/ 2532 h 1393574"/>
                  <a:gd name="connsiteX1-1581" fmla="*/ 395735 w 862572"/>
                  <a:gd name="connsiteY1-1582" fmla="*/ 62063 h 1393574"/>
                  <a:gd name="connsiteX2-1583" fmla="*/ 107603 w 862572"/>
                  <a:gd name="connsiteY2-1584" fmla="*/ 359720 h 1393574"/>
                  <a:gd name="connsiteX3-1585" fmla="*/ 447 w 862572"/>
                  <a:gd name="connsiteY3-1586" fmla="*/ 840732 h 1393574"/>
                  <a:gd name="connsiteX4-1587" fmla="*/ 140941 w 862572"/>
                  <a:gd name="connsiteY4-1588" fmla="*/ 1188395 h 1393574"/>
                  <a:gd name="connsiteX5-1589" fmla="*/ 374303 w 862572"/>
                  <a:gd name="connsiteY5-1590" fmla="*/ 1343176 h 1393574"/>
                  <a:gd name="connsiteX6-1591" fmla="*/ 345728 w 862572"/>
                  <a:gd name="connsiteY6-1592" fmla="*/ 1302695 h 1393574"/>
                  <a:gd name="connsiteX7-1593" fmla="*/ 512416 w 862572"/>
                  <a:gd name="connsiteY7-1594" fmla="*/ 1393182 h 1393574"/>
                  <a:gd name="connsiteX8-1595" fmla="*/ 437010 w 862572"/>
                  <a:gd name="connsiteY8-1596" fmla="*/ 1260626 h 1393574"/>
                  <a:gd name="connsiteX9-1597" fmla="*/ 650528 w 862572"/>
                  <a:gd name="connsiteY9-1598" fmla="*/ 1268563 h 1393574"/>
                  <a:gd name="connsiteX10-1599" fmla="*/ 801341 w 862572"/>
                  <a:gd name="connsiteY10-1600" fmla="*/ 1273326 h 1393574"/>
                  <a:gd name="connsiteX11-1601" fmla="*/ 862460 w 862572"/>
                  <a:gd name="connsiteY11-1602" fmla="*/ 1253482 h 1393574"/>
                  <a:gd name="connsiteX12-1603" fmla="*/ 788641 w 862572"/>
                  <a:gd name="connsiteY12-1604" fmla="*/ 1181251 h 1393574"/>
                  <a:gd name="connsiteX13-1605" fmla="*/ 852141 w 862572"/>
                  <a:gd name="connsiteY13-1606" fmla="*/ 1251895 h 1393574"/>
                  <a:gd name="connsiteX14-1607" fmla="*/ 771972 w 862572"/>
                  <a:gd name="connsiteY14-1608" fmla="*/ 1264595 h 1393574"/>
                  <a:gd name="connsiteX15-1609" fmla="*/ 671960 w 862572"/>
                  <a:gd name="connsiteY15-1610" fmla="*/ 1274120 h 1393574"/>
                  <a:gd name="connsiteX16-1611" fmla="*/ 455266 w 862572"/>
                  <a:gd name="connsiteY16-1612" fmla="*/ 1276501 h 1393574"/>
                  <a:gd name="connsiteX17-1613" fmla="*/ 502891 w 862572"/>
                  <a:gd name="connsiteY17-1614" fmla="*/ 1388420 h 1393574"/>
                  <a:gd name="connsiteX18-1615" fmla="*/ 350491 w 862572"/>
                  <a:gd name="connsiteY18-1616" fmla="*/ 1288407 h 1393574"/>
                  <a:gd name="connsiteX19-1617" fmla="*/ 369541 w 862572"/>
                  <a:gd name="connsiteY19-1618" fmla="*/ 1343176 h 1393574"/>
                  <a:gd name="connsiteX20-1619" fmla="*/ 167135 w 862572"/>
                  <a:gd name="connsiteY20-1620" fmla="*/ 1216970 h 1393574"/>
                  <a:gd name="connsiteX21-1621" fmla="*/ 12353 w 862572"/>
                  <a:gd name="connsiteY21-1622" fmla="*/ 921695 h 1393574"/>
                  <a:gd name="connsiteX22-1623" fmla="*/ 33785 w 862572"/>
                  <a:gd name="connsiteY22-1624" fmla="*/ 640707 h 1393574"/>
                  <a:gd name="connsiteX23-1625" fmla="*/ 136178 w 862572"/>
                  <a:gd name="connsiteY23-1626" fmla="*/ 319238 h 1393574"/>
                  <a:gd name="connsiteX24-1627" fmla="*/ 348110 w 862572"/>
                  <a:gd name="connsiteY24-1628" fmla="*/ 90638 h 1393574"/>
                  <a:gd name="connsiteX25-1629" fmla="*/ 536228 w 862572"/>
                  <a:gd name="connsiteY25-1630" fmla="*/ 19201 h 1393574"/>
                  <a:gd name="connsiteX26-1631" fmla="*/ 736253 w 862572"/>
                  <a:gd name="connsiteY26-1632" fmla="*/ 2532 h 1393574"/>
                  <a:gd name="connsiteX0-1633" fmla="*/ 736253 w 862572"/>
                  <a:gd name="connsiteY0-1634" fmla="*/ 2532 h 1393574"/>
                  <a:gd name="connsiteX1-1635" fmla="*/ 395735 w 862572"/>
                  <a:gd name="connsiteY1-1636" fmla="*/ 62063 h 1393574"/>
                  <a:gd name="connsiteX2-1637" fmla="*/ 107603 w 862572"/>
                  <a:gd name="connsiteY2-1638" fmla="*/ 359720 h 1393574"/>
                  <a:gd name="connsiteX3-1639" fmla="*/ 447 w 862572"/>
                  <a:gd name="connsiteY3-1640" fmla="*/ 840732 h 1393574"/>
                  <a:gd name="connsiteX4-1641" fmla="*/ 140941 w 862572"/>
                  <a:gd name="connsiteY4-1642" fmla="*/ 1188395 h 1393574"/>
                  <a:gd name="connsiteX5-1643" fmla="*/ 374303 w 862572"/>
                  <a:gd name="connsiteY5-1644" fmla="*/ 1343176 h 1393574"/>
                  <a:gd name="connsiteX6-1645" fmla="*/ 345728 w 862572"/>
                  <a:gd name="connsiteY6-1646" fmla="*/ 1302695 h 1393574"/>
                  <a:gd name="connsiteX7-1647" fmla="*/ 512416 w 862572"/>
                  <a:gd name="connsiteY7-1648" fmla="*/ 1393182 h 1393574"/>
                  <a:gd name="connsiteX8-1649" fmla="*/ 437010 w 862572"/>
                  <a:gd name="connsiteY8-1650" fmla="*/ 1260626 h 1393574"/>
                  <a:gd name="connsiteX9-1651" fmla="*/ 650528 w 862572"/>
                  <a:gd name="connsiteY9-1652" fmla="*/ 1268563 h 1393574"/>
                  <a:gd name="connsiteX10-1653" fmla="*/ 801341 w 862572"/>
                  <a:gd name="connsiteY10-1654" fmla="*/ 1273326 h 1393574"/>
                  <a:gd name="connsiteX11-1655" fmla="*/ 862460 w 862572"/>
                  <a:gd name="connsiteY11-1656" fmla="*/ 1253482 h 1393574"/>
                  <a:gd name="connsiteX12-1657" fmla="*/ 788641 w 862572"/>
                  <a:gd name="connsiteY12-1658" fmla="*/ 1181251 h 1393574"/>
                  <a:gd name="connsiteX13-1659" fmla="*/ 833091 w 862572"/>
                  <a:gd name="connsiteY13-1660" fmla="*/ 1264595 h 1393574"/>
                  <a:gd name="connsiteX14-1661" fmla="*/ 771972 w 862572"/>
                  <a:gd name="connsiteY14-1662" fmla="*/ 1264595 h 1393574"/>
                  <a:gd name="connsiteX15-1663" fmla="*/ 671960 w 862572"/>
                  <a:gd name="connsiteY15-1664" fmla="*/ 1274120 h 1393574"/>
                  <a:gd name="connsiteX16-1665" fmla="*/ 455266 w 862572"/>
                  <a:gd name="connsiteY16-1666" fmla="*/ 1276501 h 1393574"/>
                  <a:gd name="connsiteX17-1667" fmla="*/ 502891 w 862572"/>
                  <a:gd name="connsiteY17-1668" fmla="*/ 1388420 h 1393574"/>
                  <a:gd name="connsiteX18-1669" fmla="*/ 350491 w 862572"/>
                  <a:gd name="connsiteY18-1670" fmla="*/ 1288407 h 1393574"/>
                  <a:gd name="connsiteX19-1671" fmla="*/ 369541 w 862572"/>
                  <a:gd name="connsiteY19-1672" fmla="*/ 1343176 h 1393574"/>
                  <a:gd name="connsiteX20-1673" fmla="*/ 167135 w 862572"/>
                  <a:gd name="connsiteY20-1674" fmla="*/ 1216970 h 1393574"/>
                  <a:gd name="connsiteX21-1675" fmla="*/ 12353 w 862572"/>
                  <a:gd name="connsiteY21-1676" fmla="*/ 921695 h 1393574"/>
                  <a:gd name="connsiteX22-1677" fmla="*/ 33785 w 862572"/>
                  <a:gd name="connsiteY22-1678" fmla="*/ 640707 h 1393574"/>
                  <a:gd name="connsiteX23-1679" fmla="*/ 136178 w 862572"/>
                  <a:gd name="connsiteY23-1680" fmla="*/ 319238 h 1393574"/>
                  <a:gd name="connsiteX24-1681" fmla="*/ 348110 w 862572"/>
                  <a:gd name="connsiteY24-1682" fmla="*/ 90638 h 1393574"/>
                  <a:gd name="connsiteX25-1683" fmla="*/ 536228 w 862572"/>
                  <a:gd name="connsiteY25-1684" fmla="*/ 19201 h 1393574"/>
                  <a:gd name="connsiteX26-1685" fmla="*/ 736253 w 862572"/>
                  <a:gd name="connsiteY26-1686" fmla="*/ 2532 h 1393574"/>
                  <a:gd name="connsiteX0-1687" fmla="*/ 736253 w 840519"/>
                  <a:gd name="connsiteY0-1688" fmla="*/ 2532 h 1393574"/>
                  <a:gd name="connsiteX1-1689" fmla="*/ 395735 w 840519"/>
                  <a:gd name="connsiteY1-1690" fmla="*/ 62063 h 1393574"/>
                  <a:gd name="connsiteX2-1691" fmla="*/ 107603 w 840519"/>
                  <a:gd name="connsiteY2-1692" fmla="*/ 359720 h 1393574"/>
                  <a:gd name="connsiteX3-1693" fmla="*/ 447 w 840519"/>
                  <a:gd name="connsiteY3-1694" fmla="*/ 840732 h 1393574"/>
                  <a:gd name="connsiteX4-1695" fmla="*/ 140941 w 840519"/>
                  <a:gd name="connsiteY4-1696" fmla="*/ 1188395 h 1393574"/>
                  <a:gd name="connsiteX5-1697" fmla="*/ 374303 w 840519"/>
                  <a:gd name="connsiteY5-1698" fmla="*/ 1343176 h 1393574"/>
                  <a:gd name="connsiteX6-1699" fmla="*/ 345728 w 840519"/>
                  <a:gd name="connsiteY6-1700" fmla="*/ 1302695 h 1393574"/>
                  <a:gd name="connsiteX7-1701" fmla="*/ 512416 w 840519"/>
                  <a:gd name="connsiteY7-1702" fmla="*/ 1393182 h 1393574"/>
                  <a:gd name="connsiteX8-1703" fmla="*/ 437010 w 840519"/>
                  <a:gd name="connsiteY8-1704" fmla="*/ 1260626 h 1393574"/>
                  <a:gd name="connsiteX9-1705" fmla="*/ 650528 w 840519"/>
                  <a:gd name="connsiteY9-1706" fmla="*/ 1268563 h 1393574"/>
                  <a:gd name="connsiteX10-1707" fmla="*/ 801341 w 840519"/>
                  <a:gd name="connsiteY10-1708" fmla="*/ 1273326 h 1393574"/>
                  <a:gd name="connsiteX11-1709" fmla="*/ 840235 w 840519"/>
                  <a:gd name="connsiteY11-1710" fmla="*/ 1275707 h 1393574"/>
                  <a:gd name="connsiteX12-1711" fmla="*/ 788641 w 840519"/>
                  <a:gd name="connsiteY12-1712" fmla="*/ 1181251 h 1393574"/>
                  <a:gd name="connsiteX13-1713" fmla="*/ 833091 w 840519"/>
                  <a:gd name="connsiteY13-1714" fmla="*/ 1264595 h 1393574"/>
                  <a:gd name="connsiteX14-1715" fmla="*/ 771972 w 840519"/>
                  <a:gd name="connsiteY14-1716" fmla="*/ 1264595 h 1393574"/>
                  <a:gd name="connsiteX15-1717" fmla="*/ 671960 w 840519"/>
                  <a:gd name="connsiteY15-1718" fmla="*/ 1274120 h 1393574"/>
                  <a:gd name="connsiteX16-1719" fmla="*/ 455266 w 840519"/>
                  <a:gd name="connsiteY16-1720" fmla="*/ 1276501 h 1393574"/>
                  <a:gd name="connsiteX17-1721" fmla="*/ 502891 w 840519"/>
                  <a:gd name="connsiteY17-1722" fmla="*/ 1388420 h 1393574"/>
                  <a:gd name="connsiteX18-1723" fmla="*/ 350491 w 840519"/>
                  <a:gd name="connsiteY18-1724" fmla="*/ 1288407 h 1393574"/>
                  <a:gd name="connsiteX19-1725" fmla="*/ 369541 w 840519"/>
                  <a:gd name="connsiteY19-1726" fmla="*/ 1343176 h 1393574"/>
                  <a:gd name="connsiteX20-1727" fmla="*/ 167135 w 840519"/>
                  <a:gd name="connsiteY20-1728" fmla="*/ 1216970 h 1393574"/>
                  <a:gd name="connsiteX21-1729" fmla="*/ 12353 w 840519"/>
                  <a:gd name="connsiteY21-1730" fmla="*/ 921695 h 1393574"/>
                  <a:gd name="connsiteX22-1731" fmla="*/ 33785 w 840519"/>
                  <a:gd name="connsiteY22-1732" fmla="*/ 640707 h 1393574"/>
                  <a:gd name="connsiteX23-1733" fmla="*/ 136178 w 840519"/>
                  <a:gd name="connsiteY23-1734" fmla="*/ 319238 h 1393574"/>
                  <a:gd name="connsiteX24-1735" fmla="*/ 348110 w 840519"/>
                  <a:gd name="connsiteY24-1736" fmla="*/ 90638 h 1393574"/>
                  <a:gd name="connsiteX25-1737" fmla="*/ 536228 w 840519"/>
                  <a:gd name="connsiteY25-1738" fmla="*/ 19201 h 1393574"/>
                  <a:gd name="connsiteX26-1739" fmla="*/ 736253 w 840519"/>
                  <a:gd name="connsiteY26-1740" fmla="*/ 2532 h 1393574"/>
                  <a:gd name="connsiteX0-1741" fmla="*/ 736253 w 840519"/>
                  <a:gd name="connsiteY0-1742" fmla="*/ 2532 h 1393574"/>
                  <a:gd name="connsiteX1-1743" fmla="*/ 395735 w 840519"/>
                  <a:gd name="connsiteY1-1744" fmla="*/ 62063 h 1393574"/>
                  <a:gd name="connsiteX2-1745" fmla="*/ 107603 w 840519"/>
                  <a:gd name="connsiteY2-1746" fmla="*/ 359720 h 1393574"/>
                  <a:gd name="connsiteX3-1747" fmla="*/ 447 w 840519"/>
                  <a:gd name="connsiteY3-1748" fmla="*/ 840732 h 1393574"/>
                  <a:gd name="connsiteX4-1749" fmla="*/ 140941 w 840519"/>
                  <a:gd name="connsiteY4-1750" fmla="*/ 1188395 h 1393574"/>
                  <a:gd name="connsiteX5-1751" fmla="*/ 374303 w 840519"/>
                  <a:gd name="connsiteY5-1752" fmla="*/ 1343176 h 1393574"/>
                  <a:gd name="connsiteX6-1753" fmla="*/ 345728 w 840519"/>
                  <a:gd name="connsiteY6-1754" fmla="*/ 1302695 h 1393574"/>
                  <a:gd name="connsiteX7-1755" fmla="*/ 512416 w 840519"/>
                  <a:gd name="connsiteY7-1756" fmla="*/ 1393182 h 1393574"/>
                  <a:gd name="connsiteX8-1757" fmla="*/ 437010 w 840519"/>
                  <a:gd name="connsiteY8-1758" fmla="*/ 1260626 h 1393574"/>
                  <a:gd name="connsiteX9-1759" fmla="*/ 650528 w 840519"/>
                  <a:gd name="connsiteY9-1760" fmla="*/ 1268563 h 1393574"/>
                  <a:gd name="connsiteX10-1761" fmla="*/ 801341 w 840519"/>
                  <a:gd name="connsiteY10-1762" fmla="*/ 1273326 h 1393574"/>
                  <a:gd name="connsiteX11-1763" fmla="*/ 840235 w 840519"/>
                  <a:gd name="connsiteY11-1764" fmla="*/ 1275707 h 1393574"/>
                  <a:gd name="connsiteX12-1765" fmla="*/ 788641 w 840519"/>
                  <a:gd name="connsiteY12-1766" fmla="*/ 1181251 h 1393574"/>
                  <a:gd name="connsiteX13-1767" fmla="*/ 833091 w 840519"/>
                  <a:gd name="connsiteY13-1768" fmla="*/ 1264595 h 1393574"/>
                  <a:gd name="connsiteX14-1769" fmla="*/ 771972 w 840519"/>
                  <a:gd name="connsiteY14-1770" fmla="*/ 1264595 h 1393574"/>
                  <a:gd name="connsiteX15-1771" fmla="*/ 665610 w 840519"/>
                  <a:gd name="connsiteY15-1772" fmla="*/ 1296345 h 1393574"/>
                  <a:gd name="connsiteX16-1773" fmla="*/ 455266 w 840519"/>
                  <a:gd name="connsiteY16-1774" fmla="*/ 1276501 h 1393574"/>
                  <a:gd name="connsiteX17-1775" fmla="*/ 502891 w 840519"/>
                  <a:gd name="connsiteY17-1776" fmla="*/ 1388420 h 1393574"/>
                  <a:gd name="connsiteX18-1777" fmla="*/ 350491 w 840519"/>
                  <a:gd name="connsiteY18-1778" fmla="*/ 1288407 h 1393574"/>
                  <a:gd name="connsiteX19-1779" fmla="*/ 369541 w 840519"/>
                  <a:gd name="connsiteY19-1780" fmla="*/ 1343176 h 1393574"/>
                  <a:gd name="connsiteX20-1781" fmla="*/ 167135 w 840519"/>
                  <a:gd name="connsiteY20-1782" fmla="*/ 1216970 h 1393574"/>
                  <a:gd name="connsiteX21-1783" fmla="*/ 12353 w 840519"/>
                  <a:gd name="connsiteY21-1784" fmla="*/ 921695 h 1393574"/>
                  <a:gd name="connsiteX22-1785" fmla="*/ 33785 w 840519"/>
                  <a:gd name="connsiteY22-1786" fmla="*/ 640707 h 1393574"/>
                  <a:gd name="connsiteX23-1787" fmla="*/ 136178 w 840519"/>
                  <a:gd name="connsiteY23-1788" fmla="*/ 319238 h 1393574"/>
                  <a:gd name="connsiteX24-1789" fmla="*/ 348110 w 840519"/>
                  <a:gd name="connsiteY24-1790" fmla="*/ 90638 h 1393574"/>
                  <a:gd name="connsiteX25-1791" fmla="*/ 536228 w 840519"/>
                  <a:gd name="connsiteY25-1792" fmla="*/ 19201 h 1393574"/>
                  <a:gd name="connsiteX26-1793" fmla="*/ 736253 w 840519"/>
                  <a:gd name="connsiteY26-1794" fmla="*/ 2532 h 1393574"/>
                  <a:gd name="connsiteX0-1795" fmla="*/ 736253 w 840543"/>
                  <a:gd name="connsiteY0-1796" fmla="*/ 2532 h 1393574"/>
                  <a:gd name="connsiteX1-1797" fmla="*/ 395735 w 840543"/>
                  <a:gd name="connsiteY1-1798" fmla="*/ 62063 h 1393574"/>
                  <a:gd name="connsiteX2-1799" fmla="*/ 107603 w 840543"/>
                  <a:gd name="connsiteY2-1800" fmla="*/ 359720 h 1393574"/>
                  <a:gd name="connsiteX3-1801" fmla="*/ 447 w 840543"/>
                  <a:gd name="connsiteY3-1802" fmla="*/ 840732 h 1393574"/>
                  <a:gd name="connsiteX4-1803" fmla="*/ 140941 w 840543"/>
                  <a:gd name="connsiteY4-1804" fmla="*/ 1188395 h 1393574"/>
                  <a:gd name="connsiteX5-1805" fmla="*/ 374303 w 840543"/>
                  <a:gd name="connsiteY5-1806" fmla="*/ 1343176 h 1393574"/>
                  <a:gd name="connsiteX6-1807" fmla="*/ 345728 w 840543"/>
                  <a:gd name="connsiteY6-1808" fmla="*/ 1302695 h 1393574"/>
                  <a:gd name="connsiteX7-1809" fmla="*/ 512416 w 840543"/>
                  <a:gd name="connsiteY7-1810" fmla="*/ 1393182 h 1393574"/>
                  <a:gd name="connsiteX8-1811" fmla="*/ 437010 w 840543"/>
                  <a:gd name="connsiteY8-1812" fmla="*/ 1260626 h 1393574"/>
                  <a:gd name="connsiteX9-1813" fmla="*/ 644178 w 840543"/>
                  <a:gd name="connsiteY9-1814" fmla="*/ 1293963 h 1393574"/>
                  <a:gd name="connsiteX10-1815" fmla="*/ 801341 w 840543"/>
                  <a:gd name="connsiteY10-1816" fmla="*/ 1273326 h 1393574"/>
                  <a:gd name="connsiteX11-1817" fmla="*/ 840235 w 840543"/>
                  <a:gd name="connsiteY11-1818" fmla="*/ 1275707 h 1393574"/>
                  <a:gd name="connsiteX12-1819" fmla="*/ 788641 w 840543"/>
                  <a:gd name="connsiteY12-1820" fmla="*/ 1181251 h 1393574"/>
                  <a:gd name="connsiteX13-1821" fmla="*/ 833091 w 840543"/>
                  <a:gd name="connsiteY13-1822" fmla="*/ 1264595 h 1393574"/>
                  <a:gd name="connsiteX14-1823" fmla="*/ 771972 w 840543"/>
                  <a:gd name="connsiteY14-1824" fmla="*/ 1264595 h 1393574"/>
                  <a:gd name="connsiteX15-1825" fmla="*/ 665610 w 840543"/>
                  <a:gd name="connsiteY15-1826" fmla="*/ 1296345 h 1393574"/>
                  <a:gd name="connsiteX16-1827" fmla="*/ 455266 w 840543"/>
                  <a:gd name="connsiteY16-1828" fmla="*/ 1276501 h 1393574"/>
                  <a:gd name="connsiteX17-1829" fmla="*/ 502891 w 840543"/>
                  <a:gd name="connsiteY17-1830" fmla="*/ 1388420 h 1393574"/>
                  <a:gd name="connsiteX18-1831" fmla="*/ 350491 w 840543"/>
                  <a:gd name="connsiteY18-1832" fmla="*/ 1288407 h 1393574"/>
                  <a:gd name="connsiteX19-1833" fmla="*/ 369541 w 840543"/>
                  <a:gd name="connsiteY19-1834" fmla="*/ 1343176 h 1393574"/>
                  <a:gd name="connsiteX20-1835" fmla="*/ 167135 w 840543"/>
                  <a:gd name="connsiteY20-1836" fmla="*/ 1216970 h 1393574"/>
                  <a:gd name="connsiteX21-1837" fmla="*/ 12353 w 840543"/>
                  <a:gd name="connsiteY21-1838" fmla="*/ 921695 h 1393574"/>
                  <a:gd name="connsiteX22-1839" fmla="*/ 33785 w 840543"/>
                  <a:gd name="connsiteY22-1840" fmla="*/ 640707 h 1393574"/>
                  <a:gd name="connsiteX23-1841" fmla="*/ 136178 w 840543"/>
                  <a:gd name="connsiteY23-1842" fmla="*/ 319238 h 1393574"/>
                  <a:gd name="connsiteX24-1843" fmla="*/ 348110 w 840543"/>
                  <a:gd name="connsiteY24-1844" fmla="*/ 90638 h 1393574"/>
                  <a:gd name="connsiteX25-1845" fmla="*/ 536228 w 840543"/>
                  <a:gd name="connsiteY25-1846" fmla="*/ 19201 h 1393574"/>
                  <a:gd name="connsiteX26-1847" fmla="*/ 736253 w 840543"/>
                  <a:gd name="connsiteY26-1848" fmla="*/ 2532 h 1393574"/>
                  <a:gd name="connsiteX0-1849" fmla="*/ 736253 w 852228"/>
                  <a:gd name="connsiteY0-1850" fmla="*/ 2532 h 1393574"/>
                  <a:gd name="connsiteX1-1851" fmla="*/ 395735 w 852228"/>
                  <a:gd name="connsiteY1-1852" fmla="*/ 62063 h 1393574"/>
                  <a:gd name="connsiteX2-1853" fmla="*/ 107603 w 852228"/>
                  <a:gd name="connsiteY2-1854" fmla="*/ 359720 h 1393574"/>
                  <a:gd name="connsiteX3-1855" fmla="*/ 447 w 852228"/>
                  <a:gd name="connsiteY3-1856" fmla="*/ 840732 h 1393574"/>
                  <a:gd name="connsiteX4-1857" fmla="*/ 140941 w 852228"/>
                  <a:gd name="connsiteY4-1858" fmla="*/ 1188395 h 1393574"/>
                  <a:gd name="connsiteX5-1859" fmla="*/ 374303 w 852228"/>
                  <a:gd name="connsiteY5-1860" fmla="*/ 1343176 h 1393574"/>
                  <a:gd name="connsiteX6-1861" fmla="*/ 345728 w 852228"/>
                  <a:gd name="connsiteY6-1862" fmla="*/ 1302695 h 1393574"/>
                  <a:gd name="connsiteX7-1863" fmla="*/ 512416 w 852228"/>
                  <a:gd name="connsiteY7-1864" fmla="*/ 1393182 h 1393574"/>
                  <a:gd name="connsiteX8-1865" fmla="*/ 437010 w 852228"/>
                  <a:gd name="connsiteY8-1866" fmla="*/ 1260626 h 1393574"/>
                  <a:gd name="connsiteX9-1867" fmla="*/ 644178 w 852228"/>
                  <a:gd name="connsiteY9-1868" fmla="*/ 1293963 h 1393574"/>
                  <a:gd name="connsiteX10-1869" fmla="*/ 801341 w 852228"/>
                  <a:gd name="connsiteY10-1870" fmla="*/ 1273326 h 1393574"/>
                  <a:gd name="connsiteX11-1871" fmla="*/ 840235 w 852228"/>
                  <a:gd name="connsiteY11-1872" fmla="*/ 1275707 h 1393574"/>
                  <a:gd name="connsiteX12-1873" fmla="*/ 788641 w 852228"/>
                  <a:gd name="connsiteY12-1874" fmla="*/ 1181251 h 1393574"/>
                  <a:gd name="connsiteX13-1875" fmla="*/ 852141 w 852228"/>
                  <a:gd name="connsiteY13-1876" fmla="*/ 1226495 h 1393574"/>
                  <a:gd name="connsiteX14-1877" fmla="*/ 771972 w 852228"/>
                  <a:gd name="connsiteY14-1878" fmla="*/ 1264595 h 1393574"/>
                  <a:gd name="connsiteX15-1879" fmla="*/ 665610 w 852228"/>
                  <a:gd name="connsiteY15-1880" fmla="*/ 1296345 h 1393574"/>
                  <a:gd name="connsiteX16-1881" fmla="*/ 455266 w 852228"/>
                  <a:gd name="connsiteY16-1882" fmla="*/ 1276501 h 1393574"/>
                  <a:gd name="connsiteX17-1883" fmla="*/ 502891 w 852228"/>
                  <a:gd name="connsiteY17-1884" fmla="*/ 1388420 h 1393574"/>
                  <a:gd name="connsiteX18-1885" fmla="*/ 350491 w 852228"/>
                  <a:gd name="connsiteY18-1886" fmla="*/ 1288407 h 1393574"/>
                  <a:gd name="connsiteX19-1887" fmla="*/ 369541 w 852228"/>
                  <a:gd name="connsiteY19-1888" fmla="*/ 1343176 h 1393574"/>
                  <a:gd name="connsiteX20-1889" fmla="*/ 167135 w 852228"/>
                  <a:gd name="connsiteY20-1890" fmla="*/ 1216970 h 1393574"/>
                  <a:gd name="connsiteX21-1891" fmla="*/ 12353 w 852228"/>
                  <a:gd name="connsiteY21-1892" fmla="*/ 921695 h 1393574"/>
                  <a:gd name="connsiteX22-1893" fmla="*/ 33785 w 852228"/>
                  <a:gd name="connsiteY22-1894" fmla="*/ 640707 h 1393574"/>
                  <a:gd name="connsiteX23-1895" fmla="*/ 136178 w 852228"/>
                  <a:gd name="connsiteY23-1896" fmla="*/ 319238 h 1393574"/>
                  <a:gd name="connsiteX24-1897" fmla="*/ 348110 w 852228"/>
                  <a:gd name="connsiteY24-1898" fmla="*/ 90638 h 1393574"/>
                  <a:gd name="connsiteX25-1899" fmla="*/ 536228 w 852228"/>
                  <a:gd name="connsiteY25-1900" fmla="*/ 19201 h 1393574"/>
                  <a:gd name="connsiteX26-1901" fmla="*/ 736253 w 852228"/>
                  <a:gd name="connsiteY26-1902" fmla="*/ 2532 h 1393574"/>
                  <a:gd name="connsiteX0-1903" fmla="*/ 736253 w 865742"/>
                  <a:gd name="connsiteY0-1904" fmla="*/ 2532 h 1393574"/>
                  <a:gd name="connsiteX1-1905" fmla="*/ 395735 w 865742"/>
                  <a:gd name="connsiteY1-1906" fmla="*/ 62063 h 1393574"/>
                  <a:gd name="connsiteX2-1907" fmla="*/ 107603 w 865742"/>
                  <a:gd name="connsiteY2-1908" fmla="*/ 359720 h 1393574"/>
                  <a:gd name="connsiteX3-1909" fmla="*/ 447 w 865742"/>
                  <a:gd name="connsiteY3-1910" fmla="*/ 840732 h 1393574"/>
                  <a:gd name="connsiteX4-1911" fmla="*/ 140941 w 865742"/>
                  <a:gd name="connsiteY4-1912" fmla="*/ 1188395 h 1393574"/>
                  <a:gd name="connsiteX5-1913" fmla="*/ 374303 w 865742"/>
                  <a:gd name="connsiteY5-1914" fmla="*/ 1343176 h 1393574"/>
                  <a:gd name="connsiteX6-1915" fmla="*/ 345728 w 865742"/>
                  <a:gd name="connsiteY6-1916" fmla="*/ 1302695 h 1393574"/>
                  <a:gd name="connsiteX7-1917" fmla="*/ 512416 w 865742"/>
                  <a:gd name="connsiteY7-1918" fmla="*/ 1393182 h 1393574"/>
                  <a:gd name="connsiteX8-1919" fmla="*/ 437010 w 865742"/>
                  <a:gd name="connsiteY8-1920" fmla="*/ 1260626 h 1393574"/>
                  <a:gd name="connsiteX9-1921" fmla="*/ 644178 w 865742"/>
                  <a:gd name="connsiteY9-1922" fmla="*/ 1293963 h 1393574"/>
                  <a:gd name="connsiteX10-1923" fmla="*/ 801341 w 865742"/>
                  <a:gd name="connsiteY10-1924" fmla="*/ 1273326 h 1393574"/>
                  <a:gd name="connsiteX11-1925" fmla="*/ 865635 w 865742"/>
                  <a:gd name="connsiteY11-1926" fmla="*/ 1212207 h 1393574"/>
                  <a:gd name="connsiteX12-1927" fmla="*/ 788641 w 865742"/>
                  <a:gd name="connsiteY12-1928" fmla="*/ 1181251 h 1393574"/>
                  <a:gd name="connsiteX13-1929" fmla="*/ 852141 w 865742"/>
                  <a:gd name="connsiteY13-1930" fmla="*/ 1226495 h 1393574"/>
                  <a:gd name="connsiteX14-1931" fmla="*/ 771972 w 865742"/>
                  <a:gd name="connsiteY14-1932" fmla="*/ 1264595 h 1393574"/>
                  <a:gd name="connsiteX15-1933" fmla="*/ 665610 w 865742"/>
                  <a:gd name="connsiteY15-1934" fmla="*/ 1296345 h 1393574"/>
                  <a:gd name="connsiteX16-1935" fmla="*/ 455266 w 865742"/>
                  <a:gd name="connsiteY16-1936" fmla="*/ 1276501 h 1393574"/>
                  <a:gd name="connsiteX17-1937" fmla="*/ 502891 w 865742"/>
                  <a:gd name="connsiteY17-1938" fmla="*/ 1388420 h 1393574"/>
                  <a:gd name="connsiteX18-1939" fmla="*/ 350491 w 865742"/>
                  <a:gd name="connsiteY18-1940" fmla="*/ 1288407 h 1393574"/>
                  <a:gd name="connsiteX19-1941" fmla="*/ 369541 w 865742"/>
                  <a:gd name="connsiteY19-1942" fmla="*/ 1343176 h 1393574"/>
                  <a:gd name="connsiteX20-1943" fmla="*/ 167135 w 865742"/>
                  <a:gd name="connsiteY20-1944" fmla="*/ 1216970 h 1393574"/>
                  <a:gd name="connsiteX21-1945" fmla="*/ 12353 w 865742"/>
                  <a:gd name="connsiteY21-1946" fmla="*/ 921695 h 1393574"/>
                  <a:gd name="connsiteX22-1947" fmla="*/ 33785 w 865742"/>
                  <a:gd name="connsiteY22-1948" fmla="*/ 640707 h 1393574"/>
                  <a:gd name="connsiteX23-1949" fmla="*/ 136178 w 865742"/>
                  <a:gd name="connsiteY23-1950" fmla="*/ 319238 h 1393574"/>
                  <a:gd name="connsiteX24-1951" fmla="*/ 348110 w 865742"/>
                  <a:gd name="connsiteY24-1952" fmla="*/ 90638 h 1393574"/>
                  <a:gd name="connsiteX25-1953" fmla="*/ 536228 w 865742"/>
                  <a:gd name="connsiteY25-1954" fmla="*/ 19201 h 1393574"/>
                  <a:gd name="connsiteX26-1955" fmla="*/ 736253 w 865742"/>
                  <a:gd name="connsiteY26-1956" fmla="*/ 2532 h 1393574"/>
                  <a:gd name="connsiteX0-1957" fmla="*/ 736253 w 865669"/>
                  <a:gd name="connsiteY0-1958" fmla="*/ 2532 h 1393574"/>
                  <a:gd name="connsiteX1-1959" fmla="*/ 395735 w 865669"/>
                  <a:gd name="connsiteY1-1960" fmla="*/ 62063 h 1393574"/>
                  <a:gd name="connsiteX2-1961" fmla="*/ 107603 w 865669"/>
                  <a:gd name="connsiteY2-1962" fmla="*/ 359720 h 1393574"/>
                  <a:gd name="connsiteX3-1963" fmla="*/ 447 w 865669"/>
                  <a:gd name="connsiteY3-1964" fmla="*/ 840732 h 1393574"/>
                  <a:gd name="connsiteX4-1965" fmla="*/ 140941 w 865669"/>
                  <a:gd name="connsiteY4-1966" fmla="*/ 1188395 h 1393574"/>
                  <a:gd name="connsiteX5-1967" fmla="*/ 374303 w 865669"/>
                  <a:gd name="connsiteY5-1968" fmla="*/ 1343176 h 1393574"/>
                  <a:gd name="connsiteX6-1969" fmla="*/ 345728 w 865669"/>
                  <a:gd name="connsiteY6-1970" fmla="*/ 1302695 h 1393574"/>
                  <a:gd name="connsiteX7-1971" fmla="*/ 512416 w 865669"/>
                  <a:gd name="connsiteY7-1972" fmla="*/ 1393182 h 1393574"/>
                  <a:gd name="connsiteX8-1973" fmla="*/ 437010 w 865669"/>
                  <a:gd name="connsiteY8-1974" fmla="*/ 1260626 h 1393574"/>
                  <a:gd name="connsiteX9-1975" fmla="*/ 644178 w 865669"/>
                  <a:gd name="connsiteY9-1976" fmla="*/ 1293963 h 1393574"/>
                  <a:gd name="connsiteX10-1977" fmla="*/ 801341 w 865669"/>
                  <a:gd name="connsiteY10-1978" fmla="*/ 1273326 h 1393574"/>
                  <a:gd name="connsiteX11-1979" fmla="*/ 865635 w 865669"/>
                  <a:gd name="connsiteY11-1980" fmla="*/ 1212207 h 1393574"/>
                  <a:gd name="connsiteX12-1981" fmla="*/ 810866 w 865669"/>
                  <a:gd name="connsiteY12-1982" fmla="*/ 1155851 h 1393574"/>
                  <a:gd name="connsiteX13-1983" fmla="*/ 852141 w 865669"/>
                  <a:gd name="connsiteY13-1984" fmla="*/ 1226495 h 1393574"/>
                  <a:gd name="connsiteX14-1985" fmla="*/ 771972 w 865669"/>
                  <a:gd name="connsiteY14-1986" fmla="*/ 1264595 h 1393574"/>
                  <a:gd name="connsiteX15-1987" fmla="*/ 665610 w 865669"/>
                  <a:gd name="connsiteY15-1988" fmla="*/ 1296345 h 1393574"/>
                  <a:gd name="connsiteX16-1989" fmla="*/ 455266 w 865669"/>
                  <a:gd name="connsiteY16-1990" fmla="*/ 1276501 h 1393574"/>
                  <a:gd name="connsiteX17-1991" fmla="*/ 502891 w 865669"/>
                  <a:gd name="connsiteY17-1992" fmla="*/ 1388420 h 1393574"/>
                  <a:gd name="connsiteX18-1993" fmla="*/ 350491 w 865669"/>
                  <a:gd name="connsiteY18-1994" fmla="*/ 1288407 h 1393574"/>
                  <a:gd name="connsiteX19-1995" fmla="*/ 369541 w 865669"/>
                  <a:gd name="connsiteY19-1996" fmla="*/ 1343176 h 1393574"/>
                  <a:gd name="connsiteX20-1997" fmla="*/ 167135 w 865669"/>
                  <a:gd name="connsiteY20-1998" fmla="*/ 1216970 h 1393574"/>
                  <a:gd name="connsiteX21-1999" fmla="*/ 12353 w 865669"/>
                  <a:gd name="connsiteY21-2000" fmla="*/ 921695 h 1393574"/>
                  <a:gd name="connsiteX22-2001" fmla="*/ 33785 w 865669"/>
                  <a:gd name="connsiteY22-2002" fmla="*/ 640707 h 1393574"/>
                  <a:gd name="connsiteX23-2003" fmla="*/ 136178 w 865669"/>
                  <a:gd name="connsiteY23-2004" fmla="*/ 319238 h 1393574"/>
                  <a:gd name="connsiteX24-2005" fmla="*/ 348110 w 865669"/>
                  <a:gd name="connsiteY24-2006" fmla="*/ 90638 h 1393574"/>
                  <a:gd name="connsiteX25-2007" fmla="*/ 536228 w 865669"/>
                  <a:gd name="connsiteY25-2008" fmla="*/ 19201 h 1393574"/>
                  <a:gd name="connsiteX26-2009" fmla="*/ 736253 w 865669"/>
                  <a:gd name="connsiteY26-2010" fmla="*/ 2532 h 1393574"/>
                  <a:gd name="connsiteX0-2011" fmla="*/ 736253 w 865642"/>
                  <a:gd name="connsiteY0-2012" fmla="*/ 2532 h 1393574"/>
                  <a:gd name="connsiteX1-2013" fmla="*/ 395735 w 865642"/>
                  <a:gd name="connsiteY1-2014" fmla="*/ 62063 h 1393574"/>
                  <a:gd name="connsiteX2-2015" fmla="*/ 107603 w 865642"/>
                  <a:gd name="connsiteY2-2016" fmla="*/ 359720 h 1393574"/>
                  <a:gd name="connsiteX3-2017" fmla="*/ 447 w 865642"/>
                  <a:gd name="connsiteY3-2018" fmla="*/ 840732 h 1393574"/>
                  <a:gd name="connsiteX4-2019" fmla="*/ 140941 w 865642"/>
                  <a:gd name="connsiteY4-2020" fmla="*/ 1188395 h 1393574"/>
                  <a:gd name="connsiteX5-2021" fmla="*/ 374303 w 865642"/>
                  <a:gd name="connsiteY5-2022" fmla="*/ 1343176 h 1393574"/>
                  <a:gd name="connsiteX6-2023" fmla="*/ 345728 w 865642"/>
                  <a:gd name="connsiteY6-2024" fmla="*/ 1302695 h 1393574"/>
                  <a:gd name="connsiteX7-2025" fmla="*/ 512416 w 865642"/>
                  <a:gd name="connsiteY7-2026" fmla="*/ 1393182 h 1393574"/>
                  <a:gd name="connsiteX8-2027" fmla="*/ 437010 w 865642"/>
                  <a:gd name="connsiteY8-2028" fmla="*/ 1260626 h 1393574"/>
                  <a:gd name="connsiteX9-2029" fmla="*/ 644178 w 865642"/>
                  <a:gd name="connsiteY9-2030" fmla="*/ 1293963 h 1393574"/>
                  <a:gd name="connsiteX10-2031" fmla="*/ 801341 w 865642"/>
                  <a:gd name="connsiteY10-2032" fmla="*/ 1273326 h 1393574"/>
                  <a:gd name="connsiteX11-2033" fmla="*/ 865635 w 865642"/>
                  <a:gd name="connsiteY11-2034" fmla="*/ 1212207 h 1393574"/>
                  <a:gd name="connsiteX12-2035" fmla="*/ 798166 w 865642"/>
                  <a:gd name="connsiteY12-2036" fmla="*/ 1174901 h 1393574"/>
                  <a:gd name="connsiteX13-2037" fmla="*/ 852141 w 865642"/>
                  <a:gd name="connsiteY13-2038" fmla="*/ 1226495 h 1393574"/>
                  <a:gd name="connsiteX14-2039" fmla="*/ 771972 w 865642"/>
                  <a:gd name="connsiteY14-2040" fmla="*/ 1264595 h 1393574"/>
                  <a:gd name="connsiteX15-2041" fmla="*/ 665610 w 865642"/>
                  <a:gd name="connsiteY15-2042" fmla="*/ 1296345 h 1393574"/>
                  <a:gd name="connsiteX16-2043" fmla="*/ 455266 w 865642"/>
                  <a:gd name="connsiteY16-2044" fmla="*/ 1276501 h 1393574"/>
                  <a:gd name="connsiteX17-2045" fmla="*/ 502891 w 865642"/>
                  <a:gd name="connsiteY17-2046" fmla="*/ 1388420 h 1393574"/>
                  <a:gd name="connsiteX18-2047" fmla="*/ 350491 w 865642"/>
                  <a:gd name="connsiteY18-2048" fmla="*/ 1288407 h 1393574"/>
                  <a:gd name="connsiteX19-2049" fmla="*/ 369541 w 865642"/>
                  <a:gd name="connsiteY19-2050" fmla="*/ 1343176 h 1393574"/>
                  <a:gd name="connsiteX20-2051" fmla="*/ 167135 w 865642"/>
                  <a:gd name="connsiteY20-2052" fmla="*/ 1216970 h 1393574"/>
                  <a:gd name="connsiteX21-2053" fmla="*/ 12353 w 865642"/>
                  <a:gd name="connsiteY21-2054" fmla="*/ 921695 h 1393574"/>
                  <a:gd name="connsiteX22-2055" fmla="*/ 33785 w 865642"/>
                  <a:gd name="connsiteY22-2056" fmla="*/ 640707 h 1393574"/>
                  <a:gd name="connsiteX23-2057" fmla="*/ 136178 w 865642"/>
                  <a:gd name="connsiteY23-2058" fmla="*/ 319238 h 1393574"/>
                  <a:gd name="connsiteX24-2059" fmla="*/ 348110 w 865642"/>
                  <a:gd name="connsiteY24-2060" fmla="*/ 90638 h 1393574"/>
                  <a:gd name="connsiteX25-2061" fmla="*/ 536228 w 865642"/>
                  <a:gd name="connsiteY25-2062" fmla="*/ 19201 h 1393574"/>
                  <a:gd name="connsiteX26-2063" fmla="*/ 736253 w 865642"/>
                  <a:gd name="connsiteY26-2064" fmla="*/ 2532 h 13935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865642" h="1393574">
                    <a:moveTo>
                      <a:pt x="736253" y="2532"/>
                    </a:moveTo>
                    <a:cubicBezTo>
                      <a:pt x="712838" y="9676"/>
                      <a:pt x="500510" y="2532"/>
                      <a:pt x="395735" y="62063"/>
                    </a:cubicBezTo>
                    <a:cubicBezTo>
                      <a:pt x="290960" y="121594"/>
                      <a:pt x="173484" y="229942"/>
                      <a:pt x="107603" y="359720"/>
                    </a:cubicBezTo>
                    <a:cubicBezTo>
                      <a:pt x="41722" y="489498"/>
                      <a:pt x="-5109" y="702620"/>
                      <a:pt x="447" y="840732"/>
                    </a:cubicBezTo>
                    <a:cubicBezTo>
                      <a:pt x="6003" y="978845"/>
                      <a:pt x="78632" y="1104654"/>
                      <a:pt x="140941" y="1188395"/>
                    </a:cubicBezTo>
                    <a:cubicBezTo>
                      <a:pt x="203250" y="1272136"/>
                      <a:pt x="340172" y="1324126"/>
                      <a:pt x="374303" y="1343176"/>
                    </a:cubicBezTo>
                    <a:cubicBezTo>
                      <a:pt x="408434" y="1362226"/>
                      <a:pt x="322709" y="1294361"/>
                      <a:pt x="345728" y="1302695"/>
                    </a:cubicBezTo>
                    <a:cubicBezTo>
                      <a:pt x="368747" y="1311029"/>
                      <a:pt x="497202" y="1400193"/>
                      <a:pt x="512416" y="1393182"/>
                    </a:cubicBezTo>
                    <a:cubicBezTo>
                      <a:pt x="527630" y="1386171"/>
                      <a:pt x="413991" y="1281396"/>
                      <a:pt x="437010" y="1260626"/>
                    </a:cubicBezTo>
                    <a:cubicBezTo>
                      <a:pt x="475904" y="1287481"/>
                      <a:pt x="583456" y="1291846"/>
                      <a:pt x="644178" y="1293963"/>
                    </a:cubicBezTo>
                    <a:cubicBezTo>
                      <a:pt x="696566" y="1287084"/>
                      <a:pt x="764432" y="1286952"/>
                      <a:pt x="801341" y="1273326"/>
                    </a:cubicBezTo>
                    <a:cubicBezTo>
                      <a:pt x="838250" y="1259700"/>
                      <a:pt x="866164" y="1228611"/>
                      <a:pt x="865635" y="1212207"/>
                    </a:cubicBezTo>
                    <a:cubicBezTo>
                      <a:pt x="865106" y="1195803"/>
                      <a:pt x="800415" y="1172520"/>
                      <a:pt x="798166" y="1174901"/>
                    </a:cubicBezTo>
                    <a:cubicBezTo>
                      <a:pt x="795917" y="1177282"/>
                      <a:pt x="856507" y="1211546"/>
                      <a:pt x="852141" y="1226495"/>
                    </a:cubicBezTo>
                    <a:cubicBezTo>
                      <a:pt x="847775" y="1241444"/>
                      <a:pt x="803060" y="1252953"/>
                      <a:pt x="771972" y="1264595"/>
                    </a:cubicBezTo>
                    <a:cubicBezTo>
                      <a:pt x="740884" y="1276237"/>
                      <a:pt x="718394" y="1294361"/>
                      <a:pt x="665610" y="1296345"/>
                    </a:cubicBezTo>
                    <a:cubicBezTo>
                      <a:pt x="612826" y="1298329"/>
                      <a:pt x="489794" y="1308251"/>
                      <a:pt x="455266" y="1276501"/>
                    </a:cubicBezTo>
                    <a:cubicBezTo>
                      <a:pt x="452488" y="1305076"/>
                      <a:pt x="520354" y="1386436"/>
                      <a:pt x="502891" y="1388420"/>
                    </a:cubicBezTo>
                    <a:cubicBezTo>
                      <a:pt x="485429" y="1390404"/>
                      <a:pt x="372716" y="1295948"/>
                      <a:pt x="350491" y="1288407"/>
                    </a:cubicBezTo>
                    <a:cubicBezTo>
                      <a:pt x="328266" y="1280866"/>
                      <a:pt x="400100" y="1355082"/>
                      <a:pt x="369541" y="1343176"/>
                    </a:cubicBezTo>
                    <a:cubicBezTo>
                      <a:pt x="338982" y="1331270"/>
                      <a:pt x="226666" y="1287217"/>
                      <a:pt x="167135" y="1216970"/>
                    </a:cubicBezTo>
                    <a:cubicBezTo>
                      <a:pt x="107604" y="1146723"/>
                      <a:pt x="34578" y="1017739"/>
                      <a:pt x="12353" y="921695"/>
                    </a:cubicBezTo>
                    <a:cubicBezTo>
                      <a:pt x="-9872" y="825651"/>
                      <a:pt x="13147" y="741117"/>
                      <a:pt x="33785" y="640707"/>
                    </a:cubicBezTo>
                    <a:cubicBezTo>
                      <a:pt x="54422" y="540298"/>
                      <a:pt x="83791" y="410916"/>
                      <a:pt x="136178" y="319238"/>
                    </a:cubicBezTo>
                    <a:cubicBezTo>
                      <a:pt x="188565" y="227560"/>
                      <a:pt x="281435" y="140644"/>
                      <a:pt x="348110" y="90638"/>
                    </a:cubicBezTo>
                    <a:cubicBezTo>
                      <a:pt x="414785" y="40632"/>
                      <a:pt x="472331" y="34282"/>
                      <a:pt x="536228" y="19201"/>
                    </a:cubicBezTo>
                    <a:cubicBezTo>
                      <a:pt x="600125" y="4120"/>
                      <a:pt x="759668" y="-4612"/>
                      <a:pt x="736253" y="2532"/>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自由: 形状 59"/>
              <p:cNvSpPr/>
              <p:nvPr/>
            </p:nvSpPr>
            <p:spPr>
              <a:xfrm rot="463049">
                <a:off x="6210696" y="2476029"/>
                <a:ext cx="304469" cy="1047330"/>
              </a:xfrm>
              <a:custGeom>
                <a:avLst/>
                <a:gdLst>
                  <a:gd name="connsiteX0" fmla="*/ 4708 w 572726"/>
                  <a:gd name="connsiteY0" fmla="*/ 3514 h 1880150"/>
                  <a:gd name="connsiteX1" fmla="*/ 266645 w 572726"/>
                  <a:gd name="connsiteY1" fmla="*/ 274977 h 1880150"/>
                  <a:gd name="connsiteX2" fmla="*/ 538108 w 572726"/>
                  <a:gd name="connsiteY2" fmla="*/ 689314 h 1880150"/>
                  <a:gd name="connsiteX3" fmla="*/ 557158 w 572726"/>
                  <a:gd name="connsiteY3" fmla="*/ 1460839 h 1880150"/>
                  <a:gd name="connsiteX4" fmla="*/ 428570 w 572726"/>
                  <a:gd name="connsiteY4" fmla="*/ 1879939 h 1880150"/>
                  <a:gd name="connsiteX5" fmla="*/ 547633 w 572726"/>
                  <a:gd name="connsiteY5" fmla="*/ 1508464 h 1880150"/>
                  <a:gd name="connsiteX6" fmla="*/ 552395 w 572726"/>
                  <a:gd name="connsiteY6" fmla="*/ 908389 h 1880150"/>
                  <a:gd name="connsiteX7" fmla="*/ 471433 w 572726"/>
                  <a:gd name="connsiteY7" fmla="*/ 532152 h 1880150"/>
                  <a:gd name="connsiteX8" fmla="*/ 123770 w 572726"/>
                  <a:gd name="connsiteY8" fmla="*/ 146389 h 1880150"/>
                  <a:gd name="connsiteX9" fmla="*/ 4708 w 572726"/>
                  <a:gd name="connsiteY9" fmla="*/ 3514 h 1880150"/>
                  <a:gd name="connsiteX0-1" fmla="*/ 11206 w 515724"/>
                  <a:gd name="connsiteY0-2" fmla="*/ 22429 h 1778415"/>
                  <a:gd name="connsiteX1-3" fmla="*/ 209643 w 515724"/>
                  <a:gd name="connsiteY1-4" fmla="*/ 173242 h 1778415"/>
                  <a:gd name="connsiteX2-5" fmla="*/ 481106 w 515724"/>
                  <a:gd name="connsiteY2-6" fmla="*/ 587579 h 1778415"/>
                  <a:gd name="connsiteX3-7" fmla="*/ 500156 w 515724"/>
                  <a:gd name="connsiteY3-8" fmla="*/ 1359104 h 1778415"/>
                  <a:gd name="connsiteX4-9" fmla="*/ 371568 w 515724"/>
                  <a:gd name="connsiteY4-10" fmla="*/ 1778204 h 1778415"/>
                  <a:gd name="connsiteX5-11" fmla="*/ 490631 w 515724"/>
                  <a:gd name="connsiteY5-12" fmla="*/ 1406729 h 1778415"/>
                  <a:gd name="connsiteX6-13" fmla="*/ 495393 w 515724"/>
                  <a:gd name="connsiteY6-14" fmla="*/ 806654 h 1778415"/>
                  <a:gd name="connsiteX7-15" fmla="*/ 414431 w 515724"/>
                  <a:gd name="connsiteY7-16" fmla="*/ 430417 h 1778415"/>
                  <a:gd name="connsiteX8-17" fmla="*/ 66768 w 515724"/>
                  <a:gd name="connsiteY8-18" fmla="*/ 44654 h 1778415"/>
                  <a:gd name="connsiteX9-19" fmla="*/ 11206 w 515724"/>
                  <a:gd name="connsiteY9-20" fmla="*/ 22429 h 1778415"/>
                  <a:gd name="connsiteX0-21" fmla="*/ 11206 w 513354"/>
                  <a:gd name="connsiteY0-22" fmla="*/ 22429 h 1742369"/>
                  <a:gd name="connsiteX1-23" fmla="*/ 209643 w 513354"/>
                  <a:gd name="connsiteY1-24" fmla="*/ 173242 h 1742369"/>
                  <a:gd name="connsiteX2-25" fmla="*/ 481106 w 513354"/>
                  <a:gd name="connsiteY2-26" fmla="*/ 587579 h 1742369"/>
                  <a:gd name="connsiteX3-27" fmla="*/ 500156 w 513354"/>
                  <a:gd name="connsiteY3-28" fmla="*/ 1359104 h 1742369"/>
                  <a:gd name="connsiteX4-29" fmla="*/ 408134 w 513354"/>
                  <a:gd name="connsiteY4-30" fmla="*/ 1742125 h 1742369"/>
                  <a:gd name="connsiteX5-31" fmla="*/ 490631 w 513354"/>
                  <a:gd name="connsiteY5-32" fmla="*/ 1406729 h 1742369"/>
                  <a:gd name="connsiteX6-33" fmla="*/ 495393 w 513354"/>
                  <a:gd name="connsiteY6-34" fmla="*/ 806654 h 1742369"/>
                  <a:gd name="connsiteX7-35" fmla="*/ 414431 w 513354"/>
                  <a:gd name="connsiteY7-36" fmla="*/ 430417 h 1742369"/>
                  <a:gd name="connsiteX8-37" fmla="*/ 66768 w 513354"/>
                  <a:gd name="connsiteY8-38" fmla="*/ 44654 h 1742369"/>
                  <a:gd name="connsiteX9-39" fmla="*/ 11206 w 513354"/>
                  <a:gd name="connsiteY9-40" fmla="*/ 22429 h 1742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3354" h="1742369">
                    <a:moveTo>
                      <a:pt x="11206" y="22429"/>
                    </a:moveTo>
                    <a:cubicBezTo>
                      <a:pt x="35018" y="43860"/>
                      <a:pt x="131326" y="79050"/>
                      <a:pt x="209643" y="173242"/>
                    </a:cubicBezTo>
                    <a:cubicBezTo>
                      <a:pt x="287960" y="267434"/>
                      <a:pt x="432687" y="389935"/>
                      <a:pt x="481106" y="587579"/>
                    </a:cubicBezTo>
                    <a:cubicBezTo>
                      <a:pt x="529525" y="785223"/>
                      <a:pt x="512318" y="1166680"/>
                      <a:pt x="500156" y="1359104"/>
                    </a:cubicBezTo>
                    <a:cubicBezTo>
                      <a:pt x="487994" y="1551528"/>
                      <a:pt x="409722" y="1734187"/>
                      <a:pt x="408134" y="1742125"/>
                    </a:cubicBezTo>
                    <a:cubicBezTo>
                      <a:pt x="406546" y="1750063"/>
                      <a:pt x="476088" y="1562641"/>
                      <a:pt x="490631" y="1406729"/>
                    </a:cubicBezTo>
                    <a:cubicBezTo>
                      <a:pt x="505174" y="1250817"/>
                      <a:pt x="508093" y="969373"/>
                      <a:pt x="495393" y="806654"/>
                    </a:cubicBezTo>
                    <a:cubicBezTo>
                      <a:pt x="482693" y="643935"/>
                      <a:pt x="485869" y="557417"/>
                      <a:pt x="414431" y="430417"/>
                    </a:cubicBezTo>
                    <a:cubicBezTo>
                      <a:pt x="342994" y="303417"/>
                      <a:pt x="133972" y="112652"/>
                      <a:pt x="66768" y="44654"/>
                    </a:cubicBezTo>
                    <a:cubicBezTo>
                      <a:pt x="-436" y="-23344"/>
                      <a:pt x="-12606" y="998"/>
                      <a:pt x="11206" y="2242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自由: 形状 60"/>
              <p:cNvSpPr/>
              <p:nvPr/>
            </p:nvSpPr>
            <p:spPr>
              <a:xfrm rot="463049">
                <a:off x="6433697" y="1765347"/>
                <a:ext cx="596380" cy="499967"/>
              </a:xfrm>
              <a:custGeom>
                <a:avLst/>
                <a:gdLst>
                  <a:gd name="connsiteX0" fmla="*/ 248 w 1005534"/>
                  <a:gd name="connsiteY0" fmla="*/ 273192 h 842978"/>
                  <a:gd name="connsiteX1" fmla="*/ 52635 w 1005534"/>
                  <a:gd name="connsiteY1" fmla="*/ 87455 h 842978"/>
                  <a:gd name="connsiteX2" fmla="*/ 295523 w 1005534"/>
                  <a:gd name="connsiteY2" fmla="*/ 6492 h 842978"/>
                  <a:gd name="connsiteX3" fmla="*/ 586035 w 1005534"/>
                  <a:gd name="connsiteY3" fmla="*/ 30305 h 842978"/>
                  <a:gd name="connsiteX4" fmla="*/ 862260 w 1005534"/>
                  <a:gd name="connsiteY4" fmla="*/ 230330 h 842978"/>
                  <a:gd name="connsiteX5" fmla="*/ 1005135 w 1005534"/>
                  <a:gd name="connsiteY5" fmla="*/ 520842 h 842978"/>
                  <a:gd name="connsiteX6" fmla="*/ 895598 w 1005534"/>
                  <a:gd name="connsiteY6" fmla="*/ 816117 h 842978"/>
                  <a:gd name="connsiteX7" fmla="*/ 633660 w 1005534"/>
                  <a:gd name="connsiteY7" fmla="*/ 830405 h 842978"/>
                  <a:gd name="connsiteX8" fmla="*/ 843210 w 1005534"/>
                  <a:gd name="connsiteY8" fmla="*/ 825642 h 842978"/>
                  <a:gd name="connsiteX9" fmla="*/ 981323 w 1005534"/>
                  <a:gd name="connsiteY9" fmla="*/ 639905 h 842978"/>
                  <a:gd name="connsiteX10" fmla="*/ 962273 w 1005534"/>
                  <a:gd name="connsiteY10" fmla="*/ 373205 h 842978"/>
                  <a:gd name="connsiteX11" fmla="*/ 728910 w 1005534"/>
                  <a:gd name="connsiteY11" fmla="*/ 101742 h 842978"/>
                  <a:gd name="connsiteX12" fmla="*/ 486023 w 1005534"/>
                  <a:gd name="connsiteY12" fmla="*/ 25542 h 842978"/>
                  <a:gd name="connsiteX13" fmla="*/ 181223 w 1005534"/>
                  <a:gd name="connsiteY13" fmla="*/ 49355 h 842978"/>
                  <a:gd name="connsiteX14" fmla="*/ 62160 w 1005534"/>
                  <a:gd name="connsiteY14" fmla="*/ 139842 h 842978"/>
                  <a:gd name="connsiteX15" fmla="*/ 248 w 1005534"/>
                  <a:gd name="connsiteY15" fmla="*/ 273192 h 84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534" h="842978">
                    <a:moveTo>
                      <a:pt x="248" y="273192"/>
                    </a:moveTo>
                    <a:cubicBezTo>
                      <a:pt x="-1340" y="264461"/>
                      <a:pt x="3423" y="131905"/>
                      <a:pt x="52635" y="87455"/>
                    </a:cubicBezTo>
                    <a:cubicBezTo>
                      <a:pt x="101847" y="43005"/>
                      <a:pt x="206623" y="16017"/>
                      <a:pt x="295523" y="6492"/>
                    </a:cubicBezTo>
                    <a:cubicBezTo>
                      <a:pt x="384423" y="-3033"/>
                      <a:pt x="491579" y="-7001"/>
                      <a:pt x="586035" y="30305"/>
                    </a:cubicBezTo>
                    <a:cubicBezTo>
                      <a:pt x="680491" y="67611"/>
                      <a:pt x="792410" y="148574"/>
                      <a:pt x="862260" y="230330"/>
                    </a:cubicBezTo>
                    <a:cubicBezTo>
                      <a:pt x="932110" y="312086"/>
                      <a:pt x="999579" y="423211"/>
                      <a:pt x="1005135" y="520842"/>
                    </a:cubicBezTo>
                    <a:cubicBezTo>
                      <a:pt x="1010691" y="618473"/>
                      <a:pt x="957510" y="764523"/>
                      <a:pt x="895598" y="816117"/>
                    </a:cubicBezTo>
                    <a:cubicBezTo>
                      <a:pt x="833686" y="867711"/>
                      <a:pt x="642391" y="828817"/>
                      <a:pt x="633660" y="830405"/>
                    </a:cubicBezTo>
                    <a:cubicBezTo>
                      <a:pt x="624929" y="831993"/>
                      <a:pt x="785266" y="857392"/>
                      <a:pt x="843210" y="825642"/>
                    </a:cubicBezTo>
                    <a:cubicBezTo>
                      <a:pt x="901154" y="793892"/>
                      <a:pt x="961479" y="715311"/>
                      <a:pt x="981323" y="639905"/>
                    </a:cubicBezTo>
                    <a:cubicBezTo>
                      <a:pt x="1001167" y="564499"/>
                      <a:pt x="1004342" y="462899"/>
                      <a:pt x="962273" y="373205"/>
                    </a:cubicBezTo>
                    <a:cubicBezTo>
                      <a:pt x="920204" y="283511"/>
                      <a:pt x="808285" y="159686"/>
                      <a:pt x="728910" y="101742"/>
                    </a:cubicBezTo>
                    <a:cubicBezTo>
                      <a:pt x="649535" y="43798"/>
                      <a:pt x="577304" y="34273"/>
                      <a:pt x="486023" y="25542"/>
                    </a:cubicBezTo>
                    <a:cubicBezTo>
                      <a:pt x="394742" y="16811"/>
                      <a:pt x="251867" y="30305"/>
                      <a:pt x="181223" y="49355"/>
                    </a:cubicBezTo>
                    <a:cubicBezTo>
                      <a:pt x="110579" y="68405"/>
                      <a:pt x="90735" y="98567"/>
                      <a:pt x="62160" y="139842"/>
                    </a:cubicBezTo>
                    <a:cubicBezTo>
                      <a:pt x="33585" y="181117"/>
                      <a:pt x="1836" y="281923"/>
                      <a:pt x="248" y="273192"/>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自由: 形状 61"/>
              <p:cNvSpPr/>
              <p:nvPr/>
            </p:nvSpPr>
            <p:spPr>
              <a:xfrm rot="463049">
                <a:off x="5283246" y="2583345"/>
                <a:ext cx="148011" cy="350672"/>
              </a:xfrm>
              <a:custGeom>
                <a:avLst/>
                <a:gdLst>
                  <a:gd name="connsiteX0" fmla="*/ 55688 w 189190"/>
                  <a:gd name="connsiteY0" fmla="*/ 7791 h 792056"/>
                  <a:gd name="connsiteX1" fmla="*/ 1713 w 189190"/>
                  <a:gd name="connsiteY1" fmla="*/ 261791 h 792056"/>
                  <a:gd name="connsiteX2" fmla="*/ 30288 w 189190"/>
                  <a:gd name="connsiteY2" fmla="*/ 579291 h 792056"/>
                  <a:gd name="connsiteX3" fmla="*/ 189038 w 189190"/>
                  <a:gd name="connsiteY3" fmla="*/ 792016 h 792056"/>
                  <a:gd name="connsiteX4" fmla="*/ 58863 w 189190"/>
                  <a:gd name="connsiteY4" fmla="*/ 563416 h 792056"/>
                  <a:gd name="connsiteX5" fmla="*/ 30288 w 189190"/>
                  <a:gd name="connsiteY5" fmla="*/ 344341 h 792056"/>
                  <a:gd name="connsiteX6" fmla="*/ 27113 w 189190"/>
                  <a:gd name="connsiteY6" fmla="*/ 87166 h 792056"/>
                  <a:gd name="connsiteX7" fmla="*/ 55688 w 189190"/>
                  <a:gd name="connsiteY7" fmla="*/ 7791 h 792056"/>
                  <a:gd name="connsiteX0-1" fmla="*/ 55688 w 189044"/>
                  <a:gd name="connsiteY0-2" fmla="*/ 7791 h 792022"/>
                  <a:gd name="connsiteX1-3" fmla="*/ 1713 w 189044"/>
                  <a:gd name="connsiteY1-4" fmla="*/ 261791 h 792022"/>
                  <a:gd name="connsiteX2-5" fmla="*/ 30288 w 189044"/>
                  <a:gd name="connsiteY2-6" fmla="*/ 579291 h 792022"/>
                  <a:gd name="connsiteX3-7" fmla="*/ 189038 w 189044"/>
                  <a:gd name="connsiteY3-8" fmla="*/ 792016 h 792022"/>
                  <a:gd name="connsiteX4-9" fmla="*/ 36638 w 189044"/>
                  <a:gd name="connsiteY4-10" fmla="*/ 572941 h 792022"/>
                  <a:gd name="connsiteX5-11" fmla="*/ 30288 w 189044"/>
                  <a:gd name="connsiteY5-12" fmla="*/ 344341 h 792022"/>
                  <a:gd name="connsiteX6-13" fmla="*/ 27113 w 189044"/>
                  <a:gd name="connsiteY6-14" fmla="*/ 87166 h 792022"/>
                  <a:gd name="connsiteX7-15" fmla="*/ 55688 w 189044"/>
                  <a:gd name="connsiteY7-16" fmla="*/ 7791 h 792022"/>
                  <a:gd name="connsiteX0-17" fmla="*/ 55688 w 189044"/>
                  <a:gd name="connsiteY0-18" fmla="*/ 8209 h 792440"/>
                  <a:gd name="connsiteX1-19" fmla="*/ 1713 w 189044"/>
                  <a:gd name="connsiteY1-20" fmla="*/ 262209 h 792440"/>
                  <a:gd name="connsiteX2-21" fmla="*/ 30288 w 189044"/>
                  <a:gd name="connsiteY2-22" fmla="*/ 579709 h 792440"/>
                  <a:gd name="connsiteX3-23" fmla="*/ 189038 w 189044"/>
                  <a:gd name="connsiteY3-24" fmla="*/ 792434 h 792440"/>
                  <a:gd name="connsiteX4-25" fmla="*/ 36638 w 189044"/>
                  <a:gd name="connsiteY4-26" fmla="*/ 573359 h 792440"/>
                  <a:gd name="connsiteX5-27" fmla="*/ 8063 w 189044"/>
                  <a:gd name="connsiteY5-28" fmla="*/ 338409 h 792440"/>
                  <a:gd name="connsiteX6-29" fmla="*/ 27113 w 189044"/>
                  <a:gd name="connsiteY6-30" fmla="*/ 87584 h 792440"/>
                  <a:gd name="connsiteX7-31" fmla="*/ 55688 w 189044"/>
                  <a:gd name="connsiteY7-32" fmla="*/ 8209 h 792440"/>
                  <a:gd name="connsiteX0-33" fmla="*/ 56177 w 208583"/>
                  <a:gd name="connsiteY0-34" fmla="*/ 8209 h 792440"/>
                  <a:gd name="connsiteX1-35" fmla="*/ 2202 w 208583"/>
                  <a:gd name="connsiteY1-36" fmla="*/ 262209 h 792440"/>
                  <a:gd name="connsiteX2-37" fmla="*/ 30777 w 208583"/>
                  <a:gd name="connsiteY2-38" fmla="*/ 579709 h 792440"/>
                  <a:gd name="connsiteX3-39" fmla="*/ 208577 w 208583"/>
                  <a:gd name="connsiteY3-40" fmla="*/ 792434 h 792440"/>
                  <a:gd name="connsiteX4-41" fmla="*/ 37127 w 208583"/>
                  <a:gd name="connsiteY4-42" fmla="*/ 573359 h 792440"/>
                  <a:gd name="connsiteX5-43" fmla="*/ 8552 w 208583"/>
                  <a:gd name="connsiteY5-44" fmla="*/ 338409 h 792440"/>
                  <a:gd name="connsiteX6-45" fmla="*/ 27602 w 208583"/>
                  <a:gd name="connsiteY6-46" fmla="*/ 87584 h 792440"/>
                  <a:gd name="connsiteX7-47" fmla="*/ 56177 w 208583"/>
                  <a:gd name="connsiteY7-48" fmla="*/ 8209 h 792440"/>
                  <a:gd name="connsiteX0-49" fmla="*/ 56177 w 208789"/>
                  <a:gd name="connsiteY0-50" fmla="*/ 8209 h 792434"/>
                  <a:gd name="connsiteX1-51" fmla="*/ 2202 w 208789"/>
                  <a:gd name="connsiteY1-52" fmla="*/ 262209 h 792434"/>
                  <a:gd name="connsiteX2-53" fmla="*/ 30777 w 208789"/>
                  <a:gd name="connsiteY2-54" fmla="*/ 579709 h 792434"/>
                  <a:gd name="connsiteX3-55" fmla="*/ 208577 w 208789"/>
                  <a:gd name="connsiteY3-56" fmla="*/ 792434 h 792434"/>
                  <a:gd name="connsiteX4-57" fmla="*/ 65702 w 208789"/>
                  <a:gd name="connsiteY4-58" fmla="*/ 579709 h 792434"/>
                  <a:gd name="connsiteX5-59" fmla="*/ 8552 w 208789"/>
                  <a:gd name="connsiteY5-60" fmla="*/ 338409 h 792434"/>
                  <a:gd name="connsiteX6-61" fmla="*/ 27602 w 208789"/>
                  <a:gd name="connsiteY6-62" fmla="*/ 87584 h 792434"/>
                  <a:gd name="connsiteX7-63" fmla="*/ 56177 w 208789"/>
                  <a:gd name="connsiteY7-64" fmla="*/ 8209 h 792434"/>
                  <a:gd name="connsiteX0-65" fmla="*/ 54627 w 207235"/>
                  <a:gd name="connsiteY0-66" fmla="*/ 8209 h 795452"/>
                  <a:gd name="connsiteX1-67" fmla="*/ 652 w 207235"/>
                  <a:gd name="connsiteY1-68" fmla="*/ 262209 h 795452"/>
                  <a:gd name="connsiteX2-69" fmla="*/ 29227 w 207235"/>
                  <a:gd name="connsiteY2-70" fmla="*/ 579709 h 795452"/>
                  <a:gd name="connsiteX3-71" fmla="*/ 94412 w 207235"/>
                  <a:gd name="connsiteY3-72" fmla="*/ 696605 h 795452"/>
                  <a:gd name="connsiteX4-73" fmla="*/ 207027 w 207235"/>
                  <a:gd name="connsiteY4-74" fmla="*/ 792434 h 795452"/>
                  <a:gd name="connsiteX5-75" fmla="*/ 64152 w 207235"/>
                  <a:gd name="connsiteY5-76" fmla="*/ 579709 h 795452"/>
                  <a:gd name="connsiteX6-77" fmla="*/ 7002 w 207235"/>
                  <a:gd name="connsiteY6-78" fmla="*/ 338409 h 795452"/>
                  <a:gd name="connsiteX7-79" fmla="*/ 26052 w 207235"/>
                  <a:gd name="connsiteY7-80" fmla="*/ 87584 h 795452"/>
                  <a:gd name="connsiteX8" fmla="*/ 54627 w 207235"/>
                  <a:gd name="connsiteY8" fmla="*/ 8209 h 795452"/>
                  <a:gd name="connsiteX0-81" fmla="*/ 54627 w 207235"/>
                  <a:gd name="connsiteY0-82" fmla="*/ 8209 h 793481"/>
                  <a:gd name="connsiteX1-83" fmla="*/ 652 w 207235"/>
                  <a:gd name="connsiteY1-84" fmla="*/ 262209 h 793481"/>
                  <a:gd name="connsiteX2-85" fmla="*/ 29227 w 207235"/>
                  <a:gd name="connsiteY2-86" fmla="*/ 579709 h 793481"/>
                  <a:gd name="connsiteX3-87" fmla="*/ 94412 w 207235"/>
                  <a:gd name="connsiteY3-88" fmla="*/ 696605 h 793481"/>
                  <a:gd name="connsiteX4-89" fmla="*/ 207027 w 207235"/>
                  <a:gd name="connsiteY4-90" fmla="*/ 792434 h 793481"/>
                  <a:gd name="connsiteX5-91" fmla="*/ 64152 w 207235"/>
                  <a:gd name="connsiteY5-92" fmla="*/ 633684 h 793481"/>
                  <a:gd name="connsiteX6-93" fmla="*/ 7002 w 207235"/>
                  <a:gd name="connsiteY6-94" fmla="*/ 338409 h 793481"/>
                  <a:gd name="connsiteX7-95" fmla="*/ 26052 w 207235"/>
                  <a:gd name="connsiteY7-96" fmla="*/ 87584 h 793481"/>
                  <a:gd name="connsiteX8-97" fmla="*/ 54627 w 207235"/>
                  <a:gd name="connsiteY8-98" fmla="*/ 8209 h 793481"/>
                  <a:gd name="connsiteX0-99" fmla="*/ 54627 w 207235"/>
                  <a:gd name="connsiteY0-100" fmla="*/ 668 h 785940"/>
                  <a:gd name="connsiteX1-101" fmla="*/ 652 w 207235"/>
                  <a:gd name="connsiteY1-102" fmla="*/ 254668 h 785940"/>
                  <a:gd name="connsiteX2-103" fmla="*/ 29227 w 207235"/>
                  <a:gd name="connsiteY2-104" fmla="*/ 572168 h 785940"/>
                  <a:gd name="connsiteX3-105" fmla="*/ 94412 w 207235"/>
                  <a:gd name="connsiteY3-106" fmla="*/ 689064 h 785940"/>
                  <a:gd name="connsiteX4-107" fmla="*/ 207027 w 207235"/>
                  <a:gd name="connsiteY4-108" fmla="*/ 784893 h 785940"/>
                  <a:gd name="connsiteX5-109" fmla="*/ 64152 w 207235"/>
                  <a:gd name="connsiteY5-110" fmla="*/ 626143 h 785940"/>
                  <a:gd name="connsiteX6-111" fmla="*/ 7002 w 207235"/>
                  <a:gd name="connsiteY6-112" fmla="*/ 330868 h 785940"/>
                  <a:gd name="connsiteX7-113" fmla="*/ 54627 w 207235"/>
                  <a:gd name="connsiteY7-114" fmla="*/ 668 h 785940"/>
                  <a:gd name="connsiteX0-115" fmla="*/ 8764 w 208997"/>
                  <a:gd name="connsiteY0-116" fmla="*/ 89996 h 545068"/>
                  <a:gd name="connsiteX1-117" fmla="*/ 2414 w 208997"/>
                  <a:gd name="connsiteY1-118" fmla="*/ 13796 h 545068"/>
                  <a:gd name="connsiteX2-119" fmla="*/ 30989 w 208997"/>
                  <a:gd name="connsiteY2-120" fmla="*/ 331296 h 545068"/>
                  <a:gd name="connsiteX3-121" fmla="*/ 96174 w 208997"/>
                  <a:gd name="connsiteY3-122" fmla="*/ 448192 h 545068"/>
                  <a:gd name="connsiteX4-123" fmla="*/ 208789 w 208997"/>
                  <a:gd name="connsiteY4-124" fmla="*/ 544021 h 545068"/>
                  <a:gd name="connsiteX5-125" fmla="*/ 65914 w 208997"/>
                  <a:gd name="connsiteY5-126" fmla="*/ 385271 h 545068"/>
                  <a:gd name="connsiteX6-127" fmla="*/ 8764 w 208997"/>
                  <a:gd name="connsiteY6-128" fmla="*/ 89996 h 545068"/>
                  <a:gd name="connsiteX0-129" fmla="*/ 1756 w 249614"/>
                  <a:gd name="connsiteY0-130" fmla="*/ 113635 h 540132"/>
                  <a:gd name="connsiteX1-131" fmla="*/ 43031 w 249614"/>
                  <a:gd name="connsiteY1-132" fmla="*/ 8860 h 540132"/>
                  <a:gd name="connsiteX2-133" fmla="*/ 71606 w 249614"/>
                  <a:gd name="connsiteY2-134" fmla="*/ 326360 h 540132"/>
                  <a:gd name="connsiteX3-135" fmla="*/ 136791 w 249614"/>
                  <a:gd name="connsiteY3-136" fmla="*/ 443256 h 540132"/>
                  <a:gd name="connsiteX4-137" fmla="*/ 249406 w 249614"/>
                  <a:gd name="connsiteY4-138" fmla="*/ 539085 h 540132"/>
                  <a:gd name="connsiteX5-139" fmla="*/ 106531 w 249614"/>
                  <a:gd name="connsiteY5-140" fmla="*/ 380335 h 540132"/>
                  <a:gd name="connsiteX6-141" fmla="*/ 1756 w 249614"/>
                  <a:gd name="connsiteY6-142" fmla="*/ 113635 h 540132"/>
                  <a:gd name="connsiteX0-143" fmla="*/ 34214 w 282072"/>
                  <a:gd name="connsiteY0-144" fmla="*/ 67199 h 493696"/>
                  <a:gd name="connsiteX1-145" fmla="*/ 2464 w 282072"/>
                  <a:gd name="connsiteY1-146" fmla="*/ 16399 h 493696"/>
                  <a:gd name="connsiteX2-147" fmla="*/ 104064 w 282072"/>
                  <a:gd name="connsiteY2-148" fmla="*/ 279924 h 493696"/>
                  <a:gd name="connsiteX3-149" fmla="*/ 169249 w 282072"/>
                  <a:gd name="connsiteY3-150" fmla="*/ 396820 h 493696"/>
                  <a:gd name="connsiteX4-151" fmla="*/ 281864 w 282072"/>
                  <a:gd name="connsiteY4-152" fmla="*/ 492649 h 493696"/>
                  <a:gd name="connsiteX5-153" fmla="*/ 138989 w 282072"/>
                  <a:gd name="connsiteY5-154" fmla="*/ 333899 h 493696"/>
                  <a:gd name="connsiteX6-155" fmla="*/ 34214 w 282072"/>
                  <a:gd name="connsiteY6-156" fmla="*/ 67199 h 493696"/>
                  <a:gd name="connsiteX0-157" fmla="*/ 4152 w 252010"/>
                  <a:gd name="connsiteY0-158" fmla="*/ 74708 h 501205"/>
                  <a:gd name="connsiteX1-159" fmla="*/ 16852 w 252010"/>
                  <a:gd name="connsiteY1-160" fmla="*/ 14383 h 501205"/>
                  <a:gd name="connsiteX2-161" fmla="*/ 74002 w 252010"/>
                  <a:gd name="connsiteY2-162" fmla="*/ 287433 h 501205"/>
                  <a:gd name="connsiteX3-163" fmla="*/ 139187 w 252010"/>
                  <a:gd name="connsiteY3-164" fmla="*/ 404329 h 501205"/>
                  <a:gd name="connsiteX4-165" fmla="*/ 251802 w 252010"/>
                  <a:gd name="connsiteY4-166" fmla="*/ 500158 h 501205"/>
                  <a:gd name="connsiteX5-167" fmla="*/ 108927 w 252010"/>
                  <a:gd name="connsiteY5-168" fmla="*/ 341408 h 501205"/>
                  <a:gd name="connsiteX6-169" fmla="*/ 4152 w 252010"/>
                  <a:gd name="connsiteY6-170" fmla="*/ 74708 h 501205"/>
                  <a:gd name="connsiteX0-171" fmla="*/ 3104 w 250962"/>
                  <a:gd name="connsiteY0-172" fmla="*/ 74479 h 500976"/>
                  <a:gd name="connsiteX1-173" fmla="*/ 15804 w 250962"/>
                  <a:gd name="connsiteY1-174" fmla="*/ 14154 h 500976"/>
                  <a:gd name="connsiteX2-175" fmla="*/ 25329 w 250962"/>
                  <a:gd name="connsiteY2-176" fmla="*/ 284029 h 500976"/>
                  <a:gd name="connsiteX3-177" fmla="*/ 138139 w 250962"/>
                  <a:gd name="connsiteY3-178" fmla="*/ 404100 h 500976"/>
                  <a:gd name="connsiteX4-179" fmla="*/ 250754 w 250962"/>
                  <a:gd name="connsiteY4-180" fmla="*/ 499929 h 500976"/>
                  <a:gd name="connsiteX5-181" fmla="*/ 107879 w 250962"/>
                  <a:gd name="connsiteY5-182" fmla="*/ 341179 h 500976"/>
                  <a:gd name="connsiteX6-183" fmla="*/ 3104 w 250962"/>
                  <a:gd name="connsiteY6-184" fmla="*/ 74479 h 500976"/>
                  <a:gd name="connsiteX0-185" fmla="*/ 3104 w 250962"/>
                  <a:gd name="connsiteY0-186" fmla="*/ 74479 h 500976"/>
                  <a:gd name="connsiteX1-187" fmla="*/ 15804 w 250962"/>
                  <a:gd name="connsiteY1-188" fmla="*/ 14154 h 500976"/>
                  <a:gd name="connsiteX2-189" fmla="*/ 25329 w 250962"/>
                  <a:gd name="connsiteY2-190" fmla="*/ 284029 h 500976"/>
                  <a:gd name="connsiteX3-191" fmla="*/ 138139 w 250962"/>
                  <a:gd name="connsiteY3-192" fmla="*/ 404100 h 500976"/>
                  <a:gd name="connsiteX4-193" fmla="*/ 250754 w 250962"/>
                  <a:gd name="connsiteY4-194" fmla="*/ 499929 h 500976"/>
                  <a:gd name="connsiteX5-195" fmla="*/ 107879 w 250962"/>
                  <a:gd name="connsiteY5-196" fmla="*/ 341179 h 500976"/>
                  <a:gd name="connsiteX6-197" fmla="*/ 80586 w 250962"/>
                  <a:gd name="connsiteY6-198" fmla="*/ 300237 h 500976"/>
                  <a:gd name="connsiteX7-199" fmla="*/ 3104 w 250962"/>
                  <a:gd name="connsiteY7-200" fmla="*/ 74479 h 500976"/>
                  <a:gd name="connsiteX0-201" fmla="*/ 3104 w 251103"/>
                  <a:gd name="connsiteY0-202" fmla="*/ 74479 h 500339"/>
                  <a:gd name="connsiteX1-203" fmla="*/ 15804 w 251103"/>
                  <a:gd name="connsiteY1-204" fmla="*/ 14154 h 500339"/>
                  <a:gd name="connsiteX2-205" fmla="*/ 25329 w 251103"/>
                  <a:gd name="connsiteY2-206" fmla="*/ 284029 h 500339"/>
                  <a:gd name="connsiteX3-207" fmla="*/ 138139 w 251103"/>
                  <a:gd name="connsiteY3-208" fmla="*/ 404100 h 500339"/>
                  <a:gd name="connsiteX4-209" fmla="*/ 250754 w 251103"/>
                  <a:gd name="connsiteY4-210" fmla="*/ 499929 h 500339"/>
                  <a:gd name="connsiteX5-211" fmla="*/ 98354 w 251103"/>
                  <a:gd name="connsiteY5-212" fmla="*/ 366579 h 500339"/>
                  <a:gd name="connsiteX6-213" fmla="*/ 80586 w 251103"/>
                  <a:gd name="connsiteY6-214" fmla="*/ 300237 h 500339"/>
                  <a:gd name="connsiteX7-215" fmla="*/ 3104 w 251103"/>
                  <a:gd name="connsiteY7-216" fmla="*/ 74479 h 500339"/>
                  <a:gd name="connsiteX0-217" fmla="*/ 3104 w 251103"/>
                  <a:gd name="connsiteY0-218" fmla="*/ 74479 h 500339"/>
                  <a:gd name="connsiteX1-219" fmla="*/ 15804 w 251103"/>
                  <a:gd name="connsiteY1-220" fmla="*/ 14154 h 500339"/>
                  <a:gd name="connsiteX2-221" fmla="*/ 25329 w 251103"/>
                  <a:gd name="connsiteY2-222" fmla="*/ 284029 h 500339"/>
                  <a:gd name="connsiteX3-223" fmla="*/ 138139 w 251103"/>
                  <a:gd name="connsiteY3-224" fmla="*/ 404100 h 500339"/>
                  <a:gd name="connsiteX4-225" fmla="*/ 250754 w 251103"/>
                  <a:gd name="connsiteY4-226" fmla="*/ 499929 h 500339"/>
                  <a:gd name="connsiteX5-227" fmla="*/ 98354 w 251103"/>
                  <a:gd name="connsiteY5-228" fmla="*/ 366579 h 500339"/>
                  <a:gd name="connsiteX6-229" fmla="*/ 29786 w 251103"/>
                  <a:gd name="connsiteY6-230" fmla="*/ 284362 h 500339"/>
                  <a:gd name="connsiteX7-231" fmla="*/ 3104 w 251103"/>
                  <a:gd name="connsiteY7-232" fmla="*/ 74479 h 500339"/>
                  <a:gd name="connsiteX0-233" fmla="*/ 3104 w 251103"/>
                  <a:gd name="connsiteY0-234" fmla="*/ 74479 h 500339"/>
                  <a:gd name="connsiteX1-235" fmla="*/ 15804 w 251103"/>
                  <a:gd name="connsiteY1-236" fmla="*/ 14154 h 500339"/>
                  <a:gd name="connsiteX2-237" fmla="*/ 25329 w 251103"/>
                  <a:gd name="connsiteY2-238" fmla="*/ 284029 h 500339"/>
                  <a:gd name="connsiteX3-239" fmla="*/ 138139 w 251103"/>
                  <a:gd name="connsiteY3-240" fmla="*/ 404100 h 500339"/>
                  <a:gd name="connsiteX4-241" fmla="*/ 250754 w 251103"/>
                  <a:gd name="connsiteY4-242" fmla="*/ 499929 h 500339"/>
                  <a:gd name="connsiteX5-243" fmla="*/ 98354 w 251103"/>
                  <a:gd name="connsiteY5-244" fmla="*/ 366579 h 500339"/>
                  <a:gd name="connsiteX6-245" fmla="*/ 39311 w 251103"/>
                  <a:gd name="connsiteY6-246" fmla="*/ 271662 h 500339"/>
                  <a:gd name="connsiteX7-247" fmla="*/ 3104 w 251103"/>
                  <a:gd name="connsiteY7-248" fmla="*/ 74479 h 500339"/>
                  <a:gd name="connsiteX0-249" fmla="*/ 3104 w 251103"/>
                  <a:gd name="connsiteY0-250" fmla="*/ 74479 h 500339"/>
                  <a:gd name="connsiteX1-251" fmla="*/ 15804 w 251103"/>
                  <a:gd name="connsiteY1-252" fmla="*/ 14154 h 500339"/>
                  <a:gd name="connsiteX2-253" fmla="*/ 25329 w 251103"/>
                  <a:gd name="connsiteY2-254" fmla="*/ 284029 h 500339"/>
                  <a:gd name="connsiteX3-255" fmla="*/ 138139 w 251103"/>
                  <a:gd name="connsiteY3-256" fmla="*/ 404100 h 500339"/>
                  <a:gd name="connsiteX4-257" fmla="*/ 250754 w 251103"/>
                  <a:gd name="connsiteY4-258" fmla="*/ 499929 h 500339"/>
                  <a:gd name="connsiteX5-259" fmla="*/ 98354 w 251103"/>
                  <a:gd name="connsiteY5-260" fmla="*/ 366579 h 500339"/>
                  <a:gd name="connsiteX6-261" fmla="*/ 48836 w 251103"/>
                  <a:gd name="connsiteY6-262" fmla="*/ 265312 h 500339"/>
                  <a:gd name="connsiteX7-263" fmla="*/ 3104 w 251103"/>
                  <a:gd name="connsiteY7-264" fmla="*/ 74479 h 500339"/>
                  <a:gd name="connsiteX0-265" fmla="*/ 3531 w 251530"/>
                  <a:gd name="connsiteY0-266" fmla="*/ 74938 h 500798"/>
                  <a:gd name="connsiteX1-267" fmla="*/ 16231 w 251530"/>
                  <a:gd name="connsiteY1-268" fmla="*/ 14613 h 500798"/>
                  <a:gd name="connsiteX2-269" fmla="*/ 47981 w 251530"/>
                  <a:gd name="connsiteY2-270" fmla="*/ 290838 h 500798"/>
                  <a:gd name="connsiteX3-271" fmla="*/ 138566 w 251530"/>
                  <a:gd name="connsiteY3-272" fmla="*/ 404559 h 500798"/>
                  <a:gd name="connsiteX4-273" fmla="*/ 251181 w 251530"/>
                  <a:gd name="connsiteY4-274" fmla="*/ 500388 h 500798"/>
                  <a:gd name="connsiteX5-275" fmla="*/ 98781 w 251530"/>
                  <a:gd name="connsiteY5-276" fmla="*/ 367038 h 500798"/>
                  <a:gd name="connsiteX6-277" fmla="*/ 49263 w 251530"/>
                  <a:gd name="connsiteY6-278" fmla="*/ 265771 h 500798"/>
                  <a:gd name="connsiteX7-279" fmla="*/ 3531 w 251530"/>
                  <a:gd name="connsiteY7-280" fmla="*/ 74938 h 500798"/>
                  <a:gd name="connsiteX0-281" fmla="*/ 3130 w 251129"/>
                  <a:gd name="connsiteY0-282" fmla="*/ 152645 h 578505"/>
                  <a:gd name="connsiteX1-283" fmla="*/ 19005 w 251129"/>
                  <a:gd name="connsiteY1-284" fmla="*/ 6595 h 578505"/>
                  <a:gd name="connsiteX2-285" fmla="*/ 47580 w 251129"/>
                  <a:gd name="connsiteY2-286" fmla="*/ 368545 h 578505"/>
                  <a:gd name="connsiteX3-287" fmla="*/ 138165 w 251129"/>
                  <a:gd name="connsiteY3-288" fmla="*/ 482266 h 578505"/>
                  <a:gd name="connsiteX4-289" fmla="*/ 250780 w 251129"/>
                  <a:gd name="connsiteY4-290" fmla="*/ 578095 h 578505"/>
                  <a:gd name="connsiteX5-291" fmla="*/ 98380 w 251129"/>
                  <a:gd name="connsiteY5-292" fmla="*/ 444745 h 578505"/>
                  <a:gd name="connsiteX6-293" fmla="*/ 48862 w 251129"/>
                  <a:gd name="connsiteY6-294" fmla="*/ 343478 h 578505"/>
                  <a:gd name="connsiteX7-295" fmla="*/ 3130 w 251129"/>
                  <a:gd name="connsiteY7-296" fmla="*/ 152645 h 578505"/>
                  <a:gd name="connsiteX0-297" fmla="*/ 2017 w 250016"/>
                  <a:gd name="connsiteY0-298" fmla="*/ 154545 h 580405"/>
                  <a:gd name="connsiteX1-299" fmla="*/ 17892 w 250016"/>
                  <a:gd name="connsiteY1-300" fmla="*/ 8495 h 580405"/>
                  <a:gd name="connsiteX2-301" fmla="*/ 46467 w 250016"/>
                  <a:gd name="connsiteY2-302" fmla="*/ 370445 h 580405"/>
                  <a:gd name="connsiteX3-303" fmla="*/ 137052 w 250016"/>
                  <a:gd name="connsiteY3-304" fmla="*/ 484166 h 580405"/>
                  <a:gd name="connsiteX4-305" fmla="*/ 249667 w 250016"/>
                  <a:gd name="connsiteY4-306" fmla="*/ 579995 h 580405"/>
                  <a:gd name="connsiteX5-307" fmla="*/ 97267 w 250016"/>
                  <a:gd name="connsiteY5-308" fmla="*/ 446645 h 580405"/>
                  <a:gd name="connsiteX6-309" fmla="*/ 47749 w 250016"/>
                  <a:gd name="connsiteY6-310" fmla="*/ 345378 h 580405"/>
                  <a:gd name="connsiteX7-311" fmla="*/ 2017 w 250016"/>
                  <a:gd name="connsiteY7-312" fmla="*/ 154545 h 580405"/>
                  <a:gd name="connsiteX0-313" fmla="*/ 1557 w 249556"/>
                  <a:gd name="connsiteY0-314" fmla="*/ 165396 h 591256"/>
                  <a:gd name="connsiteX1-315" fmla="*/ 17432 w 249556"/>
                  <a:gd name="connsiteY1-316" fmla="*/ 19346 h 591256"/>
                  <a:gd name="connsiteX2-317" fmla="*/ 46007 w 249556"/>
                  <a:gd name="connsiteY2-318" fmla="*/ 381296 h 591256"/>
                  <a:gd name="connsiteX3-319" fmla="*/ 136592 w 249556"/>
                  <a:gd name="connsiteY3-320" fmla="*/ 495017 h 591256"/>
                  <a:gd name="connsiteX4-321" fmla="*/ 249207 w 249556"/>
                  <a:gd name="connsiteY4-322" fmla="*/ 590846 h 591256"/>
                  <a:gd name="connsiteX5-323" fmla="*/ 96807 w 249556"/>
                  <a:gd name="connsiteY5-324" fmla="*/ 457496 h 591256"/>
                  <a:gd name="connsiteX6-325" fmla="*/ 47289 w 249556"/>
                  <a:gd name="connsiteY6-326" fmla="*/ 356229 h 591256"/>
                  <a:gd name="connsiteX7-327" fmla="*/ 1557 w 249556"/>
                  <a:gd name="connsiteY7-328" fmla="*/ 165396 h 5912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49556" h="591256">
                    <a:moveTo>
                      <a:pt x="1557" y="165396"/>
                    </a:moveTo>
                    <a:cubicBezTo>
                      <a:pt x="-9026" y="103484"/>
                      <a:pt x="38599" y="-54737"/>
                      <a:pt x="17432" y="19346"/>
                    </a:cubicBezTo>
                    <a:cubicBezTo>
                      <a:pt x="-3735" y="93429"/>
                      <a:pt x="26147" y="302018"/>
                      <a:pt x="46007" y="381296"/>
                    </a:cubicBezTo>
                    <a:cubicBezTo>
                      <a:pt x="65867" y="460574"/>
                      <a:pt x="106959" y="459563"/>
                      <a:pt x="136592" y="495017"/>
                    </a:cubicBezTo>
                    <a:cubicBezTo>
                      <a:pt x="166225" y="530471"/>
                      <a:pt x="255838" y="597099"/>
                      <a:pt x="249207" y="590846"/>
                    </a:cubicBezTo>
                    <a:cubicBezTo>
                      <a:pt x="242576" y="584593"/>
                      <a:pt x="130460" y="496599"/>
                      <a:pt x="96807" y="457496"/>
                    </a:cubicBezTo>
                    <a:cubicBezTo>
                      <a:pt x="63154" y="418393"/>
                      <a:pt x="64751" y="400679"/>
                      <a:pt x="47289" y="356229"/>
                    </a:cubicBezTo>
                    <a:cubicBezTo>
                      <a:pt x="29827" y="311779"/>
                      <a:pt x="12354" y="213076"/>
                      <a:pt x="1557" y="165396"/>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自由: 形状 62"/>
              <p:cNvSpPr/>
              <p:nvPr/>
            </p:nvSpPr>
            <p:spPr>
              <a:xfrm rot="463049">
                <a:off x="5343879" y="1866072"/>
                <a:ext cx="1722309" cy="1416021"/>
              </a:xfrm>
              <a:custGeom>
                <a:avLst/>
                <a:gdLst>
                  <a:gd name="connsiteX0" fmla="*/ 35739 w 2903348"/>
                  <a:gd name="connsiteY0" fmla="*/ 821284 h 2366714"/>
                  <a:gd name="connsiteX1" fmla="*/ 16689 w 2903348"/>
                  <a:gd name="connsiteY1" fmla="*/ 554584 h 2366714"/>
                  <a:gd name="connsiteX2" fmla="*/ 316726 w 2903348"/>
                  <a:gd name="connsiteY2" fmla="*/ 240259 h 2366714"/>
                  <a:gd name="connsiteX3" fmla="*/ 807264 w 2903348"/>
                  <a:gd name="connsiteY3" fmla="*/ 30709 h 2366714"/>
                  <a:gd name="connsiteX4" fmla="*/ 1340664 w 2903348"/>
                  <a:gd name="connsiteY4" fmla="*/ 2134 h 2366714"/>
                  <a:gd name="connsiteX5" fmla="*/ 1821676 w 2903348"/>
                  <a:gd name="connsiteY5" fmla="*/ 40234 h 2366714"/>
                  <a:gd name="connsiteX6" fmla="*/ 2097901 w 2903348"/>
                  <a:gd name="connsiteY6" fmla="*/ 178347 h 2366714"/>
                  <a:gd name="connsiteX7" fmla="*/ 2193151 w 2903348"/>
                  <a:gd name="connsiteY7" fmla="*/ 368847 h 2366714"/>
                  <a:gd name="connsiteX8" fmla="*/ 2312214 w 2903348"/>
                  <a:gd name="connsiteY8" fmla="*/ 535534 h 2366714"/>
                  <a:gd name="connsiteX9" fmla="*/ 2540814 w 2903348"/>
                  <a:gd name="connsiteY9" fmla="*/ 616497 h 2366714"/>
                  <a:gd name="connsiteX10" fmla="*/ 2783701 w 2903348"/>
                  <a:gd name="connsiteY10" fmla="*/ 835572 h 2366714"/>
                  <a:gd name="connsiteX11" fmla="*/ 2902764 w 2903348"/>
                  <a:gd name="connsiteY11" fmla="*/ 1249909 h 2366714"/>
                  <a:gd name="connsiteX12" fmla="*/ 2812276 w 2903348"/>
                  <a:gd name="connsiteY12" fmla="*/ 1797597 h 2366714"/>
                  <a:gd name="connsiteX13" fmla="*/ 2474139 w 2903348"/>
                  <a:gd name="connsiteY13" fmla="*/ 2254797 h 2366714"/>
                  <a:gd name="connsiteX14" fmla="*/ 2240776 w 2903348"/>
                  <a:gd name="connsiteY14" fmla="*/ 2364334 h 2366714"/>
                  <a:gd name="connsiteX15" fmla="*/ 2059801 w 2903348"/>
                  <a:gd name="connsiteY15" fmla="*/ 2330997 h 2366714"/>
                  <a:gd name="connsiteX16" fmla="*/ 2212201 w 2903348"/>
                  <a:gd name="connsiteY16" fmla="*/ 2340522 h 2366714"/>
                  <a:gd name="connsiteX17" fmla="*/ 2416989 w 2903348"/>
                  <a:gd name="connsiteY17" fmla="*/ 2311947 h 2366714"/>
                  <a:gd name="connsiteX18" fmla="*/ 2640826 w 2903348"/>
                  <a:gd name="connsiteY18" fmla="*/ 2045247 h 2366714"/>
                  <a:gd name="connsiteX19" fmla="*/ 2845614 w 2903348"/>
                  <a:gd name="connsiteY19" fmla="*/ 1707109 h 2366714"/>
                  <a:gd name="connsiteX20" fmla="*/ 2883714 w 2903348"/>
                  <a:gd name="connsiteY20" fmla="*/ 1411834 h 2366714"/>
                  <a:gd name="connsiteX21" fmla="*/ 2878951 w 2903348"/>
                  <a:gd name="connsiteY21" fmla="*/ 1068934 h 2366714"/>
                  <a:gd name="connsiteX22" fmla="*/ 2764651 w 2903348"/>
                  <a:gd name="connsiteY22" fmla="*/ 840334 h 2366714"/>
                  <a:gd name="connsiteX23" fmla="*/ 2597964 w 2903348"/>
                  <a:gd name="connsiteY23" fmla="*/ 630784 h 2366714"/>
                  <a:gd name="connsiteX24" fmla="*/ 2312214 w 2903348"/>
                  <a:gd name="connsiteY24" fmla="*/ 578397 h 2366714"/>
                  <a:gd name="connsiteX25" fmla="*/ 2159814 w 2903348"/>
                  <a:gd name="connsiteY25" fmla="*/ 325984 h 2366714"/>
                  <a:gd name="connsiteX26" fmla="*/ 2012176 w 2903348"/>
                  <a:gd name="connsiteY26" fmla="*/ 125959 h 2366714"/>
                  <a:gd name="connsiteX27" fmla="*/ 1645464 w 2903348"/>
                  <a:gd name="connsiteY27" fmla="*/ 30709 h 2366714"/>
                  <a:gd name="connsiteX28" fmla="*/ 926326 w 2903348"/>
                  <a:gd name="connsiteY28" fmla="*/ 16422 h 2366714"/>
                  <a:gd name="connsiteX29" fmla="*/ 426264 w 2903348"/>
                  <a:gd name="connsiteY29" fmla="*/ 187872 h 2366714"/>
                  <a:gd name="connsiteX30" fmla="*/ 159564 w 2903348"/>
                  <a:gd name="connsiteY30" fmla="*/ 392659 h 2366714"/>
                  <a:gd name="connsiteX31" fmla="*/ 11926 w 2903348"/>
                  <a:gd name="connsiteY31" fmla="*/ 587922 h 2366714"/>
                  <a:gd name="connsiteX32" fmla="*/ 35739 w 2903348"/>
                  <a:gd name="connsiteY32" fmla="*/ 821284 h 2366714"/>
                  <a:gd name="connsiteX0-1" fmla="*/ 35739 w 2903348"/>
                  <a:gd name="connsiteY0-2" fmla="*/ 821284 h 2366714"/>
                  <a:gd name="connsiteX1-3" fmla="*/ 16689 w 2903348"/>
                  <a:gd name="connsiteY1-4" fmla="*/ 554584 h 2366714"/>
                  <a:gd name="connsiteX2-5" fmla="*/ 316726 w 2903348"/>
                  <a:gd name="connsiteY2-6" fmla="*/ 240259 h 2366714"/>
                  <a:gd name="connsiteX3-7" fmla="*/ 807264 w 2903348"/>
                  <a:gd name="connsiteY3-8" fmla="*/ 30709 h 2366714"/>
                  <a:gd name="connsiteX4-9" fmla="*/ 1340664 w 2903348"/>
                  <a:gd name="connsiteY4-10" fmla="*/ 2134 h 2366714"/>
                  <a:gd name="connsiteX5-11" fmla="*/ 1821676 w 2903348"/>
                  <a:gd name="connsiteY5-12" fmla="*/ 40234 h 2366714"/>
                  <a:gd name="connsiteX6-13" fmla="*/ 2097901 w 2903348"/>
                  <a:gd name="connsiteY6-14" fmla="*/ 178347 h 2366714"/>
                  <a:gd name="connsiteX7-15" fmla="*/ 2193151 w 2903348"/>
                  <a:gd name="connsiteY7-16" fmla="*/ 368847 h 2366714"/>
                  <a:gd name="connsiteX8-17" fmla="*/ 2312214 w 2903348"/>
                  <a:gd name="connsiteY8-18" fmla="*/ 535534 h 2366714"/>
                  <a:gd name="connsiteX9-19" fmla="*/ 2540814 w 2903348"/>
                  <a:gd name="connsiteY9-20" fmla="*/ 616497 h 2366714"/>
                  <a:gd name="connsiteX10-21" fmla="*/ 2783701 w 2903348"/>
                  <a:gd name="connsiteY10-22" fmla="*/ 835572 h 2366714"/>
                  <a:gd name="connsiteX11-23" fmla="*/ 2902764 w 2903348"/>
                  <a:gd name="connsiteY11-24" fmla="*/ 1249909 h 2366714"/>
                  <a:gd name="connsiteX12-25" fmla="*/ 2812276 w 2903348"/>
                  <a:gd name="connsiteY12-26" fmla="*/ 1797597 h 2366714"/>
                  <a:gd name="connsiteX13-27" fmla="*/ 2474139 w 2903348"/>
                  <a:gd name="connsiteY13-28" fmla="*/ 2254797 h 2366714"/>
                  <a:gd name="connsiteX14-29" fmla="*/ 2240776 w 2903348"/>
                  <a:gd name="connsiteY14-30" fmla="*/ 2364334 h 2366714"/>
                  <a:gd name="connsiteX15-31" fmla="*/ 2059801 w 2903348"/>
                  <a:gd name="connsiteY15-32" fmla="*/ 2330997 h 2366714"/>
                  <a:gd name="connsiteX16-33" fmla="*/ 2212201 w 2903348"/>
                  <a:gd name="connsiteY16-34" fmla="*/ 2340522 h 2366714"/>
                  <a:gd name="connsiteX17-35" fmla="*/ 2416989 w 2903348"/>
                  <a:gd name="connsiteY17-36" fmla="*/ 2311947 h 2366714"/>
                  <a:gd name="connsiteX18-37" fmla="*/ 2640826 w 2903348"/>
                  <a:gd name="connsiteY18-38" fmla="*/ 2045247 h 2366714"/>
                  <a:gd name="connsiteX19-39" fmla="*/ 2845614 w 2903348"/>
                  <a:gd name="connsiteY19-40" fmla="*/ 1707109 h 2366714"/>
                  <a:gd name="connsiteX20-41" fmla="*/ 2883714 w 2903348"/>
                  <a:gd name="connsiteY20-42" fmla="*/ 1411834 h 2366714"/>
                  <a:gd name="connsiteX21-43" fmla="*/ 2878951 w 2903348"/>
                  <a:gd name="connsiteY21-44" fmla="*/ 1068934 h 2366714"/>
                  <a:gd name="connsiteX22-45" fmla="*/ 2764651 w 2903348"/>
                  <a:gd name="connsiteY22-46" fmla="*/ 840334 h 2366714"/>
                  <a:gd name="connsiteX23-47" fmla="*/ 2597964 w 2903348"/>
                  <a:gd name="connsiteY23-48" fmla="*/ 630784 h 2366714"/>
                  <a:gd name="connsiteX24-49" fmla="*/ 2312214 w 2903348"/>
                  <a:gd name="connsiteY24-50" fmla="*/ 578397 h 2366714"/>
                  <a:gd name="connsiteX25-51" fmla="*/ 2159814 w 2903348"/>
                  <a:gd name="connsiteY25-52" fmla="*/ 325984 h 2366714"/>
                  <a:gd name="connsiteX26-53" fmla="*/ 2012176 w 2903348"/>
                  <a:gd name="connsiteY26-54" fmla="*/ 125959 h 2366714"/>
                  <a:gd name="connsiteX27-55" fmla="*/ 1645464 w 2903348"/>
                  <a:gd name="connsiteY27-56" fmla="*/ 30709 h 2366714"/>
                  <a:gd name="connsiteX28-57" fmla="*/ 926326 w 2903348"/>
                  <a:gd name="connsiteY28-58" fmla="*/ 16422 h 2366714"/>
                  <a:gd name="connsiteX29-59" fmla="*/ 426264 w 2903348"/>
                  <a:gd name="connsiteY29-60" fmla="*/ 187872 h 2366714"/>
                  <a:gd name="connsiteX30-61" fmla="*/ 191314 w 2903348"/>
                  <a:gd name="connsiteY30-62" fmla="*/ 386309 h 2366714"/>
                  <a:gd name="connsiteX31-63" fmla="*/ 11926 w 2903348"/>
                  <a:gd name="connsiteY31-64" fmla="*/ 587922 h 2366714"/>
                  <a:gd name="connsiteX32-65" fmla="*/ 35739 w 2903348"/>
                  <a:gd name="connsiteY32-66" fmla="*/ 821284 h 2366714"/>
                  <a:gd name="connsiteX0-67" fmla="*/ 36312 w 2903921"/>
                  <a:gd name="connsiteY0-68" fmla="*/ 821284 h 2366714"/>
                  <a:gd name="connsiteX1-69" fmla="*/ 17262 w 2903921"/>
                  <a:gd name="connsiteY1-70" fmla="*/ 554584 h 2366714"/>
                  <a:gd name="connsiteX2-71" fmla="*/ 317299 w 2903921"/>
                  <a:gd name="connsiteY2-72" fmla="*/ 240259 h 2366714"/>
                  <a:gd name="connsiteX3-73" fmla="*/ 807837 w 2903921"/>
                  <a:gd name="connsiteY3-74" fmla="*/ 30709 h 2366714"/>
                  <a:gd name="connsiteX4-75" fmla="*/ 1341237 w 2903921"/>
                  <a:gd name="connsiteY4-76" fmla="*/ 2134 h 2366714"/>
                  <a:gd name="connsiteX5-77" fmla="*/ 1822249 w 2903921"/>
                  <a:gd name="connsiteY5-78" fmla="*/ 40234 h 2366714"/>
                  <a:gd name="connsiteX6-79" fmla="*/ 2098474 w 2903921"/>
                  <a:gd name="connsiteY6-80" fmla="*/ 178347 h 2366714"/>
                  <a:gd name="connsiteX7-81" fmla="*/ 2193724 w 2903921"/>
                  <a:gd name="connsiteY7-82" fmla="*/ 368847 h 2366714"/>
                  <a:gd name="connsiteX8-83" fmla="*/ 2312787 w 2903921"/>
                  <a:gd name="connsiteY8-84" fmla="*/ 535534 h 2366714"/>
                  <a:gd name="connsiteX9-85" fmla="*/ 2541387 w 2903921"/>
                  <a:gd name="connsiteY9-86" fmla="*/ 616497 h 2366714"/>
                  <a:gd name="connsiteX10-87" fmla="*/ 2784274 w 2903921"/>
                  <a:gd name="connsiteY10-88" fmla="*/ 835572 h 2366714"/>
                  <a:gd name="connsiteX11-89" fmla="*/ 2903337 w 2903921"/>
                  <a:gd name="connsiteY11-90" fmla="*/ 1249909 h 2366714"/>
                  <a:gd name="connsiteX12-91" fmla="*/ 2812849 w 2903921"/>
                  <a:gd name="connsiteY12-92" fmla="*/ 1797597 h 2366714"/>
                  <a:gd name="connsiteX13-93" fmla="*/ 2474712 w 2903921"/>
                  <a:gd name="connsiteY13-94" fmla="*/ 2254797 h 2366714"/>
                  <a:gd name="connsiteX14-95" fmla="*/ 2241349 w 2903921"/>
                  <a:gd name="connsiteY14-96" fmla="*/ 2364334 h 2366714"/>
                  <a:gd name="connsiteX15-97" fmla="*/ 2060374 w 2903921"/>
                  <a:gd name="connsiteY15-98" fmla="*/ 2330997 h 2366714"/>
                  <a:gd name="connsiteX16-99" fmla="*/ 2212774 w 2903921"/>
                  <a:gd name="connsiteY16-100" fmla="*/ 2340522 h 2366714"/>
                  <a:gd name="connsiteX17-101" fmla="*/ 2417562 w 2903921"/>
                  <a:gd name="connsiteY17-102" fmla="*/ 2311947 h 2366714"/>
                  <a:gd name="connsiteX18-103" fmla="*/ 2641399 w 2903921"/>
                  <a:gd name="connsiteY18-104" fmla="*/ 2045247 h 2366714"/>
                  <a:gd name="connsiteX19-105" fmla="*/ 2846187 w 2903921"/>
                  <a:gd name="connsiteY19-106" fmla="*/ 1707109 h 2366714"/>
                  <a:gd name="connsiteX20-107" fmla="*/ 2884287 w 2903921"/>
                  <a:gd name="connsiteY20-108" fmla="*/ 1411834 h 2366714"/>
                  <a:gd name="connsiteX21-109" fmla="*/ 2879524 w 2903921"/>
                  <a:gd name="connsiteY21-110" fmla="*/ 1068934 h 2366714"/>
                  <a:gd name="connsiteX22-111" fmla="*/ 2765224 w 2903921"/>
                  <a:gd name="connsiteY22-112" fmla="*/ 840334 h 2366714"/>
                  <a:gd name="connsiteX23-113" fmla="*/ 2598537 w 2903921"/>
                  <a:gd name="connsiteY23-114" fmla="*/ 630784 h 2366714"/>
                  <a:gd name="connsiteX24-115" fmla="*/ 2312787 w 2903921"/>
                  <a:gd name="connsiteY24-116" fmla="*/ 578397 h 2366714"/>
                  <a:gd name="connsiteX25-117" fmla="*/ 2160387 w 2903921"/>
                  <a:gd name="connsiteY25-118" fmla="*/ 325984 h 2366714"/>
                  <a:gd name="connsiteX26-119" fmla="*/ 2012749 w 2903921"/>
                  <a:gd name="connsiteY26-120" fmla="*/ 125959 h 2366714"/>
                  <a:gd name="connsiteX27-121" fmla="*/ 1646037 w 2903921"/>
                  <a:gd name="connsiteY27-122" fmla="*/ 30709 h 2366714"/>
                  <a:gd name="connsiteX28-123" fmla="*/ 926899 w 2903921"/>
                  <a:gd name="connsiteY28-124" fmla="*/ 16422 h 2366714"/>
                  <a:gd name="connsiteX29-125" fmla="*/ 426837 w 2903921"/>
                  <a:gd name="connsiteY29-126" fmla="*/ 187872 h 2366714"/>
                  <a:gd name="connsiteX30-127" fmla="*/ 191887 w 2903921"/>
                  <a:gd name="connsiteY30-128" fmla="*/ 386309 h 2366714"/>
                  <a:gd name="connsiteX31-129" fmla="*/ 34724 w 2903921"/>
                  <a:gd name="connsiteY31-130" fmla="*/ 587922 h 2366714"/>
                  <a:gd name="connsiteX32-131" fmla="*/ 36312 w 2903921"/>
                  <a:gd name="connsiteY32-132" fmla="*/ 821284 h 2366714"/>
                  <a:gd name="connsiteX0-133" fmla="*/ 36312 w 2903921"/>
                  <a:gd name="connsiteY0-134" fmla="*/ 821284 h 2366714"/>
                  <a:gd name="connsiteX1-135" fmla="*/ 17262 w 2903921"/>
                  <a:gd name="connsiteY1-136" fmla="*/ 554584 h 2366714"/>
                  <a:gd name="connsiteX2-137" fmla="*/ 317299 w 2903921"/>
                  <a:gd name="connsiteY2-138" fmla="*/ 240259 h 2366714"/>
                  <a:gd name="connsiteX3-139" fmla="*/ 807837 w 2903921"/>
                  <a:gd name="connsiteY3-140" fmla="*/ 30709 h 2366714"/>
                  <a:gd name="connsiteX4-141" fmla="*/ 1341237 w 2903921"/>
                  <a:gd name="connsiteY4-142" fmla="*/ 2134 h 2366714"/>
                  <a:gd name="connsiteX5-143" fmla="*/ 1822249 w 2903921"/>
                  <a:gd name="connsiteY5-144" fmla="*/ 40234 h 2366714"/>
                  <a:gd name="connsiteX6-145" fmla="*/ 2098474 w 2903921"/>
                  <a:gd name="connsiteY6-146" fmla="*/ 178347 h 2366714"/>
                  <a:gd name="connsiteX7-147" fmla="*/ 2193724 w 2903921"/>
                  <a:gd name="connsiteY7-148" fmla="*/ 368847 h 2366714"/>
                  <a:gd name="connsiteX8-149" fmla="*/ 2312787 w 2903921"/>
                  <a:gd name="connsiteY8-150" fmla="*/ 535534 h 2366714"/>
                  <a:gd name="connsiteX9-151" fmla="*/ 2541387 w 2903921"/>
                  <a:gd name="connsiteY9-152" fmla="*/ 616497 h 2366714"/>
                  <a:gd name="connsiteX10-153" fmla="*/ 2784274 w 2903921"/>
                  <a:gd name="connsiteY10-154" fmla="*/ 835572 h 2366714"/>
                  <a:gd name="connsiteX11-155" fmla="*/ 2903337 w 2903921"/>
                  <a:gd name="connsiteY11-156" fmla="*/ 1249909 h 2366714"/>
                  <a:gd name="connsiteX12-157" fmla="*/ 2812849 w 2903921"/>
                  <a:gd name="connsiteY12-158" fmla="*/ 1797597 h 2366714"/>
                  <a:gd name="connsiteX13-159" fmla="*/ 2474712 w 2903921"/>
                  <a:gd name="connsiteY13-160" fmla="*/ 2254797 h 2366714"/>
                  <a:gd name="connsiteX14-161" fmla="*/ 2241349 w 2903921"/>
                  <a:gd name="connsiteY14-162" fmla="*/ 2364334 h 2366714"/>
                  <a:gd name="connsiteX15-163" fmla="*/ 2060374 w 2903921"/>
                  <a:gd name="connsiteY15-164" fmla="*/ 2330997 h 2366714"/>
                  <a:gd name="connsiteX16-165" fmla="*/ 2212774 w 2903921"/>
                  <a:gd name="connsiteY16-166" fmla="*/ 2340522 h 2366714"/>
                  <a:gd name="connsiteX17-167" fmla="*/ 2417562 w 2903921"/>
                  <a:gd name="connsiteY17-168" fmla="*/ 2311947 h 2366714"/>
                  <a:gd name="connsiteX18-169" fmla="*/ 2641399 w 2903921"/>
                  <a:gd name="connsiteY18-170" fmla="*/ 2045247 h 2366714"/>
                  <a:gd name="connsiteX19-171" fmla="*/ 2846187 w 2903921"/>
                  <a:gd name="connsiteY19-172" fmla="*/ 1707109 h 2366714"/>
                  <a:gd name="connsiteX20-173" fmla="*/ 2884287 w 2903921"/>
                  <a:gd name="connsiteY20-174" fmla="*/ 1411834 h 2366714"/>
                  <a:gd name="connsiteX21-175" fmla="*/ 2879524 w 2903921"/>
                  <a:gd name="connsiteY21-176" fmla="*/ 1068934 h 2366714"/>
                  <a:gd name="connsiteX22-177" fmla="*/ 2765224 w 2903921"/>
                  <a:gd name="connsiteY22-178" fmla="*/ 840334 h 2366714"/>
                  <a:gd name="connsiteX23-179" fmla="*/ 2598537 w 2903921"/>
                  <a:gd name="connsiteY23-180" fmla="*/ 630784 h 2366714"/>
                  <a:gd name="connsiteX24-181" fmla="*/ 2312787 w 2903921"/>
                  <a:gd name="connsiteY24-182" fmla="*/ 578397 h 2366714"/>
                  <a:gd name="connsiteX25-183" fmla="*/ 2160387 w 2903921"/>
                  <a:gd name="connsiteY25-184" fmla="*/ 325984 h 2366714"/>
                  <a:gd name="connsiteX26-185" fmla="*/ 2012749 w 2903921"/>
                  <a:gd name="connsiteY26-186" fmla="*/ 125959 h 2366714"/>
                  <a:gd name="connsiteX27-187" fmla="*/ 1646037 w 2903921"/>
                  <a:gd name="connsiteY27-188" fmla="*/ 30709 h 2366714"/>
                  <a:gd name="connsiteX28-189" fmla="*/ 926899 w 2903921"/>
                  <a:gd name="connsiteY28-190" fmla="*/ 16422 h 2366714"/>
                  <a:gd name="connsiteX29-191" fmla="*/ 426837 w 2903921"/>
                  <a:gd name="connsiteY29-192" fmla="*/ 197397 h 2366714"/>
                  <a:gd name="connsiteX30-193" fmla="*/ 191887 w 2903921"/>
                  <a:gd name="connsiteY30-194" fmla="*/ 386309 h 2366714"/>
                  <a:gd name="connsiteX31-195" fmla="*/ 34724 w 2903921"/>
                  <a:gd name="connsiteY31-196" fmla="*/ 587922 h 2366714"/>
                  <a:gd name="connsiteX32-197" fmla="*/ 36312 w 2903921"/>
                  <a:gd name="connsiteY32-198" fmla="*/ 821284 h 2366714"/>
                  <a:gd name="connsiteX0-199" fmla="*/ 36312 w 2903921"/>
                  <a:gd name="connsiteY0-200" fmla="*/ 821284 h 2366714"/>
                  <a:gd name="connsiteX1-201" fmla="*/ 17262 w 2903921"/>
                  <a:gd name="connsiteY1-202" fmla="*/ 554584 h 2366714"/>
                  <a:gd name="connsiteX2-203" fmla="*/ 317299 w 2903921"/>
                  <a:gd name="connsiteY2-204" fmla="*/ 240259 h 2366714"/>
                  <a:gd name="connsiteX3-205" fmla="*/ 807837 w 2903921"/>
                  <a:gd name="connsiteY3-206" fmla="*/ 30709 h 2366714"/>
                  <a:gd name="connsiteX4-207" fmla="*/ 1341237 w 2903921"/>
                  <a:gd name="connsiteY4-208" fmla="*/ 2134 h 2366714"/>
                  <a:gd name="connsiteX5-209" fmla="*/ 1822249 w 2903921"/>
                  <a:gd name="connsiteY5-210" fmla="*/ 40234 h 2366714"/>
                  <a:gd name="connsiteX6-211" fmla="*/ 2098474 w 2903921"/>
                  <a:gd name="connsiteY6-212" fmla="*/ 178347 h 2366714"/>
                  <a:gd name="connsiteX7-213" fmla="*/ 2193724 w 2903921"/>
                  <a:gd name="connsiteY7-214" fmla="*/ 368847 h 2366714"/>
                  <a:gd name="connsiteX8-215" fmla="*/ 2312787 w 2903921"/>
                  <a:gd name="connsiteY8-216" fmla="*/ 535534 h 2366714"/>
                  <a:gd name="connsiteX9-217" fmla="*/ 2541387 w 2903921"/>
                  <a:gd name="connsiteY9-218" fmla="*/ 616497 h 2366714"/>
                  <a:gd name="connsiteX10-219" fmla="*/ 2784274 w 2903921"/>
                  <a:gd name="connsiteY10-220" fmla="*/ 835572 h 2366714"/>
                  <a:gd name="connsiteX11-221" fmla="*/ 2903337 w 2903921"/>
                  <a:gd name="connsiteY11-222" fmla="*/ 1249909 h 2366714"/>
                  <a:gd name="connsiteX12-223" fmla="*/ 2812849 w 2903921"/>
                  <a:gd name="connsiteY12-224" fmla="*/ 1797597 h 2366714"/>
                  <a:gd name="connsiteX13-225" fmla="*/ 2474712 w 2903921"/>
                  <a:gd name="connsiteY13-226" fmla="*/ 2254797 h 2366714"/>
                  <a:gd name="connsiteX14-227" fmla="*/ 2241349 w 2903921"/>
                  <a:gd name="connsiteY14-228" fmla="*/ 2364334 h 2366714"/>
                  <a:gd name="connsiteX15-229" fmla="*/ 2060374 w 2903921"/>
                  <a:gd name="connsiteY15-230" fmla="*/ 2330997 h 2366714"/>
                  <a:gd name="connsiteX16-231" fmla="*/ 2212774 w 2903921"/>
                  <a:gd name="connsiteY16-232" fmla="*/ 2340522 h 2366714"/>
                  <a:gd name="connsiteX17-233" fmla="*/ 2417562 w 2903921"/>
                  <a:gd name="connsiteY17-234" fmla="*/ 2311947 h 2366714"/>
                  <a:gd name="connsiteX18-235" fmla="*/ 2641399 w 2903921"/>
                  <a:gd name="connsiteY18-236" fmla="*/ 2045247 h 2366714"/>
                  <a:gd name="connsiteX19-237" fmla="*/ 2846187 w 2903921"/>
                  <a:gd name="connsiteY19-238" fmla="*/ 1707109 h 2366714"/>
                  <a:gd name="connsiteX20-239" fmla="*/ 2884287 w 2903921"/>
                  <a:gd name="connsiteY20-240" fmla="*/ 1411834 h 2366714"/>
                  <a:gd name="connsiteX21-241" fmla="*/ 2879524 w 2903921"/>
                  <a:gd name="connsiteY21-242" fmla="*/ 1068934 h 2366714"/>
                  <a:gd name="connsiteX22-243" fmla="*/ 2765224 w 2903921"/>
                  <a:gd name="connsiteY22-244" fmla="*/ 840334 h 2366714"/>
                  <a:gd name="connsiteX23-245" fmla="*/ 2598537 w 2903921"/>
                  <a:gd name="connsiteY23-246" fmla="*/ 630784 h 2366714"/>
                  <a:gd name="connsiteX24-247" fmla="*/ 2312787 w 2903921"/>
                  <a:gd name="connsiteY24-248" fmla="*/ 578397 h 2366714"/>
                  <a:gd name="connsiteX25-249" fmla="*/ 2160387 w 2903921"/>
                  <a:gd name="connsiteY25-250" fmla="*/ 325984 h 2366714"/>
                  <a:gd name="connsiteX26-251" fmla="*/ 2012749 w 2903921"/>
                  <a:gd name="connsiteY26-252" fmla="*/ 125959 h 2366714"/>
                  <a:gd name="connsiteX27-253" fmla="*/ 1646037 w 2903921"/>
                  <a:gd name="connsiteY27-254" fmla="*/ 30709 h 2366714"/>
                  <a:gd name="connsiteX28-255" fmla="*/ 936424 w 2903921"/>
                  <a:gd name="connsiteY28-256" fmla="*/ 29122 h 2366714"/>
                  <a:gd name="connsiteX29-257" fmla="*/ 426837 w 2903921"/>
                  <a:gd name="connsiteY29-258" fmla="*/ 197397 h 2366714"/>
                  <a:gd name="connsiteX30-259" fmla="*/ 191887 w 2903921"/>
                  <a:gd name="connsiteY30-260" fmla="*/ 386309 h 2366714"/>
                  <a:gd name="connsiteX31-261" fmla="*/ 34724 w 2903921"/>
                  <a:gd name="connsiteY31-262" fmla="*/ 587922 h 2366714"/>
                  <a:gd name="connsiteX32-263" fmla="*/ 36312 w 2903921"/>
                  <a:gd name="connsiteY32-264" fmla="*/ 821284 h 2366714"/>
                  <a:gd name="connsiteX0-265" fmla="*/ 36312 w 2903921"/>
                  <a:gd name="connsiteY0-266" fmla="*/ 821284 h 2366714"/>
                  <a:gd name="connsiteX1-267" fmla="*/ 17262 w 2903921"/>
                  <a:gd name="connsiteY1-268" fmla="*/ 554584 h 2366714"/>
                  <a:gd name="connsiteX2-269" fmla="*/ 317299 w 2903921"/>
                  <a:gd name="connsiteY2-270" fmla="*/ 240259 h 2366714"/>
                  <a:gd name="connsiteX3-271" fmla="*/ 807837 w 2903921"/>
                  <a:gd name="connsiteY3-272" fmla="*/ 30709 h 2366714"/>
                  <a:gd name="connsiteX4-273" fmla="*/ 1341237 w 2903921"/>
                  <a:gd name="connsiteY4-274" fmla="*/ 2134 h 2366714"/>
                  <a:gd name="connsiteX5-275" fmla="*/ 1822249 w 2903921"/>
                  <a:gd name="connsiteY5-276" fmla="*/ 40234 h 2366714"/>
                  <a:gd name="connsiteX6-277" fmla="*/ 2098474 w 2903921"/>
                  <a:gd name="connsiteY6-278" fmla="*/ 178347 h 2366714"/>
                  <a:gd name="connsiteX7-279" fmla="*/ 2193724 w 2903921"/>
                  <a:gd name="connsiteY7-280" fmla="*/ 368847 h 2366714"/>
                  <a:gd name="connsiteX8-281" fmla="*/ 2312787 w 2903921"/>
                  <a:gd name="connsiteY8-282" fmla="*/ 535534 h 2366714"/>
                  <a:gd name="connsiteX9-283" fmla="*/ 2541387 w 2903921"/>
                  <a:gd name="connsiteY9-284" fmla="*/ 616497 h 2366714"/>
                  <a:gd name="connsiteX10-285" fmla="*/ 2784274 w 2903921"/>
                  <a:gd name="connsiteY10-286" fmla="*/ 835572 h 2366714"/>
                  <a:gd name="connsiteX11-287" fmla="*/ 2903337 w 2903921"/>
                  <a:gd name="connsiteY11-288" fmla="*/ 1249909 h 2366714"/>
                  <a:gd name="connsiteX12-289" fmla="*/ 2812849 w 2903921"/>
                  <a:gd name="connsiteY12-290" fmla="*/ 1797597 h 2366714"/>
                  <a:gd name="connsiteX13-291" fmla="*/ 2474712 w 2903921"/>
                  <a:gd name="connsiteY13-292" fmla="*/ 2254797 h 2366714"/>
                  <a:gd name="connsiteX14-293" fmla="*/ 2241349 w 2903921"/>
                  <a:gd name="connsiteY14-294" fmla="*/ 2364334 h 2366714"/>
                  <a:gd name="connsiteX15-295" fmla="*/ 2060374 w 2903921"/>
                  <a:gd name="connsiteY15-296" fmla="*/ 2330997 h 2366714"/>
                  <a:gd name="connsiteX16-297" fmla="*/ 2212774 w 2903921"/>
                  <a:gd name="connsiteY16-298" fmla="*/ 2340522 h 2366714"/>
                  <a:gd name="connsiteX17-299" fmla="*/ 2417562 w 2903921"/>
                  <a:gd name="connsiteY17-300" fmla="*/ 2311947 h 2366714"/>
                  <a:gd name="connsiteX18-301" fmla="*/ 2641399 w 2903921"/>
                  <a:gd name="connsiteY18-302" fmla="*/ 2045247 h 2366714"/>
                  <a:gd name="connsiteX19-303" fmla="*/ 2846187 w 2903921"/>
                  <a:gd name="connsiteY19-304" fmla="*/ 1707109 h 2366714"/>
                  <a:gd name="connsiteX20-305" fmla="*/ 2884287 w 2903921"/>
                  <a:gd name="connsiteY20-306" fmla="*/ 1411834 h 2366714"/>
                  <a:gd name="connsiteX21-307" fmla="*/ 2879524 w 2903921"/>
                  <a:gd name="connsiteY21-308" fmla="*/ 1068934 h 2366714"/>
                  <a:gd name="connsiteX22-309" fmla="*/ 2755699 w 2903921"/>
                  <a:gd name="connsiteY22-310" fmla="*/ 859384 h 2366714"/>
                  <a:gd name="connsiteX23-311" fmla="*/ 2598537 w 2903921"/>
                  <a:gd name="connsiteY23-312" fmla="*/ 630784 h 2366714"/>
                  <a:gd name="connsiteX24-313" fmla="*/ 2312787 w 2903921"/>
                  <a:gd name="connsiteY24-314" fmla="*/ 578397 h 2366714"/>
                  <a:gd name="connsiteX25-315" fmla="*/ 2160387 w 2903921"/>
                  <a:gd name="connsiteY25-316" fmla="*/ 325984 h 2366714"/>
                  <a:gd name="connsiteX26-317" fmla="*/ 2012749 w 2903921"/>
                  <a:gd name="connsiteY26-318" fmla="*/ 125959 h 2366714"/>
                  <a:gd name="connsiteX27-319" fmla="*/ 1646037 w 2903921"/>
                  <a:gd name="connsiteY27-320" fmla="*/ 30709 h 2366714"/>
                  <a:gd name="connsiteX28-321" fmla="*/ 936424 w 2903921"/>
                  <a:gd name="connsiteY28-322" fmla="*/ 29122 h 2366714"/>
                  <a:gd name="connsiteX29-323" fmla="*/ 426837 w 2903921"/>
                  <a:gd name="connsiteY29-324" fmla="*/ 197397 h 2366714"/>
                  <a:gd name="connsiteX30-325" fmla="*/ 191887 w 2903921"/>
                  <a:gd name="connsiteY30-326" fmla="*/ 386309 h 2366714"/>
                  <a:gd name="connsiteX31-327" fmla="*/ 34724 w 2903921"/>
                  <a:gd name="connsiteY31-328" fmla="*/ 587922 h 2366714"/>
                  <a:gd name="connsiteX32-329" fmla="*/ 36312 w 2903921"/>
                  <a:gd name="connsiteY32-330" fmla="*/ 821284 h 2366714"/>
                  <a:gd name="connsiteX0-331" fmla="*/ 36312 w 2903921"/>
                  <a:gd name="connsiteY0-332" fmla="*/ 821284 h 2366714"/>
                  <a:gd name="connsiteX1-333" fmla="*/ 17262 w 2903921"/>
                  <a:gd name="connsiteY1-334" fmla="*/ 554584 h 2366714"/>
                  <a:gd name="connsiteX2-335" fmla="*/ 317299 w 2903921"/>
                  <a:gd name="connsiteY2-336" fmla="*/ 240259 h 2366714"/>
                  <a:gd name="connsiteX3-337" fmla="*/ 807837 w 2903921"/>
                  <a:gd name="connsiteY3-338" fmla="*/ 30709 h 2366714"/>
                  <a:gd name="connsiteX4-339" fmla="*/ 1341237 w 2903921"/>
                  <a:gd name="connsiteY4-340" fmla="*/ 2134 h 2366714"/>
                  <a:gd name="connsiteX5-341" fmla="*/ 1822249 w 2903921"/>
                  <a:gd name="connsiteY5-342" fmla="*/ 40234 h 2366714"/>
                  <a:gd name="connsiteX6-343" fmla="*/ 2098474 w 2903921"/>
                  <a:gd name="connsiteY6-344" fmla="*/ 178347 h 2366714"/>
                  <a:gd name="connsiteX7-345" fmla="*/ 2193724 w 2903921"/>
                  <a:gd name="connsiteY7-346" fmla="*/ 368847 h 2366714"/>
                  <a:gd name="connsiteX8-347" fmla="*/ 2312787 w 2903921"/>
                  <a:gd name="connsiteY8-348" fmla="*/ 535534 h 2366714"/>
                  <a:gd name="connsiteX9-349" fmla="*/ 2541387 w 2903921"/>
                  <a:gd name="connsiteY9-350" fmla="*/ 616497 h 2366714"/>
                  <a:gd name="connsiteX10-351" fmla="*/ 2784274 w 2903921"/>
                  <a:gd name="connsiteY10-352" fmla="*/ 835572 h 2366714"/>
                  <a:gd name="connsiteX11-353" fmla="*/ 2903337 w 2903921"/>
                  <a:gd name="connsiteY11-354" fmla="*/ 1249909 h 2366714"/>
                  <a:gd name="connsiteX12-355" fmla="*/ 2812849 w 2903921"/>
                  <a:gd name="connsiteY12-356" fmla="*/ 1797597 h 2366714"/>
                  <a:gd name="connsiteX13-357" fmla="*/ 2474712 w 2903921"/>
                  <a:gd name="connsiteY13-358" fmla="*/ 2254797 h 2366714"/>
                  <a:gd name="connsiteX14-359" fmla="*/ 2241349 w 2903921"/>
                  <a:gd name="connsiteY14-360" fmla="*/ 2364334 h 2366714"/>
                  <a:gd name="connsiteX15-361" fmla="*/ 2060374 w 2903921"/>
                  <a:gd name="connsiteY15-362" fmla="*/ 2330997 h 2366714"/>
                  <a:gd name="connsiteX16-363" fmla="*/ 2212774 w 2903921"/>
                  <a:gd name="connsiteY16-364" fmla="*/ 2340522 h 2366714"/>
                  <a:gd name="connsiteX17-365" fmla="*/ 2417562 w 2903921"/>
                  <a:gd name="connsiteY17-366" fmla="*/ 2311947 h 2366714"/>
                  <a:gd name="connsiteX18-367" fmla="*/ 2641399 w 2903921"/>
                  <a:gd name="connsiteY18-368" fmla="*/ 2045247 h 2366714"/>
                  <a:gd name="connsiteX19-369" fmla="*/ 2846187 w 2903921"/>
                  <a:gd name="connsiteY19-370" fmla="*/ 1707109 h 2366714"/>
                  <a:gd name="connsiteX20-371" fmla="*/ 2884287 w 2903921"/>
                  <a:gd name="connsiteY20-372" fmla="*/ 1411834 h 2366714"/>
                  <a:gd name="connsiteX21-373" fmla="*/ 2879524 w 2903921"/>
                  <a:gd name="connsiteY21-374" fmla="*/ 1068934 h 2366714"/>
                  <a:gd name="connsiteX22-375" fmla="*/ 2755699 w 2903921"/>
                  <a:gd name="connsiteY22-376" fmla="*/ 859384 h 2366714"/>
                  <a:gd name="connsiteX23-377" fmla="*/ 2573137 w 2903921"/>
                  <a:gd name="connsiteY23-378" fmla="*/ 653009 h 2366714"/>
                  <a:gd name="connsiteX24-379" fmla="*/ 2312787 w 2903921"/>
                  <a:gd name="connsiteY24-380" fmla="*/ 578397 h 2366714"/>
                  <a:gd name="connsiteX25-381" fmla="*/ 2160387 w 2903921"/>
                  <a:gd name="connsiteY25-382" fmla="*/ 325984 h 2366714"/>
                  <a:gd name="connsiteX26-383" fmla="*/ 2012749 w 2903921"/>
                  <a:gd name="connsiteY26-384" fmla="*/ 125959 h 2366714"/>
                  <a:gd name="connsiteX27-385" fmla="*/ 1646037 w 2903921"/>
                  <a:gd name="connsiteY27-386" fmla="*/ 30709 h 2366714"/>
                  <a:gd name="connsiteX28-387" fmla="*/ 936424 w 2903921"/>
                  <a:gd name="connsiteY28-388" fmla="*/ 29122 h 2366714"/>
                  <a:gd name="connsiteX29-389" fmla="*/ 426837 w 2903921"/>
                  <a:gd name="connsiteY29-390" fmla="*/ 197397 h 2366714"/>
                  <a:gd name="connsiteX30-391" fmla="*/ 191887 w 2903921"/>
                  <a:gd name="connsiteY30-392" fmla="*/ 386309 h 2366714"/>
                  <a:gd name="connsiteX31-393" fmla="*/ 34724 w 2903921"/>
                  <a:gd name="connsiteY31-394" fmla="*/ 587922 h 2366714"/>
                  <a:gd name="connsiteX32-395" fmla="*/ 36312 w 2903921"/>
                  <a:gd name="connsiteY32-396" fmla="*/ 821284 h 2366714"/>
                  <a:gd name="connsiteX0-397" fmla="*/ 36312 w 2903921"/>
                  <a:gd name="connsiteY0-398" fmla="*/ 821284 h 2366714"/>
                  <a:gd name="connsiteX1-399" fmla="*/ 17262 w 2903921"/>
                  <a:gd name="connsiteY1-400" fmla="*/ 554584 h 2366714"/>
                  <a:gd name="connsiteX2-401" fmla="*/ 317299 w 2903921"/>
                  <a:gd name="connsiteY2-402" fmla="*/ 240259 h 2366714"/>
                  <a:gd name="connsiteX3-403" fmla="*/ 807837 w 2903921"/>
                  <a:gd name="connsiteY3-404" fmla="*/ 30709 h 2366714"/>
                  <a:gd name="connsiteX4-405" fmla="*/ 1341237 w 2903921"/>
                  <a:gd name="connsiteY4-406" fmla="*/ 2134 h 2366714"/>
                  <a:gd name="connsiteX5-407" fmla="*/ 1822249 w 2903921"/>
                  <a:gd name="connsiteY5-408" fmla="*/ 40234 h 2366714"/>
                  <a:gd name="connsiteX6-409" fmla="*/ 2098474 w 2903921"/>
                  <a:gd name="connsiteY6-410" fmla="*/ 178347 h 2366714"/>
                  <a:gd name="connsiteX7-411" fmla="*/ 2193724 w 2903921"/>
                  <a:gd name="connsiteY7-412" fmla="*/ 368847 h 2366714"/>
                  <a:gd name="connsiteX8-413" fmla="*/ 2312787 w 2903921"/>
                  <a:gd name="connsiteY8-414" fmla="*/ 535534 h 2366714"/>
                  <a:gd name="connsiteX9-415" fmla="*/ 2541387 w 2903921"/>
                  <a:gd name="connsiteY9-416" fmla="*/ 616497 h 2366714"/>
                  <a:gd name="connsiteX10-417" fmla="*/ 2784274 w 2903921"/>
                  <a:gd name="connsiteY10-418" fmla="*/ 835572 h 2366714"/>
                  <a:gd name="connsiteX11-419" fmla="*/ 2903337 w 2903921"/>
                  <a:gd name="connsiteY11-420" fmla="*/ 1249909 h 2366714"/>
                  <a:gd name="connsiteX12-421" fmla="*/ 2812849 w 2903921"/>
                  <a:gd name="connsiteY12-422" fmla="*/ 1797597 h 2366714"/>
                  <a:gd name="connsiteX13-423" fmla="*/ 2474712 w 2903921"/>
                  <a:gd name="connsiteY13-424" fmla="*/ 2254797 h 2366714"/>
                  <a:gd name="connsiteX14-425" fmla="*/ 2241349 w 2903921"/>
                  <a:gd name="connsiteY14-426" fmla="*/ 2364334 h 2366714"/>
                  <a:gd name="connsiteX15-427" fmla="*/ 2060374 w 2903921"/>
                  <a:gd name="connsiteY15-428" fmla="*/ 2330997 h 2366714"/>
                  <a:gd name="connsiteX16-429" fmla="*/ 2212774 w 2903921"/>
                  <a:gd name="connsiteY16-430" fmla="*/ 2340522 h 2366714"/>
                  <a:gd name="connsiteX17-431" fmla="*/ 2417562 w 2903921"/>
                  <a:gd name="connsiteY17-432" fmla="*/ 2311947 h 2366714"/>
                  <a:gd name="connsiteX18-433" fmla="*/ 2641399 w 2903921"/>
                  <a:gd name="connsiteY18-434" fmla="*/ 2045247 h 2366714"/>
                  <a:gd name="connsiteX19-435" fmla="*/ 2846187 w 2903921"/>
                  <a:gd name="connsiteY19-436" fmla="*/ 1707109 h 2366714"/>
                  <a:gd name="connsiteX20-437" fmla="*/ 2884287 w 2903921"/>
                  <a:gd name="connsiteY20-438" fmla="*/ 1411834 h 2366714"/>
                  <a:gd name="connsiteX21-439" fmla="*/ 2863649 w 2903921"/>
                  <a:gd name="connsiteY21-440" fmla="*/ 1078459 h 2366714"/>
                  <a:gd name="connsiteX22-441" fmla="*/ 2755699 w 2903921"/>
                  <a:gd name="connsiteY22-442" fmla="*/ 859384 h 2366714"/>
                  <a:gd name="connsiteX23-443" fmla="*/ 2573137 w 2903921"/>
                  <a:gd name="connsiteY23-444" fmla="*/ 653009 h 2366714"/>
                  <a:gd name="connsiteX24-445" fmla="*/ 2312787 w 2903921"/>
                  <a:gd name="connsiteY24-446" fmla="*/ 578397 h 2366714"/>
                  <a:gd name="connsiteX25-447" fmla="*/ 2160387 w 2903921"/>
                  <a:gd name="connsiteY25-448" fmla="*/ 325984 h 2366714"/>
                  <a:gd name="connsiteX26-449" fmla="*/ 2012749 w 2903921"/>
                  <a:gd name="connsiteY26-450" fmla="*/ 125959 h 2366714"/>
                  <a:gd name="connsiteX27-451" fmla="*/ 1646037 w 2903921"/>
                  <a:gd name="connsiteY27-452" fmla="*/ 30709 h 2366714"/>
                  <a:gd name="connsiteX28-453" fmla="*/ 936424 w 2903921"/>
                  <a:gd name="connsiteY28-454" fmla="*/ 29122 h 2366714"/>
                  <a:gd name="connsiteX29-455" fmla="*/ 426837 w 2903921"/>
                  <a:gd name="connsiteY29-456" fmla="*/ 197397 h 2366714"/>
                  <a:gd name="connsiteX30-457" fmla="*/ 191887 w 2903921"/>
                  <a:gd name="connsiteY30-458" fmla="*/ 386309 h 2366714"/>
                  <a:gd name="connsiteX31-459" fmla="*/ 34724 w 2903921"/>
                  <a:gd name="connsiteY31-460" fmla="*/ 587922 h 2366714"/>
                  <a:gd name="connsiteX32-461" fmla="*/ 36312 w 2903921"/>
                  <a:gd name="connsiteY32-462" fmla="*/ 821284 h 2366714"/>
                  <a:gd name="connsiteX0-463" fmla="*/ 36312 w 2903921"/>
                  <a:gd name="connsiteY0-464" fmla="*/ 821284 h 2366714"/>
                  <a:gd name="connsiteX1-465" fmla="*/ 17262 w 2903921"/>
                  <a:gd name="connsiteY1-466" fmla="*/ 554584 h 2366714"/>
                  <a:gd name="connsiteX2-467" fmla="*/ 317299 w 2903921"/>
                  <a:gd name="connsiteY2-468" fmla="*/ 240259 h 2366714"/>
                  <a:gd name="connsiteX3-469" fmla="*/ 807837 w 2903921"/>
                  <a:gd name="connsiteY3-470" fmla="*/ 30709 h 2366714"/>
                  <a:gd name="connsiteX4-471" fmla="*/ 1341237 w 2903921"/>
                  <a:gd name="connsiteY4-472" fmla="*/ 2134 h 2366714"/>
                  <a:gd name="connsiteX5-473" fmla="*/ 1822249 w 2903921"/>
                  <a:gd name="connsiteY5-474" fmla="*/ 40234 h 2366714"/>
                  <a:gd name="connsiteX6-475" fmla="*/ 2098474 w 2903921"/>
                  <a:gd name="connsiteY6-476" fmla="*/ 178347 h 2366714"/>
                  <a:gd name="connsiteX7-477" fmla="*/ 2193724 w 2903921"/>
                  <a:gd name="connsiteY7-478" fmla="*/ 368847 h 2366714"/>
                  <a:gd name="connsiteX8-479" fmla="*/ 2312787 w 2903921"/>
                  <a:gd name="connsiteY8-480" fmla="*/ 535534 h 2366714"/>
                  <a:gd name="connsiteX9-481" fmla="*/ 2541387 w 2903921"/>
                  <a:gd name="connsiteY9-482" fmla="*/ 616497 h 2366714"/>
                  <a:gd name="connsiteX10-483" fmla="*/ 2784274 w 2903921"/>
                  <a:gd name="connsiteY10-484" fmla="*/ 835572 h 2366714"/>
                  <a:gd name="connsiteX11-485" fmla="*/ 2903337 w 2903921"/>
                  <a:gd name="connsiteY11-486" fmla="*/ 1249909 h 2366714"/>
                  <a:gd name="connsiteX12-487" fmla="*/ 2812849 w 2903921"/>
                  <a:gd name="connsiteY12-488" fmla="*/ 1797597 h 2366714"/>
                  <a:gd name="connsiteX13-489" fmla="*/ 2474712 w 2903921"/>
                  <a:gd name="connsiteY13-490" fmla="*/ 2254797 h 2366714"/>
                  <a:gd name="connsiteX14-491" fmla="*/ 2241349 w 2903921"/>
                  <a:gd name="connsiteY14-492" fmla="*/ 2364334 h 2366714"/>
                  <a:gd name="connsiteX15-493" fmla="*/ 2060374 w 2903921"/>
                  <a:gd name="connsiteY15-494" fmla="*/ 2330997 h 2366714"/>
                  <a:gd name="connsiteX16-495" fmla="*/ 2212774 w 2903921"/>
                  <a:gd name="connsiteY16-496" fmla="*/ 2340522 h 2366714"/>
                  <a:gd name="connsiteX17-497" fmla="*/ 2417562 w 2903921"/>
                  <a:gd name="connsiteY17-498" fmla="*/ 2311947 h 2366714"/>
                  <a:gd name="connsiteX18-499" fmla="*/ 2641399 w 2903921"/>
                  <a:gd name="connsiteY18-500" fmla="*/ 2045247 h 2366714"/>
                  <a:gd name="connsiteX19-501" fmla="*/ 2817612 w 2903921"/>
                  <a:gd name="connsiteY19-502" fmla="*/ 1691234 h 2366714"/>
                  <a:gd name="connsiteX20-503" fmla="*/ 2884287 w 2903921"/>
                  <a:gd name="connsiteY20-504" fmla="*/ 1411834 h 2366714"/>
                  <a:gd name="connsiteX21-505" fmla="*/ 2863649 w 2903921"/>
                  <a:gd name="connsiteY21-506" fmla="*/ 1078459 h 2366714"/>
                  <a:gd name="connsiteX22-507" fmla="*/ 2755699 w 2903921"/>
                  <a:gd name="connsiteY22-508" fmla="*/ 859384 h 2366714"/>
                  <a:gd name="connsiteX23-509" fmla="*/ 2573137 w 2903921"/>
                  <a:gd name="connsiteY23-510" fmla="*/ 653009 h 2366714"/>
                  <a:gd name="connsiteX24-511" fmla="*/ 2312787 w 2903921"/>
                  <a:gd name="connsiteY24-512" fmla="*/ 578397 h 2366714"/>
                  <a:gd name="connsiteX25-513" fmla="*/ 2160387 w 2903921"/>
                  <a:gd name="connsiteY25-514" fmla="*/ 325984 h 2366714"/>
                  <a:gd name="connsiteX26-515" fmla="*/ 2012749 w 2903921"/>
                  <a:gd name="connsiteY26-516" fmla="*/ 125959 h 2366714"/>
                  <a:gd name="connsiteX27-517" fmla="*/ 1646037 w 2903921"/>
                  <a:gd name="connsiteY27-518" fmla="*/ 30709 h 2366714"/>
                  <a:gd name="connsiteX28-519" fmla="*/ 936424 w 2903921"/>
                  <a:gd name="connsiteY28-520" fmla="*/ 29122 h 2366714"/>
                  <a:gd name="connsiteX29-521" fmla="*/ 426837 w 2903921"/>
                  <a:gd name="connsiteY29-522" fmla="*/ 197397 h 2366714"/>
                  <a:gd name="connsiteX30-523" fmla="*/ 191887 w 2903921"/>
                  <a:gd name="connsiteY30-524" fmla="*/ 386309 h 2366714"/>
                  <a:gd name="connsiteX31-525" fmla="*/ 34724 w 2903921"/>
                  <a:gd name="connsiteY31-526" fmla="*/ 587922 h 2366714"/>
                  <a:gd name="connsiteX32-527" fmla="*/ 36312 w 2903921"/>
                  <a:gd name="connsiteY32-528" fmla="*/ 821284 h 2366714"/>
                  <a:gd name="connsiteX0-529" fmla="*/ 36312 w 2903921"/>
                  <a:gd name="connsiteY0-530" fmla="*/ 821284 h 2370861"/>
                  <a:gd name="connsiteX1-531" fmla="*/ 17262 w 2903921"/>
                  <a:gd name="connsiteY1-532" fmla="*/ 554584 h 2370861"/>
                  <a:gd name="connsiteX2-533" fmla="*/ 317299 w 2903921"/>
                  <a:gd name="connsiteY2-534" fmla="*/ 240259 h 2370861"/>
                  <a:gd name="connsiteX3-535" fmla="*/ 807837 w 2903921"/>
                  <a:gd name="connsiteY3-536" fmla="*/ 30709 h 2370861"/>
                  <a:gd name="connsiteX4-537" fmla="*/ 1341237 w 2903921"/>
                  <a:gd name="connsiteY4-538" fmla="*/ 2134 h 2370861"/>
                  <a:gd name="connsiteX5-539" fmla="*/ 1822249 w 2903921"/>
                  <a:gd name="connsiteY5-540" fmla="*/ 40234 h 2370861"/>
                  <a:gd name="connsiteX6-541" fmla="*/ 2098474 w 2903921"/>
                  <a:gd name="connsiteY6-542" fmla="*/ 178347 h 2370861"/>
                  <a:gd name="connsiteX7-543" fmla="*/ 2193724 w 2903921"/>
                  <a:gd name="connsiteY7-544" fmla="*/ 368847 h 2370861"/>
                  <a:gd name="connsiteX8-545" fmla="*/ 2312787 w 2903921"/>
                  <a:gd name="connsiteY8-546" fmla="*/ 535534 h 2370861"/>
                  <a:gd name="connsiteX9-547" fmla="*/ 2541387 w 2903921"/>
                  <a:gd name="connsiteY9-548" fmla="*/ 616497 h 2370861"/>
                  <a:gd name="connsiteX10-549" fmla="*/ 2784274 w 2903921"/>
                  <a:gd name="connsiteY10-550" fmla="*/ 835572 h 2370861"/>
                  <a:gd name="connsiteX11-551" fmla="*/ 2903337 w 2903921"/>
                  <a:gd name="connsiteY11-552" fmla="*/ 1249909 h 2370861"/>
                  <a:gd name="connsiteX12-553" fmla="*/ 2812849 w 2903921"/>
                  <a:gd name="connsiteY12-554" fmla="*/ 1797597 h 2370861"/>
                  <a:gd name="connsiteX13-555" fmla="*/ 2474712 w 2903921"/>
                  <a:gd name="connsiteY13-556" fmla="*/ 2254797 h 2370861"/>
                  <a:gd name="connsiteX14-557" fmla="*/ 2241349 w 2903921"/>
                  <a:gd name="connsiteY14-558" fmla="*/ 2364334 h 2370861"/>
                  <a:gd name="connsiteX15-559" fmla="*/ 2060374 w 2903921"/>
                  <a:gd name="connsiteY15-560" fmla="*/ 2356397 h 2370861"/>
                  <a:gd name="connsiteX16-561" fmla="*/ 2212774 w 2903921"/>
                  <a:gd name="connsiteY16-562" fmla="*/ 2340522 h 2370861"/>
                  <a:gd name="connsiteX17-563" fmla="*/ 2417562 w 2903921"/>
                  <a:gd name="connsiteY17-564" fmla="*/ 2311947 h 2370861"/>
                  <a:gd name="connsiteX18-565" fmla="*/ 2641399 w 2903921"/>
                  <a:gd name="connsiteY18-566" fmla="*/ 2045247 h 2370861"/>
                  <a:gd name="connsiteX19-567" fmla="*/ 2817612 w 2903921"/>
                  <a:gd name="connsiteY19-568" fmla="*/ 1691234 h 2370861"/>
                  <a:gd name="connsiteX20-569" fmla="*/ 2884287 w 2903921"/>
                  <a:gd name="connsiteY20-570" fmla="*/ 1411834 h 2370861"/>
                  <a:gd name="connsiteX21-571" fmla="*/ 2863649 w 2903921"/>
                  <a:gd name="connsiteY21-572" fmla="*/ 1078459 h 2370861"/>
                  <a:gd name="connsiteX22-573" fmla="*/ 2755699 w 2903921"/>
                  <a:gd name="connsiteY22-574" fmla="*/ 859384 h 2370861"/>
                  <a:gd name="connsiteX23-575" fmla="*/ 2573137 w 2903921"/>
                  <a:gd name="connsiteY23-576" fmla="*/ 653009 h 2370861"/>
                  <a:gd name="connsiteX24-577" fmla="*/ 2312787 w 2903921"/>
                  <a:gd name="connsiteY24-578" fmla="*/ 578397 h 2370861"/>
                  <a:gd name="connsiteX25-579" fmla="*/ 2160387 w 2903921"/>
                  <a:gd name="connsiteY25-580" fmla="*/ 325984 h 2370861"/>
                  <a:gd name="connsiteX26-581" fmla="*/ 2012749 w 2903921"/>
                  <a:gd name="connsiteY26-582" fmla="*/ 125959 h 2370861"/>
                  <a:gd name="connsiteX27-583" fmla="*/ 1646037 w 2903921"/>
                  <a:gd name="connsiteY27-584" fmla="*/ 30709 h 2370861"/>
                  <a:gd name="connsiteX28-585" fmla="*/ 936424 w 2903921"/>
                  <a:gd name="connsiteY28-586" fmla="*/ 29122 h 2370861"/>
                  <a:gd name="connsiteX29-587" fmla="*/ 426837 w 2903921"/>
                  <a:gd name="connsiteY29-588" fmla="*/ 197397 h 2370861"/>
                  <a:gd name="connsiteX30-589" fmla="*/ 191887 w 2903921"/>
                  <a:gd name="connsiteY30-590" fmla="*/ 386309 h 2370861"/>
                  <a:gd name="connsiteX31-591" fmla="*/ 34724 w 2903921"/>
                  <a:gd name="connsiteY31-592" fmla="*/ 587922 h 2370861"/>
                  <a:gd name="connsiteX32-593" fmla="*/ 36312 w 2903921"/>
                  <a:gd name="connsiteY32-594" fmla="*/ 821284 h 2370861"/>
                  <a:gd name="connsiteX0-595" fmla="*/ 36312 w 2903921"/>
                  <a:gd name="connsiteY0-596" fmla="*/ 821284 h 2387795"/>
                  <a:gd name="connsiteX1-597" fmla="*/ 17262 w 2903921"/>
                  <a:gd name="connsiteY1-598" fmla="*/ 554584 h 2387795"/>
                  <a:gd name="connsiteX2-599" fmla="*/ 317299 w 2903921"/>
                  <a:gd name="connsiteY2-600" fmla="*/ 240259 h 2387795"/>
                  <a:gd name="connsiteX3-601" fmla="*/ 807837 w 2903921"/>
                  <a:gd name="connsiteY3-602" fmla="*/ 30709 h 2387795"/>
                  <a:gd name="connsiteX4-603" fmla="*/ 1341237 w 2903921"/>
                  <a:gd name="connsiteY4-604" fmla="*/ 2134 h 2387795"/>
                  <a:gd name="connsiteX5-605" fmla="*/ 1822249 w 2903921"/>
                  <a:gd name="connsiteY5-606" fmla="*/ 40234 h 2387795"/>
                  <a:gd name="connsiteX6-607" fmla="*/ 2098474 w 2903921"/>
                  <a:gd name="connsiteY6-608" fmla="*/ 178347 h 2387795"/>
                  <a:gd name="connsiteX7-609" fmla="*/ 2193724 w 2903921"/>
                  <a:gd name="connsiteY7-610" fmla="*/ 368847 h 2387795"/>
                  <a:gd name="connsiteX8-611" fmla="*/ 2312787 w 2903921"/>
                  <a:gd name="connsiteY8-612" fmla="*/ 535534 h 2387795"/>
                  <a:gd name="connsiteX9-613" fmla="*/ 2541387 w 2903921"/>
                  <a:gd name="connsiteY9-614" fmla="*/ 616497 h 2387795"/>
                  <a:gd name="connsiteX10-615" fmla="*/ 2784274 w 2903921"/>
                  <a:gd name="connsiteY10-616" fmla="*/ 835572 h 2387795"/>
                  <a:gd name="connsiteX11-617" fmla="*/ 2903337 w 2903921"/>
                  <a:gd name="connsiteY11-618" fmla="*/ 1249909 h 2387795"/>
                  <a:gd name="connsiteX12-619" fmla="*/ 2812849 w 2903921"/>
                  <a:gd name="connsiteY12-620" fmla="*/ 1797597 h 2387795"/>
                  <a:gd name="connsiteX13-621" fmla="*/ 2474712 w 2903921"/>
                  <a:gd name="connsiteY13-622" fmla="*/ 2254797 h 2387795"/>
                  <a:gd name="connsiteX14-623" fmla="*/ 2241349 w 2903921"/>
                  <a:gd name="connsiteY14-624" fmla="*/ 2383384 h 2387795"/>
                  <a:gd name="connsiteX15-625" fmla="*/ 2060374 w 2903921"/>
                  <a:gd name="connsiteY15-626" fmla="*/ 2356397 h 2387795"/>
                  <a:gd name="connsiteX16-627" fmla="*/ 2212774 w 2903921"/>
                  <a:gd name="connsiteY16-628" fmla="*/ 2340522 h 2387795"/>
                  <a:gd name="connsiteX17-629" fmla="*/ 2417562 w 2903921"/>
                  <a:gd name="connsiteY17-630" fmla="*/ 2311947 h 2387795"/>
                  <a:gd name="connsiteX18-631" fmla="*/ 2641399 w 2903921"/>
                  <a:gd name="connsiteY18-632" fmla="*/ 2045247 h 2387795"/>
                  <a:gd name="connsiteX19-633" fmla="*/ 2817612 w 2903921"/>
                  <a:gd name="connsiteY19-634" fmla="*/ 1691234 h 2387795"/>
                  <a:gd name="connsiteX20-635" fmla="*/ 2884287 w 2903921"/>
                  <a:gd name="connsiteY20-636" fmla="*/ 1411834 h 2387795"/>
                  <a:gd name="connsiteX21-637" fmla="*/ 2863649 w 2903921"/>
                  <a:gd name="connsiteY21-638" fmla="*/ 1078459 h 2387795"/>
                  <a:gd name="connsiteX22-639" fmla="*/ 2755699 w 2903921"/>
                  <a:gd name="connsiteY22-640" fmla="*/ 859384 h 2387795"/>
                  <a:gd name="connsiteX23-641" fmla="*/ 2573137 w 2903921"/>
                  <a:gd name="connsiteY23-642" fmla="*/ 653009 h 2387795"/>
                  <a:gd name="connsiteX24-643" fmla="*/ 2312787 w 2903921"/>
                  <a:gd name="connsiteY24-644" fmla="*/ 578397 h 2387795"/>
                  <a:gd name="connsiteX25-645" fmla="*/ 2160387 w 2903921"/>
                  <a:gd name="connsiteY25-646" fmla="*/ 325984 h 2387795"/>
                  <a:gd name="connsiteX26-647" fmla="*/ 2012749 w 2903921"/>
                  <a:gd name="connsiteY26-648" fmla="*/ 125959 h 2387795"/>
                  <a:gd name="connsiteX27-649" fmla="*/ 1646037 w 2903921"/>
                  <a:gd name="connsiteY27-650" fmla="*/ 30709 h 2387795"/>
                  <a:gd name="connsiteX28-651" fmla="*/ 936424 w 2903921"/>
                  <a:gd name="connsiteY28-652" fmla="*/ 29122 h 2387795"/>
                  <a:gd name="connsiteX29-653" fmla="*/ 426837 w 2903921"/>
                  <a:gd name="connsiteY29-654" fmla="*/ 197397 h 2387795"/>
                  <a:gd name="connsiteX30-655" fmla="*/ 191887 w 2903921"/>
                  <a:gd name="connsiteY30-656" fmla="*/ 386309 h 2387795"/>
                  <a:gd name="connsiteX31-657" fmla="*/ 34724 w 2903921"/>
                  <a:gd name="connsiteY31-658" fmla="*/ 587922 h 2387795"/>
                  <a:gd name="connsiteX32-659" fmla="*/ 36312 w 2903921"/>
                  <a:gd name="connsiteY32-660" fmla="*/ 821284 h 2387795"/>
                  <a:gd name="connsiteX0-661" fmla="*/ 36312 w 2903921"/>
                  <a:gd name="connsiteY0-662" fmla="*/ 821284 h 2387795"/>
                  <a:gd name="connsiteX1-663" fmla="*/ 17262 w 2903921"/>
                  <a:gd name="connsiteY1-664" fmla="*/ 554584 h 2387795"/>
                  <a:gd name="connsiteX2-665" fmla="*/ 317299 w 2903921"/>
                  <a:gd name="connsiteY2-666" fmla="*/ 240259 h 2387795"/>
                  <a:gd name="connsiteX3-667" fmla="*/ 807837 w 2903921"/>
                  <a:gd name="connsiteY3-668" fmla="*/ 30709 h 2387795"/>
                  <a:gd name="connsiteX4-669" fmla="*/ 1341237 w 2903921"/>
                  <a:gd name="connsiteY4-670" fmla="*/ 2134 h 2387795"/>
                  <a:gd name="connsiteX5-671" fmla="*/ 1822249 w 2903921"/>
                  <a:gd name="connsiteY5-672" fmla="*/ 40234 h 2387795"/>
                  <a:gd name="connsiteX6-673" fmla="*/ 2098474 w 2903921"/>
                  <a:gd name="connsiteY6-674" fmla="*/ 178347 h 2387795"/>
                  <a:gd name="connsiteX7-675" fmla="*/ 2193724 w 2903921"/>
                  <a:gd name="connsiteY7-676" fmla="*/ 368847 h 2387795"/>
                  <a:gd name="connsiteX8-677" fmla="*/ 2312787 w 2903921"/>
                  <a:gd name="connsiteY8-678" fmla="*/ 535534 h 2387795"/>
                  <a:gd name="connsiteX9-679" fmla="*/ 2541387 w 2903921"/>
                  <a:gd name="connsiteY9-680" fmla="*/ 616497 h 2387795"/>
                  <a:gd name="connsiteX10-681" fmla="*/ 2784274 w 2903921"/>
                  <a:gd name="connsiteY10-682" fmla="*/ 835572 h 2387795"/>
                  <a:gd name="connsiteX11-683" fmla="*/ 2903337 w 2903921"/>
                  <a:gd name="connsiteY11-684" fmla="*/ 1249909 h 2387795"/>
                  <a:gd name="connsiteX12-685" fmla="*/ 2812849 w 2903921"/>
                  <a:gd name="connsiteY12-686" fmla="*/ 1797597 h 2387795"/>
                  <a:gd name="connsiteX13-687" fmla="*/ 2474712 w 2903921"/>
                  <a:gd name="connsiteY13-688" fmla="*/ 2254797 h 2387795"/>
                  <a:gd name="connsiteX14-689" fmla="*/ 2241349 w 2903921"/>
                  <a:gd name="connsiteY14-690" fmla="*/ 2383384 h 2387795"/>
                  <a:gd name="connsiteX15-691" fmla="*/ 2060374 w 2903921"/>
                  <a:gd name="connsiteY15-692" fmla="*/ 2356397 h 2387795"/>
                  <a:gd name="connsiteX16-693" fmla="*/ 2212774 w 2903921"/>
                  <a:gd name="connsiteY16-694" fmla="*/ 2340522 h 2387795"/>
                  <a:gd name="connsiteX17-695" fmla="*/ 2417562 w 2903921"/>
                  <a:gd name="connsiteY17-696" fmla="*/ 2311947 h 2387795"/>
                  <a:gd name="connsiteX18-697" fmla="*/ 2641399 w 2903921"/>
                  <a:gd name="connsiteY18-698" fmla="*/ 2045247 h 2387795"/>
                  <a:gd name="connsiteX19-699" fmla="*/ 2817612 w 2903921"/>
                  <a:gd name="connsiteY19-700" fmla="*/ 1691234 h 2387795"/>
                  <a:gd name="connsiteX20-701" fmla="*/ 2884287 w 2903921"/>
                  <a:gd name="connsiteY20-702" fmla="*/ 1411834 h 2387795"/>
                  <a:gd name="connsiteX21-703" fmla="*/ 2863649 w 2903921"/>
                  <a:gd name="connsiteY21-704" fmla="*/ 1078459 h 2387795"/>
                  <a:gd name="connsiteX22-705" fmla="*/ 2755699 w 2903921"/>
                  <a:gd name="connsiteY22-706" fmla="*/ 859384 h 2387795"/>
                  <a:gd name="connsiteX23-707" fmla="*/ 2573137 w 2903921"/>
                  <a:gd name="connsiteY23-708" fmla="*/ 653009 h 2387795"/>
                  <a:gd name="connsiteX24-709" fmla="*/ 2312787 w 2903921"/>
                  <a:gd name="connsiteY24-710" fmla="*/ 578397 h 2387795"/>
                  <a:gd name="connsiteX25-711" fmla="*/ 2160387 w 2903921"/>
                  <a:gd name="connsiteY25-712" fmla="*/ 325984 h 2387795"/>
                  <a:gd name="connsiteX26-713" fmla="*/ 2012749 w 2903921"/>
                  <a:gd name="connsiteY26-714" fmla="*/ 125959 h 2387795"/>
                  <a:gd name="connsiteX27-715" fmla="*/ 1646037 w 2903921"/>
                  <a:gd name="connsiteY27-716" fmla="*/ 30709 h 2387795"/>
                  <a:gd name="connsiteX28-717" fmla="*/ 936424 w 2903921"/>
                  <a:gd name="connsiteY28-718" fmla="*/ 29122 h 2387795"/>
                  <a:gd name="connsiteX29-719" fmla="*/ 426837 w 2903921"/>
                  <a:gd name="connsiteY29-720" fmla="*/ 197397 h 2387795"/>
                  <a:gd name="connsiteX30-721" fmla="*/ 191887 w 2903921"/>
                  <a:gd name="connsiteY30-722" fmla="*/ 386309 h 2387795"/>
                  <a:gd name="connsiteX31-723" fmla="*/ 34724 w 2903921"/>
                  <a:gd name="connsiteY31-724" fmla="*/ 587922 h 2387795"/>
                  <a:gd name="connsiteX32-725" fmla="*/ 36312 w 2903921"/>
                  <a:gd name="connsiteY32-726" fmla="*/ 821284 h 2387795"/>
                  <a:gd name="connsiteX0-727" fmla="*/ 36312 w 2903921"/>
                  <a:gd name="connsiteY0-728" fmla="*/ 821284 h 2387506"/>
                  <a:gd name="connsiteX1-729" fmla="*/ 17262 w 2903921"/>
                  <a:gd name="connsiteY1-730" fmla="*/ 554584 h 2387506"/>
                  <a:gd name="connsiteX2-731" fmla="*/ 317299 w 2903921"/>
                  <a:gd name="connsiteY2-732" fmla="*/ 240259 h 2387506"/>
                  <a:gd name="connsiteX3-733" fmla="*/ 807837 w 2903921"/>
                  <a:gd name="connsiteY3-734" fmla="*/ 30709 h 2387506"/>
                  <a:gd name="connsiteX4-735" fmla="*/ 1341237 w 2903921"/>
                  <a:gd name="connsiteY4-736" fmla="*/ 2134 h 2387506"/>
                  <a:gd name="connsiteX5-737" fmla="*/ 1822249 w 2903921"/>
                  <a:gd name="connsiteY5-738" fmla="*/ 40234 h 2387506"/>
                  <a:gd name="connsiteX6-739" fmla="*/ 2098474 w 2903921"/>
                  <a:gd name="connsiteY6-740" fmla="*/ 178347 h 2387506"/>
                  <a:gd name="connsiteX7-741" fmla="*/ 2193724 w 2903921"/>
                  <a:gd name="connsiteY7-742" fmla="*/ 368847 h 2387506"/>
                  <a:gd name="connsiteX8-743" fmla="*/ 2312787 w 2903921"/>
                  <a:gd name="connsiteY8-744" fmla="*/ 535534 h 2387506"/>
                  <a:gd name="connsiteX9-745" fmla="*/ 2541387 w 2903921"/>
                  <a:gd name="connsiteY9-746" fmla="*/ 616497 h 2387506"/>
                  <a:gd name="connsiteX10-747" fmla="*/ 2784274 w 2903921"/>
                  <a:gd name="connsiteY10-748" fmla="*/ 835572 h 2387506"/>
                  <a:gd name="connsiteX11-749" fmla="*/ 2903337 w 2903921"/>
                  <a:gd name="connsiteY11-750" fmla="*/ 1249909 h 2387506"/>
                  <a:gd name="connsiteX12-751" fmla="*/ 2812849 w 2903921"/>
                  <a:gd name="connsiteY12-752" fmla="*/ 1797597 h 2387506"/>
                  <a:gd name="connsiteX13-753" fmla="*/ 2474712 w 2903921"/>
                  <a:gd name="connsiteY13-754" fmla="*/ 2254797 h 2387506"/>
                  <a:gd name="connsiteX14-755" fmla="*/ 2241349 w 2903921"/>
                  <a:gd name="connsiteY14-756" fmla="*/ 2383384 h 2387506"/>
                  <a:gd name="connsiteX15-757" fmla="*/ 2060374 w 2903921"/>
                  <a:gd name="connsiteY15-758" fmla="*/ 2356397 h 2387506"/>
                  <a:gd name="connsiteX16-759" fmla="*/ 2206424 w 2903921"/>
                  <a:gd name="connsiteY16-760" fmla="*/ 2362747 h 2387506"/>
                  <a:gd name="connsiteX17-761" fmla="*/ 2417562 w 2903921"/>
                  <a:gd name="connsiteY17-762" fmla="*/ 2311947 h 2387506"/>
                  <a:gd name="connsiteX18-763" fmla="*/ 2641399 w 2903921"/>
                  <a:gd name="connsiteY18-764" fmla="*/ 2045247 h 2387506"/>
                  <a:gd name="connsiteX19-765" fmla="*/ 2817612 w 2903921"/>
                  <a:gd name="connsiteY19-766" fmla="*/ 1691234 h 2387506"/>
                  <a:gd name="connsiteX20-767" fmla="*/ 2884287 w 2903921"/>
                  <a:gd name="connsiteY20-768" fmla="*/ 1411834 h 2387506"/>
                  <a:gd name="connsiteX21-769" fmla="*/ 2863649 w 2903921"/>
                  <a:gd name="connsiteY21-770" fmla="*/ 1078459 h 2387506"/>
                  <a:gd name="connsiteX22-771" fmla="*/ 2755699 w 2903921"/>
                  <a:gd name="connsiteY22-772" fmla="*/ 859384 h 2387506"/>
                  <a:gd name="connsiteX23-773" fmla="*/ 2573137 w 2903921"/>
                  <a:gd name="connsiteY23-774" fmla="*/ 653009 h 2387506"/>
                  <a:gd name="connsiteX24-775" fmla="*/ 2312787 w 2903921"/>
                  <a:gd name="connsiteY24-776" fmla="*/ 578397 h 2387506"/>
                  <a:gd name="connsiteX25-777" fmla="*/ 2160387 w 2903921"/>
                  <a:gd name="connsiteY25-778" fmla="*/ 325984 h 2387506"/>
                  <a:gd name="connsiteX26-779" fmla="*/ 2012749 w 2903921"/>
                  <a:gd name="connsiteY26-780" fmla="*/ 125959 h 2387506"/>
                  <a:gd name="connsiteX27-781" fmla="*/ 1646037 w 2903921"/>
                  <a:gd name="connsiteY27-782" fmla="*/ 30709 h 2387506"/>
                  <a:gd name="connsiteX28-783" fmla="*/ 936424 w 2903921"/>
                  <a:gd name="connsiteY28-784" fmla="*/ 29122 h 2387506"/>
                  <a:gd name="connsiteX29-785" fmla="*/ 426837 w 2903921"/>
                  <a:gd name="connsiteY29-786" fmla="*/ 197397 h 2387506"/>
                  <a:gd name="connsiteX30-787" fmla="*/ 191887 w 2903921"/>
                  <a:gd name="connsiteY30-788" fmla="*/ 386309 h 2387506"/>
                  <a:gd name="connsiteX31-789" fmla="*/ 34724 w 2903921"/>
                  <a:gd name="connsiteY31-790" fmla="*/ 587922 h 2387506"/>
                  <a:gd name="connsiteX32-791" fmla="*/ 36312 w 2903921"/>
                  <a:gd name="connsiteY32-792" fmla="*/ 821284 h 2387506"/>
                  <a:gd name="connsiteX0-793" fmla="*/ 36312 w 2903921"/>
                  <a:gd name="connsiteY0-794" fmla="*/ 821284 h 2387506"/>
                  <a:gd name="connsiteX1-795" fmla="*/ 17262 w 2903921"/>
                  <a:gd name="connsiteY1-796" fmla="*/ 554584 h 2387506"/>
                  <a:gd name="connsiteX2-797" fmla="*/ 317299 w 2903921"/>
                  <a:gd name="connsiteY2-798" fmla="*/ 240259 h 2387506"/>
                  <a:gd name="connsiteX3-799" fmla="*/ 807837 w 2903921"/>
                  <a:gd name="connsiteY3-800" fmla="*/ 30709 h 2387506"/>
                  <a:gd name="connsiteX4-801" fmla="*/ 1341237 w 2903921"/>
                  <a:gd name="connsiteY4-802" fmla="*/ 2134 h 2387506"/>
                  <a:gd name="connsiteX5-803" fmla="*/ 1822249 w 2903921"/>
                  <a:gd name="connsiteY5-804" fmla="*/ 40234 h 2387506"/>
                  <a:gd name="connsiteX6-805" fmla="*/ 2098474 w 2903921"/>
                  <a:gd name="connsiteY6-806" fmla="*/ 178347 h 2387506"/>
                  <a:gd name="connsiteX7-807" fmla="*/ 2193724 w 2903921"/>
                  <a:gd name="connsiteY7-808" fmla="*/ 368847 h 2387506"/>
                  <a:gd name="connsiteX8-809" fmla="*/ 2312787 w 2903921"/>
                  <a:gd name="connsiteY8-810" fmla="*/ 535534 h 2387506"/>
                  <a:gd name="connsiteX9-811" fmla="*/ 2541387 w 2903921"/>
                  <a:gd name="connsiteY9-812" fmla="*/ 616497 h 2387506"/>
                  <a:gd name="connsiteX10-813" fmla="*/ 2784274 w 2903921"/>
                  <a:gd name="connsiteY10-814" fmla="*/ 835572 h 2387506"/>
                  <a:gd name="connsiteX11-815" fmla="*/ 2903337 w 2903921"/>
                  <a:gd name="connsiteY11-816" fmla="*/ 1249909 h 2387506"/>
                  <a:gd name="connsiteX12-817" fmla="*/ 2812849 w 2903921"/>
                  <a:gd name="connsiteY12-818" fmla="*/ 1797597 h 2387506"/>
                  <a:gd name="connsiteX13-819" fmla="*/ 2474712 w 2903921"/>
                  <a:gd name="connsiteY13-820" fmla="*/ 2254797 h 2387506"/>
                  <a:gd name="connsiteX14-821" fmla="*/ 2241349 w 2903921"/>
                  <a:gd name="connsiteY14-822" fmla="*/ 2383384 h 2387506"/>
                  <a:gd name="connsiteX15-823" fmla="*/ 2060374 w 2903921"/>
                  <a:gd name="connsiteY15-824" fmla="*/ 2356397 h 2387506"/>
                  <a:gd name="connsiteX16-825" fmla="*/ 2206424 w 2903921"/>
                  <a:gd name="connsiteY16-826" fmla="*/ 2362747 h 2387506"/>
                  <a:gd name="connsiteX17-827" fmla="*/ 2404862 w 2903921"/>
                  <a:gd name="connsiteY17-828" fmla="*/ 2296072 h 2387506"/>
                  <a:gd name="connsiteX18-829" fmla="*/ 2641399 w 2903921"/>
                  <a:gd name="connsiteY18-830" fmla="*/ 2045247 h 2387506"/>
                  <a:gd name="connsiteX19-831" fmla="*/ 2817612 w 2903921"/>
                  <a:gd name="connsiteY19-832" fmla="*/ 1691234 h 2387506"/>
                  <a:gd name="connsiteX20-833" fmla="*/ 2884287 w 2903921"/>
                  <a:gd name="connsiteY20-834" fmla="*/ 1411834 h 2387506"/>
                  <a:gd name="connsiteX21-835" fmla="*/ 2863649 w 2903921"/>
                  <a:gd name="connsiteY21-836" fmla="*/ 1078459 h 2387506"/>
                  <a:gd name="connsiteX22-837" fmla="*/ 2755699 w 2903921"/>
                  <a:gd name="connsiteY22-838" fmla="*/ 859384 h 2387506"/>
                  <a:gd name="connsiteX23-839" fmla="*/ 2573137 w 2903921"/>
                  <a:gd name="connsiteY23-840" fmla="*/ 653009 h 2387506"/>
                  <a:gd name="connsiteX24-841" fmla="*/ 2312787 w 2903921"/>
                  <a:gd name="connsiteY24-842" fmla="*/ 578397 h 2387506"/>
                  <a:gd name="connsiteX25-843" fmla="*/ 2160387 w 2903921"/>
                  <a:gd name="connsiteY25-844" fmla="*/ 325984 h 2387506"/>
                  <a:gd name="connsiteX26-845" fmla="*/ 2012749 w 2903921"/>
                  <a:gd name="connsiteY26-846" fmla="*/ 125959 h 2387506"/>
                  <a:gd name="connsiteX27-847" fmla="*/ 1646037 w 2903921"/>
                  <a:gd name="connsiteY27-848" fmla="*/ 30709 h 2387506"/>
                  <a:gd name="connsiteX28-849" fmla="*/ 936424 w 2903921"/>
                  <a:gd name="connsiteY28-850" fmla="*/ 29122 h 2387506"/>
                  <a:gd name="connsiteX29-851" fmla="*/ 426837 w 2903921"/>
                  <a:gd name="connsiteY29-852" fmla="*/ 197397 h 2387506"/>
                  <a:gd name="connsiteX30-853" fmla="*/ 191887 w 2903921"/>
                  <a:gd name="connsiteY30-854" fmla="*/ 386309 h 2387506"/>
                  <a:gd name="connsiteX31-855" fmla="*/ 34724 w 2903921"/>
                  <a:gd name="connsiteY31-856" fmla="*/ 587922 h 2387506"/>
                  <a:gd name="connsiteX32-857" fmla="*/ 36312 w 2903921"/>
                  <a:gd name="connsiteY32-858" fmla="*/ 821284 h 23875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2903921" h="2387506">
                    <a:moveTo>
                      <a:pt x="36312" y="821284"/>
                    </a:moveTo>
                    <a:cubicBezTo>
                      <a:pt x="33402" y="815728"/>
                      <a:pt x="-29569" y="651421"/>
                      <a:pt x="17262" y="554584"/>
                    </a:cubicBezTo>
                    <a:cubicBezTo>
                      <a:pt x="64093" y="457747"/>
                      <a:pt x="185537" y="327571"/>
                      <a:pt x="317299" y="240259"/>
                    </a:cubicBezTo>
                    <a:cubicBezTo>
                      <a:pt x="449061" y="152947"/>
                      <a:pt x="637181" y="70396"/>
                      <a:pt x="807837" y="30709"/>
                    </a:cubicBezTo>
                    <a:cubicBezTo>
                      <a:pt x="978493" y="-8978"/>
                      <a:pt x="1172168" y="546"/>
                      <a:pt x="1341237" y="2134"/>
                    </a:cubicBezTo>
                    <a:cubicBezTo>
                      <a:pt x="1510306" y="3721"/>
                      <a:pt x="1696043" y="10865"/>
                      <a:pt x="1822249" y="40234"/>
                    </a:cubicBezTo>
                    <a:cubicBezTo>
                      <a:pt x="1948455" y="69603"/>
                      <a:pt x="2036562" y="123578"/>
                      <a:pt x="2098474" y="178347"/>
                    </a:cubicBezTo>
                    <a:cubicBezTo>
                      <a:pt x="2160386" y="233116"/>
                      <a:pt x="2158005" y="309316"/>
                      <a:pt x="2193724" y="368847"/>
                    </a:cubicBezTo>
                    <a:cubicBezTo>
                      <a:pt x="2229443" y="428378"/>
                      <a:pt x="2254843" y="494259"/>
                      <a:pt x="2312787" y="535534"/>
                    </a:cubicBezTo>
                    <a:cubicBezTo>
                      <a:pt x="2370731" y="576809"/>
                      <a:pt x="2462806" y="566491"/>
                      <a:pt x="2541387" y="616497"/>
                    </a:cubicBezTo>
                    <a:cubicBezTo>
                      <a:pt x="2619968" y="666503"/>
                      <a:pt x="2723949" y="730003"/>
                      <a:pt x="2784274" y="835572"/>
                    </a:cubicBezTo>
                    <a:cubicBezTo>
                      <a:pt x="2844599" y="941141"/>
                      <a:pt x="2898575" y="1089572"/>
                      <a:pt x="2903337" y="1249909"/>
                    </a:cubicBezTo>
                    <a:cubicBezTo>
                      <a:pt x="2908099" y="1410246"/>
                      <a:pt x="2884286" y="1630116"/>
                      <a:pt x="2812849" y="1797597"/>
                    </a:cubicBezTo>
                    <a:cubicBezTo>
                      <a:pt x="2741412" y="1965078"/>
                      <a:pt x="2569962" y="2157166"/>
                      <a:pt x="2474712" y="2254797"/>
                    </a:cubicBezTo>
                    <a:cubicBezTo>
                      <a:pt x="2379462" y="2352428"/>
                      <a:pt x="2310405" y="2366451"/>
                      <a:pt x="2241349" y="2383384"/>
                    </a:cubicBezTo>
                    <a:cubicBezTo>
                      <a:pt x="2172293" y="2400317"/>
                      <a:pt x="2066195" y="2359836"/>
                      <a:pt x="2060374" y="2356397"/>
                    </a:cubicBezTo>
                    <a:cubicBezTo>
                      <a:pt x="2054553" y="2352958"/>
                      <a:pt x="2149009" y="2372801"/>
                      <a:pt x="2206424" y="2362747"/>
                    </a:cubicBezTo>
                    <a:cubicBezTo>
                      <a:pt x="2263839" y="2352693"/>
                      <a:pt x="2332366" y="2348989"/>
                      <a:pt x="2404862" y="2296072"/>
                    </a:cubicBezTo>
                    <a:cubicBezTo>
                      <a:pt x="2477358" y="2243155"/>
                      <a:pt x="2572607" y="2146053"/>
                      <a:pt x="2641399" y="2045247"/>
                    </a:cubicBezTo>
                    <a:cubicBezTo>
                      <a:pt x="2710191" y="1944441"/>
                      <a:pt x="2777131" y="1796803"/>
                      <a:pt x="2817612" y="1691234"/>
                    </a:cubicBezTo>
                    <a:cubicBezTo>
                      <a:pt x="2858093" y="1585665"/>
                      <a:pt x="2876614" y="1513963"/>
                      <a:pt x="2884287" y="1411834"/>
                    </a:cubicBezTo>
                    <a:cubicBezTo>
                      <a:pt x="2891960" y="1309705"/>
                      <a:pt x="2885080" y="1170534"/>
                      <a:pt x="2863649" y="1078459"/>
                    </a:cubicBezTo>
                    <a:cubicBezTo>
                      <a:pt x="2842218" y="986384"/>
                      <a:pt x="2804118" y="930292"/>
                      <a:pt x="2755699" y="859384"/>
                    </a:cubicBezTo>
                    <a:cubicBezTo>
                      <a:pt x="2707280" y="788476"/>
                      <a:pt x="2646956" y="699840"/>
                      <a:pt x="2573137" y="653009"/>
                    </a:cubicBezTo>
                    <a:cubicBezTo>
                      <a:pt x="2499318" y="606178"/>
                      <a:pt x="2381579" y="632901"/>
                      <a:pt x="2312787" y="578397"/>
                    </a:cubicBezTo>
                    <a:cubicBezTo>
                      <a:pt x="2243995" y="523893"/>
                      <a:pt x="2210393" y="401390"/>
                      <a:pt x="2160387" y="325984"/>
                    </a:cubicBezTo>
                    <a:cubicBezTo>
                      <a:pt x="2110381" y="250578"/>
                      <a:pt x="2098474" y="175171"/>
                      <a:pt x="2012749" y="125959"/>
                    </a:cubicBezTo>
                    <a:cubicBezTo>
                      <a:pt x="1927024" y="76747"/>
                      <a:pt x="1825425" y="46849"/>
                      <a:pt x="1646037" y="30709"/>
                    </a:cubicBezTo>
                    <a:cubicBezTo>
                      <a:pt x="1466650" y="14570"/>
                      <a:pt x="1139624" y="1341"/>
                      <a:pt x="936424" y="29122"/>
                    </a:cubicBezTo>
                    <a:cubicBezTo>
                      <a:pt x="733224" y="56903"/>
                      <a:pt x="550926" y="137866"/>
                      <a:pt x="426837" y="197397"/>
                    </a:cubicBezTo>
                    <a:cubicBezTo>
                      <a:pt x="302748" y="256928"/>
                      <a:pt x="260943" y="319634"/>
                      <a:pt x="191887" y="386309"/>
                    </a:cubicBezTo>
                    <a:cubicBezTo>
                      <a:pt x="122831" y="452984"/>
                      <a:pt x="60653" y="515426"/>
                      <a:pt x="34724" y="587922"/>
                    </a:cubicBezTo>
                    <a:cubicBezTo>
                      <a:pt x="8795" y="660418"/>
                      <a:pt x="39222" y="826840"/>
                      <a:pt x="36312" y="821284"/>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自由: 形状 63"/>
              <p:cNvSpPr/>
              <p:nvPr/>
            </p:nvSpPr>
            <p:spPr>
              <a:xfrm rot="17633722" flipH="1">
                <a:off x="6199944" y="3520017"/>
                <a:ext cx="82015" cy="66361"/>
              </a:xfrm>
              <a:custGeom>
                <a:avLst/>
                <a:gdLst>
                  <a:gd name="connsiteX0" fmla="*/ 0 w 47931"/>
                  <a:gd name="connsiteY0" fmla="*/ 0 h 90822"/>
                  <a:gd name="connsiteX1" fmla="*/ 47625 w 47931"/>
                  <a:gd name="connsiteY1" fmla="*/ 90487 h 90822"/>
                  <a:gd name="connsiteX2" fmla="*/ 0 w 47931"/>
                  <a:gd name="connsiteY2" fmla="*/ 0 h 90822"/>
                  <a:gd name="connsiteX0-1" fmla="*/ 0 w 47931"/>
                  <a:gd name="connsiteY0-2" fmla="*/ 0 h 94222"/>
                  <a:gd name="connsiteX1-3" fmla="*/ 47625 w 47931"/>
                  <a:gd name="connsiteY1-4" fmla="*/ 90487 h 94222"/>
                  <a:gd name="connsiteX2-5" fmla="*/ 0 w 47931"/>
                  <a:gd name="connsiteY2-6" fmla="*/ 0 h 94222"/>
                  <a:gd name="connsiteX0-7" fmla="*/ 874 w 48788"/>
                  <a:gd name="connsiteY0-8" fmla="*/ 986 h 92459"/>
                  <a:gd name="connsiteX1-9" fmla="*/ 48499 w 48788"/>
                  <a:gd name="connsiteY1-10" fmla="*/ 91473 h 92459"/>
                  <a:gd name="connsiteX2-11" fmla="*/ 19924 w 48788"/>
                  <a:gd name="connsiteY2-12" fmla="*/ 46230 h 92459"/>
                  <a:gd name="connsiteX3" fmla="*/ 874 w 48788"/>
                  <a:gd name="connsiteY3" fmla="*/ 986 h 92459"/>
                  <a:gd name="connsiteX0-13" fmla="*/ 2933 w 50588"/>
                  <a:gd name="connsiteY0-14" fmla="*/ 627 h 92607"/>
                  <a:gd name="connsiteX1-15" fmla="*/ 50558 w 50588"/>
                  <a:gd name="connsiteY1-16" fmla="*/ 91114 h 92607"/>
                  <a:gd name="connsiteX2-17" fmla="*/ 10076 w 50588"/>
                  <a:gd name="connsiteY2-18" fmla="*/ 53015 h 92607"/>
                  <a:gd name="connsiteX3-19" fmla="*/ 2933 w 50588"/>
                  <a:gd name="connsiteY3-20" fmla="*/ 627 h 92607"/>
                  <a:gd name="connsiteX0-21" fmla="*/ 2933 w 50955"/>
                  <a:gd name="connsiteY0-22" fmla="*/ 627 h 91187"/>
                  <a:gd name="connsiteX1-23" fmla="*/ 29128 w 50955"/>
                  <a:gd name="connsiteY1-24" fmla="*/ 43489 h 91187"/>
                  <a:gd name="connsiteX2-25" fmla="*/ 50558 w 50955"/>
                  <a:gd name="connsiteY2-26" fmla="*/ 91114 h 91187"/>
                  <a:gd name="connsiteX3-27" fmla="*/ 10076 w 50955"/>
                  <a:gd name="connsiteY3-28" fmla="*/ 53015 h 91187"/>
                  <a:gd name="connsiteX4" fmla="*/ 2933 w 50955"/>
                  <a:gd name="connsiteY4" fmla="*/ 627 h 91187"/>
                  <a:gd name="connsiteX0-29" fmla="*/ 673 w 48371"/>
                  <a:gd name="connsiteY0-30" fmla="*/ 14 h 90520"/>
                  <a:gd name="connsiteX1-31" fmla="*/ 17343 w 48371"/>
                  <a:gd name="connsiteY1-32" fmla="*/ 47639 h 90520"/>
                  <a:gd name="connsiteX2-33" fmla="*/ 48298 w 48371"/>
                  <a:gd name="connsiteY2-34" fmla="*/ 90501 h 90520"/>
                  <a:gd name="connsiteX3-35" fmla="*/ 7816 w 48371"/>
                  <a:gd name="connsiteY3-36" fmla="*/ 52402 h 90520"/>
                  <a:gd name="connsiteX4-37" fmla="*/ 673 w 48371"/>
                  <a:gd name="connsiteY4-38" fmla="*/ 14 h 90520"/>
                  <a:gd name="connsiteX0-39" fmla="*/ 17 w 47646"/>
                  <a:gd name="connsiteY0-40" fmla="*/ 0 h 90487"/>
                  <a:gd name="connsiteX1-41" fmla="*/ 16687 w 47646"/>
                  <a:gd name="connsiteY1-42" fmla="*/ 47625 h 90487"/>
                  <a:gd name="connsiteX2-43" fmla="*/ 47642 w 47646"/>
                  <a:gd name="connsiteY2-44" fmla="*/ 90487 h 90487"/>
                  <a:gd name="connsiteX3-45" fmla="*/ 14304 w 47646"/>
                  <a:gd name="connsiteY3-46" fmla="*/ 47626 h 90487"/>
                  <a:gd name="connsiteX4-47" fmla="*/ 17 w 47646"/>
                  <a:gd name="connsiteY4-48" fmla="*/ 0 h 90487"/>
                </a:gdLst>
                <a:ahLst/>
                <a:cxnLst>
                  <a:cxn ang="0">
                    <a:pos x="connsiteX0-1" y="connsiteY0-2"/>
                  </a:cxn>
                  <a:cxn ang="0">
                    <a:pos x="connsiteX1-3" y="connsiteY1-4"/>
                  </a:cxn>
                  <a:cxn ang="0">
                    <a:pos x="connsiteX2-5" y="connsiteY2-6"/>
                  </a:cxn>
                  <a:cxn ang="0">
                    <a:pos x="connsiteX3-19" y="connsiteY3-20"/>
                  </a:cxn>
                  <a:cxn ang="0">
                    <a:pos x="connsiteX4-37" y="connsiteY4-38"/>
                  </a:cxn>
                </a:cxnLst>
                <a:rect l="l" t="t" r="r" b="b"/>
                <a:pathLst>
                  <a:path w="47646" h="90487">
                    <a:moveTo>
                      <a:pt x="17" y="0"/>
                    </a:moveTo>
                    <a:cubicBezTo>
                      <a:pt x="414" y="0"/>
                      <a:pt x="8750" y="32544"/>
                      <a:pt x="16687" y="47625"/>
                    </a:cubicBezTo>
                    <a:cubicBezTo>
                      <a:pt x="24624" y="62706"/>
                      <a:pt x="48039" y="90487"/>
                      <a:pt x="47642" y="90487"/>
                    </a:cubicBezTo>
                    <a:cubicBezTo>
                      <a:pt x="47245" y="90487"/>
                      <a:pt x="22241" y="62707"/>
                      <a:pt x="14304" y="47626"/>
                    </a:cubicBezTo>
                    <a:cubicBezTo>
                      <a:pt x="6367" y="32545"/>
                      <a:pt x="-380" y="0"/>
                      <a:pt x="17" y="0"/>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自由: 形状 64"/>
              <p:cNvSpPr/>
              <p:nvPr/>
            </p:nvSpPr>
            <p:spPr>
              <a:xfrm rot="463049">
                <a:off x="6296080" y="3481207"/>
                <a:ext cx="10012" cy="93042"/>
              </a:xfrm>
              <a:custGeom>
                <a:avLst/>
                <a:gdLst>
                  <a:gd name="connsiteX0" fmla="*/ 12483 w 13826"/>
                  <a:gd name="connsiteY0" fmla="*/ 209 h 116092"/>
                  <a:gd name="connsiteX1" fmla="*/ 12483 w 13826"/>
                  <a:gd name="connsiteY1" fmla="*/ 102602 h 116092"/>
                  <a:gd name="connsiteX2" fmla="*/ 576 w 13826"/>
                  <a:gd name="connsiteY2" fmla="*/ 112127 h 116092"/>
                  <a:gd name="connsiteX3" fmla="*/ 2958 w 13826"/>
                  <a:gd name="connsiteY3" fmla="*/ 76409 h 116092"/>
                  <a:gd name="connsiteX4" fmla="*/ 12483 w 13826"/>
                  <a:gd name="connsiteY4" fmla="*/ 209 h 116092"/>
                  <a:gd name="connsiteX0-1" fmla="*/ 33429 w 36290"/>
                  <a:gd name="connsiteY0-2" fmla="*/ 221 h 117703"/>
                  <a:gd name="connsiteX1-3" fmla="*/ 33429 w 36290"/>
                  <a:gd name="connsiteY1-4" fmla="*/ 102614 h 117703"/>
                  <a:gd name="connsiteX2-5" fmla="*/ 90 w 36290"/>
                  <a:gd name="connsiteY2-6" fmla="*/ 114521 h 117703"/>
                  <a:gd name="connsiteX3-7" fmla="*/ 23904 w 36290"/>
                  <a:gd name="connsiteY3-8" fmla="*/ 76421 h 117703"/>
                  <a:gd name="connsiteX4-9" fmla="*/ 33429 w 36290"/>
                  <a:gd name="connsiteY4-10" fmla="*/ 221 h 117703"/>
                  <a:gd name="connsiteX0-11" fmla="*/ 33429 w 34771"/>
                  <a:gd name="connsiteY0-12" fmla="*/ 91 h 114739"/>
                  <a:gd name="connsiteX1-13" fmla="*/ 31048 w 34771"/>
                  <a:gd name="connsiteY1-14" fmla="*/ 62002 h 114739"/>
                  <a:gd name="connsiteX2-15" fmla="*/ 90 w 34771"/>
                  <a:gd name="connsiteY2-16" fmla="*/ 114391 h 114739"/>
                  <a:gd name="connsiteX3-17" fmla="*/ 23904 w 34771"/>
                  <a:gd name="connsiteY3-18" fmla="*/ 76291 h 114739"/>
                  <a:gd name="connsiteX4-19" fmla="*/ 33429 w 34771"/>
                  <a:gd name="connsiteY4-20" fmla="*/ 91 h 114739"/>
                  <a:gd name="connsiteX0-21" fmla="*/ 10717 w 11080"/>
                  <a:gd name="connsiteY0-22" fmla="*/ 101 h 145571"/>
                  <a:gd name="connsiteX1-23" fmla="*/ 8336 w 11080"/>
                  <a:gd name="connsiteY1-24" fmla="*/ 62012 h 145571"/>
                  <a:gd name="connsiteX2-25" fmla="*/ 1190 w 11080"/>
                  <a:gd name="connsiteY2-26" fmla="*/ 145357 h 145571"/>
                  <a:gd name="connsiteX3-27" fmla="*/ 1192 w 11080"/>
                  <a:gd name="connsiteY3-28" fmla="*/ 76301 h 145571"/>
                  <a:gd name="connsiteX4-29" fmla="*/ 10717 w 11080"/>
                  <a:gd name="connsiteY4-30" fmla="*/ 101 h 145571"/>
                  <a:gd name="connsiteX0-31" fmla="*/ 12485 w 12895"/>
                  <a:gd name="connsiteY0-32" fmla="*/ 90 h 112375"/>
                  <a:gd name="connsiteX1-33" fmla="*/ 10104 w 12895"/>
                  <a:gd name="connsiteY1-34" fmla="*/ 62001 h 112375"/>
                  <a:gd name="connsiteX2-35" fmla="*/ 576 w 12895"/>
                  <a:gd name="connsiteY2-36" fmla="*/ 112009 h 112375"/>
                  <a:gd name="connsiteX3-37" fmla="*/ 2960 w 12895"/>
                  <a:gd name="connsiteY3-38" fmla="*/ 76290 h 112375"/>
                  <a:gd name="connsiteX4-39" fmla="*/ 12485 w 12895"/>
                  <a:gd name="connsiteY4-40" fmla="*/ 90 h 112375"/>
                  <a:gd name="connsiteX0-41" fmla="*/ 12094 w 12094"/>
                  <a:gd name="connsiteY0-42" fmla="*/ 90 h 112375"/>
                  <a:gd name="connsiteX1-43" fmla="*/ 9713 w 12094"/>
                  <a:gd name="connsiteY1-44" fmla="*/ 62001 h 112375"/>
                  <a:gd name="connsiteX2-45" fmla="*/ 185 w 12094"/>
                  <a:gd name="connsiteY2-46" fmla="*/ 112009 h 112375"/>
                  <a:gd name="connsiteX3-47" fmla="*/ 9713 w 12094"/>
                  <a:gd name="connsiteY3-48" fmla="*/ 76290 h 112375"/>
                  <a:gd name="connsiteX4-49" fmla="*/ 12094 w 12094"/>
                  <a:gd name="connsiteY4-50" fmla="*/ 90 h 1123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94" h="112375">
                    <a:moveTo>
                      <a:pt x="12094" y="90"/>
                    </a:moveTo>
                    <a:cubicBezTo>
                      <a:pt x="12094" y="-2291"/>
                      <a:pt x="11698" y="43348"/>
                      <a:pt x="9713" y="62001"/>
                    </a:cubicBezTo>
                    <a:cubicBezTo>
                      <a:pt x="7728" y="80654"/>
                      <a:pt x="1772" y="116374"/>
                      <a:pt x="185" y="112009"/>
                    </a:cubicBezTo>
                    <a:cubicBezTo>
                      <a:pt x="-1402" y="107644"/>
                      <a:pt x="7728" y="94943"/>
                      <a:pt x="9713" y="76290"/>
                    </a:cubicBezTo>
                    <a:cubicBezTo>
                      <a:pt x="11698" y="57637"/>
                      <a:pt x="12094" y="2471"/>
                      <a:pt x="12094" y="90"/>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自由: 形状 65"/>
              <p:cNvSpPr/>
              <p:nvPr/>
            </p:nvSpPr>
            <p:spPr>
              <a:xfrm rot="870740">
                <a:off x="6503783" y="2995001"/>
                <a:ext cx="31188" cy="234729"/>
              </a:xfrm>
              <a:custGeom>
                <a:avLst/>
                <a:gdLst>
                  <a:gd name="connsiteX0" fmla="*/ 290 w 67683"/>
                  <a:gd name="connsiteY0" fmla="*/ 189 h 632215"/>
                  <a:gd name="connsiteX1" fmla="*/ 41565 w 67683"/>
                  <a:gd name="connsiteY1" fmla="*/ 193864 h 632215"/>
                  <a:gd name="connsiteX2" fmla="*/ 12990 w 67683"/>
                  <a:gd name="connsiteY2" fmla="*/ 555814 h 632215"/>
                  <a:gd name="connsiteX3" fmla="*/ 6640 w 67683"/>
                  <a:gd name="connsiteY3" fmla="*/ 622489 h 632215"/>
                  <a:gd name="connsiteX4" fmla="*/ 41565 w 67683"/>
                  <a:gd name="connsiteY4" fmla="*/ 412939 h 632215"/>
                  <a:gd name="connsiteX5" fmla="*/ 66965 w 67683"/>
                  <a:gd name="connsiteY5" fmla="*/ 225614 h 632215"/>
                  <a:gd name="connsiteX6" fmla="*/ 290 w 67683"/>
                  <a:gd name="connsiteY6" fmla="*/ 189 h 63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83" h="632215">
                    <a:moveTo>
                      <a:pt x="290" y="189"/>
                    </a:moveTo>
                    <a:cubicBezTo>
                      <a:pt x="-3943" y="-5103"/>
                      <a:pt x="39448" y="101260"/>
                      <a:pt x="41565" y="193864"/>
                    </a:cubicBezTo>
                    <a:cubicBezTo>
                      <a:pt x="43682" y="286468"/>
                      <a:pt x="18811" y="484377"/>
                      <a:pt x="12990" y="555814"/>
                    </a:cubicBezTo>
                    <a:cubicBezTo>
                      <a:pt x="7169" y="627252"/>
                      <a:pt x="1878" y="646301"/>
                      <a:pt x="6640" y="622489"/>
                    </a:cubicBezTo>
                    <a:cubicBezTo>
                      <a:pt x="11402" y="598677"/>
                      <a:pt x="31511" y="479085"/>
                      <a:pt x="41565" y="412939"/>
                    </a:cubicBezTo>
                    <a:cubicBezTo>
                      <a:pt x="51619" y="346793"/>
                      <a:pt x="71728" y="291760"/>
                      <a:pt x="66965" y="225614"/>
                    </a:cubicBezTo>
                    <a:cubicBezTo>
                      <a:pt x="62203" y="159468"/>
                      <a:pt x="4523" y="5481"/>
                      <a:pt x="290" y="189"/>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自由: 形状 66"/>
              <p:cNvSpPr/>
              <p:nvPr/>
            </p:nvSpPr>
            <p:spPr>
              <a:xfrm rot="463049">
                <a:off x="5880646" y="3071179"/>
                <a:ext cx="332866" cy="114637"/>
              </a:xfrm>
              <a:custGeom>
                <a:avLst/>
                <a:gdLst>
                  <a:gd name="connsiteX0" fmla="*/ 106 w 569490"/>
                  <a:gd name="connsiteY0" fmla="*/ 117801 h 194232"/>
                  <a:gd name="connsiteX1" fmla="*/ 133456 w 569490"/>
                  <a:gd name="connsiteY1" fmla="*/ 20170 h 194232"/>
                  <a:gd name="connsiteX2" fmla="*/ 300144 w 569490"/>
                  <a:gd name="connsiteY2" fmla="*/ 3501 h 194232"/>
                  <a:gd name="connsiteX3" fmla="*/ 445400 w 569490"/>
                  <a:gd name="connsiteY3" fmla="*/ 67795 h 194232"/>
                  <a:gd name="connsiteX4" fmla="*/ 466831 w 569490"/>
                  <a:gd name="connsiteY4" fmla="*/ 105895 h 194232"/>
                  <a:gd name="connsiteX5" fmla="*/ 485881 w 569490"/>
                  <a:gd name="connsiteY5" fmla="*/ 129708 h 194232"/>
                  <a:gd name="connsiteX6" fmla="*/ 569225 w 569490"/>
                  <a:gd name="connsiteY6" fmla="*/ 194001 h 194232"/>
                  <a:gd name="connsiteX7" fmla="*/ 454925 w 569490"/>
                  <a:gd name="connsiteY7" fmla="*/ 148758 h 194232"/>
                  <a:gd name="connsiteX8" fmla="*/ 404919 w 569490"/>
                  <a:gd name="connsiteY8" fmla="*/ 84464 h 194232"/>
                  <a:gd name="connsiteX9" fmla="*/ 276331 w 569490"/>
                  <a:gd name="connsiteY9" fmla="*/ 34458 h 194232"/>
                  <a:gd name="connsiteX10" fmla="*/ 154888 w 569490"/>
                  <a:gd name="connsiteY10" fmla="*/ 39220 h 194232"/>
                  <a:gd name="connsiteX11" fmla="*/ 106 w 569490"/>
                  <a:gd name="connsiteY11" fmla="*/ 117801 h 194232"/>
                  <a:gd name="connsiteX0-1" fmla="*/ 3866 w 573250"/>
                  <a:gd name="connsiteY0-2" fmla="*/ 117801 h 194232"/>
                  <a:gd name="connsiteX1-3" fmla="*/ 137216 w 573250"/>
                  <a:gd name="connsiteY1-4" fmla="*/ 20170 h 194232"/>
                  <a:gd name="connsiteX2-5" fmla="*/ 303904 w 573250"/>
                  <a:gd name="connsiteY2-6" fmla="*/ 3501 h 194232"/>
                  <a:gd name="connsiteX3-7" fmla="*/ 449160 w 573250"/>
                  <a:gd name="connsiteY3-8" fmla="*/ 67795 h 194232"/>
                  <a:gd name="connsiteX4-9" fmla="*/ 470591 w 573250"/>
                  <a:gd name="connsiteY4-10" fmla="*/ 105895 h 194232"/>
                  <a:gd name="connsiteX5-11" fmla="*/ 489641 w 573250"/>
                  <a:gd name="connsiteY5-12" fmla="*/ 129708 h 194232"/>
                  <a:gd name="connsiteX6-13" fmla="*/ 572985 w 573250"/>
                  <a:gd name="connsiteY6-14" fmla="*/ 194001 h 194232"/>
                  <a:gd name="connsiteX7-15" fmla="*/ 458685 w 573250"/>
                  <a:gd name="connsiteY7-16" fmla="*/ 148758 h 194232"/>
                  <a:gd name="connsiteX8-17" fmla="*/ 408679 w 573250"/>
                  <a:gd name="connsiteY8-18" fmla="*/ 84464 h 194232"/>
                  <a:gd name="connsiteX9-19" fmla="*/ 280091 w 573250"/>
                  <a:gd name="connsiteY9-20" fmla="*/ 34458 h 194232"/>
                  <a:gd name="connsiteX10-21" fmla="*/ 158648 w 573250"/>
                  <a:gd name="connsiteY10-22" fmla="*/ 39220 h 194232"/>
                  <a:gd name="connsiteX11-23" fmla="*/ 46729 w 573250"/>
                  <a:gd name="connsiteY11-24" fmla="*/ 96370 h 194232"/>
                  <a:gd name="connsiteX12" fmla="*/ 3866 w 573250"/>
                  <a:gd name="connsiteY12" fmla="*/ 117801 h 194232"/>
                  <a:gd name="connsiteX0-25" fmla="*/ 10096 w 579480"/>
                  <a:gd name="connsiteY0-26" fmla="*/ 117801 h 194232"/>
                  <a:gd name="connsiteX1-27" fmla="*/ 143446 w 579480"/>
                  <a:gd name="connsiteY1-28" fmla="*/ 20170 h 194232"/>
                  <a:gd name="connsiteX2-29" fmla="*/ 310134 w 579480"/>
                  <a:gd name="connsiteY2-30" fmla="*/ 3501 h 194232"/>
                  <a:gd name="connsiteX3-31" fmla="*/ 455390 w 579480"/>
                  <a:gd name="connsiteY3-32" fmla="*/ 67795 h 194232"/>
                  <a:gd name="connsiteX4-33" fmla="*/ 476821 w 579480"/>
                  <a:gd name="connsiteY4-34" fmla="*/ 105895 h 194232"/>
                  <a:gd name="connsiteX5-35" fmla="*/ 495871 w 579480"/>
                  <a:gd name="connsiteY5-36" fmla="*/ 129708 h 194232"/>
                  <a:gd name="connsiteX6-37" fmla="*/ 579215 w 579480"/>
                  <a:gd name="connsiteY6-38" fmla="*/ 194001 h 194232"/>
                  <a:gd name="connsiteX7-39" fmla="*/ 464915 w 579480"/>
                  <a:gd name="connsiteY7-40" fmla="*/ 148758 h 194232"/>
                  <a:gd name="connsiteX8-41" fmla="*/ 414909 w 579480"/>
                  <a:gd name="connsiteY8-42" fmla="*/ 84464 h 194232"/>
                  <a:gd name="connsiteX9-43" fmla="*/ 286321 w 579480"/>
                  <a:gd name="connsiteY9-44" fmla="*/ 34458 h 194232"/>
                  <a:gd name="connsiteX10-45" fmla="*/ 164878 w 579480"/>
                  <a:gd name="connsiteY10-46" fmla="*/ 39220 h 194232"/>
                  <a:gd name="connsiteX11-47" fmla="*/ 26765 w 579480"/>
                  <a:gd name="connsiteY11-48" fmla="*/ 153520 h 194232"/>
                  <a:gd name="connsiteX12-49" fmla="*/ 10096 w 579480"/>
                  <a:gd name="connsiteY12-50" fmla="*/ 117801 h 194232"/>
                  <a:gd name="connsiteX0-51" fmla="*/ 22976 w 566167"/>
                  <a:gd name="connsiteY0-52" fmla="*/ 88483 h 193489"/>
                  <a:gd name="connsiteX1-53" fmla="*/ 130133 w 566167"/>
                  <a:gd name="connsiteY1-54" fmla="*/ 19427 h 193489"/>
                  <a:gd name="connsiteX2-55" fmla="*/ 296821 w 566167"/>
                  <a:gd name="connsiteY2-56" fmla="*/ 2758 h 193489"/>
                  <a:gd name="connsiteX3-57" fmla="*/ 442077 w 566167"/>
                  <a:gd name="connsiteY3-58" fmla="*/ 67052 h 193489"/>
                  <a:gd name="connsiteX4-59" fmla="*/ 463508 w 566167"/>
                  <a:gd name="connsiteY4-60" fmla="*/ 105152 h 193489"/>
                  <a:gd name="connsiteX5-61" fmla="*/ 482558 w 566167"/>
                  <a:gd name="connsiteY5-62" fmla="*/ 128965 h 193489"/>
                  <a:gd name="connsiteX6-63" fmla="*/ 565902 w 566167"/>
                  <a:gd name="connsiteY6-64" fmla="*/ 193258 h 193489"/>
                  <a:gd name="connsiteX7-65" fmla="*/ 451602 w 566167"/>
                  <a:gd name="connsiteY7-66" fmla="*/ 148015 h 193489"/>
                  <a:gd name="connsiteX8-67" fmla="*/ 401596 w 566167"/>
                  <a:gd name="connsiteY8-68" fmla="*/ 83721 h 193489"/>
                  <a:gd name="connsiteX9-69" fmla="*/ 273008 w 566167"/>
                  <a:gd name="connsiteY9-70" fmla="*/ 33715 h 193489"/>
                  <a:gd name="connsiteX10-71" fmla="*/ 151565 w 566167"/>
                  <a:gd name="connsiteY10-72" fmla="*/ 38477 h 193489"/>
                  <a:gd name="connsiteX11-73" fmla="*/ 13452 w 566167"/>
                  <a:gd name="connsiteY11-74" fmla="*/ 152777 h 193489"/>
                  <a:gd name="connsiteX12-75" fmla="*/ 22976 w 566167"/>
                  <a:gd name="connsiteY12-76" fmla="*/ 88483 h 193489"/>
                  <a:gd name="connsiteX0-77" fmla="*/ 9584 w 552775"/>
                  <a:gd name="connsiteY0-78" fmla="*/ 88483 h 193489"/>
                  <a:gd name="connsiteX1-79" fmla="*/ 116741 w 552775"/>
                  <a:gd name="connsiteY1-80" fmla="*/ 19427 h 193489"/>
                  <a:gd name="connsiteX2-81" fmla="*/ 283429 w 552775"/>
                  <a:gd name="connsiteY2-82" fmla="*/ 2758 h 193489"/>
                  <a:gd name="connsiteX3-83" fmla="*/ 428685 w 552775"/>
                  <a:gd name="connsiteY3-84" fmla="*/ 67052 h 193489"/>
                  <a:gd name="connsiteX4-85" fmla="*/ 450116 w 552775"/>
                  <a:gd name="connsiteY4-86" fmla="*/ 105152 h 193489"/>
                  <a:gd name="connsiteX5-87" fmla="*/ 469166 w 552775"/>
                  <a:gd name="connsiteY5-88" fmla="*/ 128965 h 193489"/>
                  <a:gd name="connsiteX6-89" fmla="*/ 552510 w 552775"/>
                  <a:gd name="connsiteY6-90" fmla="*/ 193258 h 193489"/>
                  <a:gd name="connsiteX7-91" fmla="*/ 438210 w 552775"/>
                  <a:gd name="connsiteY7-92" fmla="*/ 148015 h 193489"/>
                  <a:gd name="connsiteX8-93" fmla="*/ 388204 w 552775"/>
                  <a:gd name="connsiteY8-94" fmla="*/ 83721 h 193489"/>
                  <a:gd name="connsiteX9-95" fmla="*/ 259616 w 552775"/>
                  <a:gd name="connsiteY9-96" fmla="*/ 33715 h 193489"/>
                  <a:gd name="connsiteX10-97" fmla="*/ 138173 w 552775"/>
                  <a:gd name="connsiteY10-98" fmla="*/ 38477 h 193489"/>
                  <a:gd name="connsiteX11-99" fmla="*/ 60 w 552775"/>
                  <a:gd name="connsiteY11-100" fmla="*/ 152777 h 193489"/>
                  <a:gd name="connsiteX12-101" fmla="*/ 9584 w 552775"/>
                  <a:gd name="connsiteY12-102" fmla="*/ 88483 h 193489"/>
                  <a:gd name="connsiteX0-103" fmla="*/ 9584 w 552775"/>
                  <a:gd name="connsiteY0-104" fmla="*/ 88483 h 193489"/>
                  <a:gd name="connsiteX1-105" fmla="*/ 116741 w 552775"/>
                  <a:gd name="connsiteY1-106" fmla="*/ 19427 h 193489"/>
                  <a:gd name="connsiteX2-107" fmla="*/ 283429 w 552775"/>
                  <a:gd name="connsiteY2-108" fmla="*/ 2758 h 193489"/>
                  <a:gd name="connsiteX3-109" fmla="*/ 428685 w 552775"/>
                  <a:gd name="connsiteY3-110" fmla="*/ 67052 h 193489"/>
                  <a:gd name="connsiteX4-111" fmla="*/ 450116 w 552775"/>
                  <a:gd name="connsiteY4-112" fmla="*/ 105152 h 193489"/>
                  <a:gd name="connsiteX5-113" fmla="*/ 469166 w 552775"/>
                  <a:gd name="connsiteY5-114" fmla="*/ 128965 h 193489"/>
                  <a:gd name="connsiteX6-115" fmla="*/ 552510 w 552775"/>
                  <a:gd name="connsiteY6-116" fmla="*/ 193258 h 193489"/>
                  <a:gd name="connsiteX7-117" fmla="*/ 438210 w 552775"/>
                  <a:gd name="connsiteY7-118" fmla="*/ 148015 h 193489"/>
                  <a:gd name="connsiteX8-119" fmla="*/ 388204 w 552775"/>
                  <a:gd name="connsiteY8-120" fmla="*/ 83721 h 193489"/>
                  <a:gd name="connsiteX9-121" fmla="*/ 259616 w 552775"/>
                  <a:gd name="connsiteY9-122" fmla="*/ 33715 h 193489"/>
                  <a:gd name="connsiteX10-123" fmla="*/ 138173 w 552775"/>
                  <a:gd name="connsiteY10-124" fmla="*/ 38477 h 193489"/>
                  <a:gd name="connsiteX11-125" fmla="*/ 60 w 552775"/>
                  <a:gd name="connsiteY11-126" fmla="*/ 152777 h 193489"/>
                  <a:gd name="connsiteX12-127" fmla="*/ 9584 w 552775"/>
                  <a:gd name="connsiteY12-128" fmla="*/ 88483 h 193489"/>
                  <a:gd name="connsiteX0-129" fmla="*/ 13755 w 556946"/>
                  <a:gd name="connsiteY0-130" fmla="*/ 88483 h 193489"/>
                  <a:gd name="connsiteX1-131" fmla="*/ 120912 w 556946"/>
                  <a:gd name="connsiteY1-132" fmla="*/ 19427 h 193489"/>
                  <a:gd name="connsiteX2-133" fmla="*/ 287600 w 556946"/>
                  <a:gd name="connsiteY2-134" fmla="*/ 2758 h 193489"/>
                  <a:gd name="connsiteX3-135" fmla="*/ 432856 w 556946"/>
                  <a:gd name="connsiteY3-136" fmla="*/ 67052 h 193489"/>
                  <a:gd name="connsiteX4-137" fmla="*/ 454287 w 556946"/>
                  <a:gd name="connsiteY4-138" fmla="*/ 105152 h 193489"/>
                  <a:gd name="connsiteX5-139" fmla="*/ 473337 w 556946"/>
                  <a:gd name="connsiteY5-140" fmla="*/ 128965 h 193489"/>
                  <a:gd name="connsiteX6-141" fmla="*/ 556681 w 556946"/>
                  <a:gd name="connsiteY6-142" fmla="*/ 193258 h 193489"/>
                  <a:gd name="connsiteX7-143" fmla="*/ 442381 w 556946"/>
                  <a:gd name="connsiteY7-144" fmla="*/ 148015 h 193489"/>
                  <a:gd name="connsiteX8-145" fmla="*/ 392375 w 556946"/>
                  <a:gd name="connsiteY8-146" fmla="*/ 83721 h 193489"/>
                  <a:gd name="connsiteX9-147" fmla="*/ 263787 w 556946"/>
                  <a:gd name="connsiteY9-148" fmla="*/ 33715 h 193489"/>
                  <a:gd name="connsiteX10-149" fmla="*/ 142344 w 556946"/>
                  <a:gd name="connsiteY10-150" fmla="*/ 38477 h 193489"/>
                  <a:gd name="connsiteX11-151" fmla="*/ 4231 w 556946"/>
                  <a:gd name="connsiteY11-152" fmla="*/ 152777 h 193489"/>
                  <a:gd name="connsiteX12-153" fmla="*/ 13755 w 556946"/>
                  <a:gd name="connsiteY12-154" fmla="*/ 88483 h 193489"/>
                  <a:gd name="connsiteX0-155" fmla="*/ 18894 w 562085"/>
                  <a:gd name="connsiteY0-156" fmla="*/ 88483 h 193489"/>
                  <a:gd name="connsiteX1-157" fmla="*/ 126051 w 562085"/>
                  <a:gd name="connsiteY1-158" fmla="*/ 19427 h 193489"/>
                  <a:gd name="connsiteX2-159" fmla="*/ 292739 w 562085"/>
                  <a:gd name="connsiteY2-160" fmla="*/ 2758 h 193489"/>
                  <a:gd name="connsiteX3-161" fmla="*/ 437995 w 562085"/>
                  <a:gd name="connsiteY3-162" fmla="*/ 67052 h 193489"/>
                  <a:gd name="connsiteX4-163" fmla="*/ 459426 w 562085"/>
                  <a:gd name="connsiteY4-164" fmla="*/ 105152 h 193489"/>
                  <a:gd name="connsiteX5-165" fmla="*/ 478476 w 562085"/>
                  <a:gd name="connsiteY5-166" fmla="*/ 128965 h 193489"/>
                  <a:gd name="connsiteX6-167" fmla="*/ 561820 w 562085"/>
                  <a:gd name="connsiteY6-168" fmla="*/ 193258 h 193489"/>
                  <a:gd name="connsiteX7-169" fmla="*/ 447520 w 562085"/>
                  <a:gd name="connsiteY7-170" fmla="*/ 148015 h 193489"/>
                  <a:gd name="connsiteX8-171" fmla="*/ 397514 w 562085"/>
                  <a:gd name="connsiteY8-172" fmla="*/ 83721 h 193489"/>
                  <a:gd name="connsiteX9-173" fmla="*/ 268926 w 562085"/>
                  <a:gd name="connsiteY9-174" fmla="*/ 33715 h 193489"/>
                  <a:gd name="connsiteX10-175" fmla="*/ 147483 w 562085"/>
                  <a:gd name="connsiteY10-176" fmla="*/ 38477 h 193489"/>
                  <a:gd name="connsiteX11-177" fmla="*/ 2226 w 562085"/>
                  <a:gd name="connsiteY11-178" fmla="*/ 152777 h 193489"/>
                  <a:gd name="connsiteX12-179" fmla="*/ 18894 w 562085"/>
                  <a:gd name="connsiteY12-180" fmla="*/ 88483 h 193489"/>
                  <a:gd name="connsiteX0-181" fmla="*/ 18894 w 562085"/>
                  <a:gd name="connsiteY0-182" fmla="*/ 88483 h 193489"/>
                  <a:gd name="connsiteX1-183" fmla="*/ 126051 w 562085"/>
                  <a:gd name="connsiteY1-184" fmla="*/ 19427 h 193489"/>
                  <a:gd name="connsiteX2-185" fmla="*/ 292739 w 562085"/>
                  <a:gd name="connsiteY2-186" fmla="*/ 2758 h 193489"/>
                  <a:gd name="connsiteX3-187" fmla="*/ 437995 w 562085"/>
                  <a:gd name="connsiteY3-188" fmla="*/ 67052 h 193489"/>
                  <a:gd name="connsiteX4-189" fmla="*/ 457046 w 562085"/>
                  <a:gd name="connsiteY4-190" fmla="*/ 81340 h 193489"/>
                  <a:gd name="connsiteX5-191" fmla="*/ 459426 w 562085"/>
                  <a:gd name="connsiteY5-192" fmla="*/ 105152 h 193489"/>
                  <a:gd name="connsiteX6-193" fmla="*/ 478476 w 562085"/>
                  <a:gd name="connsiteY6-194" fmla="*/ 128965 h 193489"/>
                  <a:gd name="connsiteX7-195" fmla="*/ 561820 w 562085"/>
                  <a:gd name="connsiteY7-196" fmla="*/ 193258 h 193489"/>
                  <a:gd name="connsiteX8-197" fmla="*/ 447520 w 562085"/>
                  <a:gd name="connsiteY8-198" fmla="*/ 148015 h 193489"/>
                  <a:gd name="connsiteX9-199" fmla="*/ 397514 w 562085"/>
                  <a:gd name="connsiteY9-200" fmla="*/ 83721 h 193489"/>
                  <a:gd name="connsiteX10-201" fmla="*/ 268926 w 562085"/>
                  <a:gd name="connsiteY10-202" fmla="*/ 33715 h 193489"/>
                  <a:gd name="connsiteX11-203" fmla="*/ 147483 w 562085"/>
                  <a:gd name="connsiteY11-204" fmla="*/ 38477 h 193489"/>
                  <a:gd name="connsiteX12-205" fmla="*/ 2226 w 562085"/>
                  <a:gd name="connsiteY12-206" fmla="*/ 152777 h 193489"/>
                  <a:gd name="connsiteX13" fmla="*/ 18894 w 562085"/>
                  <a:gd name="connsiteY13" fmla="*/ 88483 h 193489"/>
                  <a:gd name="connsiteX0-207" fmla="*/ 18894 w 562085"/>
                  <a:gd name="connsiteY0-208" fmla="*/ 88483 h 193489"/>
                  <a:gd name="connsiteX1-209" fmla="*/ 126051 w 562085"/>
                  <a:gd name="connsiteY1-210" fmla="*/ 19427 h 193489"/>
                  <a:gd name="connsiteX2-211" fmla="*/ 292739 w 562085"/>
                  <a:gd name="connsiteY2-212" fmla="*/ 2758 h 193489"/>
                  <a:gd name="connsiteX3-213" fmla="*/ 437995 w 562085"/>
                  <a:gd name="connsiteY3-214" fmla="*/ 67052 h 193489"/>
                  <a:gd name="connsiteX4-215" fmla="*/ 497527 w 562085"/>
                  <a:gd name="connsiteY4-216" fmla="*/ 83722 h 193489"/>
                  <a:gd name="connsiteX5-217" fmla="*/ 459426 w 562085"/>
                  <a:gd name="connsiteY5-218" fmla="*/ 105152 h 193489"/>
                  <a:gd name="connsiteX6-219" fmla="*/ 478476 w 562085"/>
                  <a:gd name="connsiteY6-220" fmla="*/ 128965 h 193489"/>
                  <a:gd name="connsiteX7-221" fmla="*/ 561820 w 562085"/>
                  <a:gd name="connsiteY7-222" fmla="*/ 193258 h 193489"/>
                  <a:gd name="connsiteX8-223" fmla="*/ 447520 w 562085"/>
                  <a:gd name="connsiteY8-224" fmla="*/ 148015 h 193489"/>
                  <a:gd name="connsiteX9-225" fmla="*/ 397514 w 562085"/>
                  <a:gd name="connsiteY9-226" fmla="*/ 83721 h 193489"/>
                  <a:gd name="connsiteX10-227" fmla="*/ 268926 w 562085"/>
                  <a:gd name="connsiteY10-228" fmla="*/ 33715 h 193489"/>
                  <a:gd name="connsiteX11-229" fmla="*/ 147483 w 562085"/>
                  <a:gd name="connsiteY11-230" fmla="*/ 38477 h 193489"/>
                  <a:gd name="connsiteX12-231" fmla="*/ 2226 w 562085"/>
                  <a:gd name="connsiteY12-232" fmla="*/ 152777 h 193489"/>
                  <a:gd name="connsiteX13-233" fmla="*/ 18894 w 562085"/>
                  <a:gd name="connsiteY13-234" fmla="*/ 88483 h 193489"/>
                  <a:gd name="connsiteX0-235" fmla="*/ 18894 w 562085"/>
                  <a:gd name="connsiteY0-236" fmla="*/ 88483 h 193489"/>
                  <a:gd name="connsiteX1-237" fmla="*/ 126051 w 562085"/>
                  <a:gd name="connsiteY1-238" fmla="*/ 19427 h 193489"/>
                  <a:gd name="connsiteX2-239" fmla="*/ 292739 w 562085"/>
                  <a:gd name="connsiteY2-240" fmla="*/ 2758 h 193489"/>
                  <a:gd name="connsiteX3-241" fmla="*/ 437995 w 562085"/>
                  <a:gd name="connsiteY3-242" fmla="*/ 67052 h 193489"/>
                  <a:gd name="connsiteX4-243" fmla="*/ 497527 w 562085"/>
                  <a:gd name="connsiteY4-244" fmla="*/ 83722 h 193489"/>
                  <a:gd name="connsiteX5-245" fmla="*/ 459426 w 562085"/>
                  <a:gd name="connsiteY5-246" fmla="*/ 105152 h 193489"/>
                  <a:gd name="connsiteX6-247" fmla="*/ 478476 w 562085"/>
                  <a:gd name="connsiteY6-248" fmla="*/ 128965 h 193489"/>
                  <a:gd name="connsiteX7-249" fmla="*/ 561820 w 562085"/>
                  <a:gd name="connsiteY7-250" fmla="*/ 193258 h 193489"/>
                  <a:gd name="connsiteX8-251" fmla="*/ 447520 w 562085"/>
                  <a:gd name="connsiteY8-252" fmla="*/ 148015 h 193489"/>
                  <a:gd name="connsiteX9-253" fmla="*/ 397514 w 562085"/>
                  <a:gd name="connsiteY9-254" fmla="*/ 83721 h 193489"/>
                  <a:gd name="connsiteX10-255" fmla="*/ 268926 w 562085"/>
                  <a:gd name="connsiteY10-256" fmla="*/ 33715 h 193489"/>
                  <a:gd name="connsiteX11-257" fmla="*/ 147483 w 562085"/>
                  <a:gd name="connsiteY11-258" fmla="*/ 38477 h 193489"/>
                  <a:gd name="connsiteX12-259" fmla="*/ 2226 w 562085"/>
                  <a:gd name="connsiteY12-260" fmla="*/ 152777 h 193489"/>
                  <a:gd name="connsiteX13-261" fmla="*/ 18894 w 562085"/>
                  <a:gd name="connsiteY13-262" fmla="*/ 88483 h 193489"/>
                  <a:gd name="connsiteX0-263" fmla="*/ 18894 w 562085"/>
                  <a:gd name="connsiteY0-264" fmla="*/ 88483 h 193489"/>
                  <a:gd name="connsiteX1-265" fmla="*/ 126051 w 562085"/>
                  <a:gd name="connsiteY1-266" fmla="*/ 19427 h 193489"/>
                  <a:gd name="connsiteX2-267" fmla="*/ 292739 w 562085"/>
                  <a:gd name="connsiteY2-268" fmla="*/ 2758 h 193489"/>
                  <a:gd name="connsiteX3-269" fmla="*/ 437995 w 562085"/>
                  <a:gd name="connsiteY3-270" fmla="*/ 67052 h 193489"/>
                  <a:gd name="connsiteX4-271" fmla="*/ 490383 w 562085"/>
                  <a:gd name="connsiteY4-272" fmla="*/ 93247 h 193489"/>
                  <a:gd name="connsiteX5-273" fmla="*/ 459426 w 562085"/>
                  <a:gd name="connsiteY5-274" fmla="*/ 105152 h 193489"/>
                  <a:gd name="connsiteX6-275" fmla="*/ 478476 w 562085"/>
                  <a:gd name="connsiteY6-276" fmla="*/ 128965 h 193489"/>
                  <a:gd name="connsiteX7-277" fmla="*/ 561820 w 562085"/>
                  <a:gd name="connsiteY7-278" fmla="*/ 193258 h 193489"/>
                  <a:gd name="connsiteX8-279" fmla="*/ 447520 w 562085"/>
                  <a:gd name="connsiteY8-280" fmla="*/ 148015 h 193489"/>
                  <a:gd name="connsiteX9-281" fmla="*/ 397514 w 562085"/>
                  <a:gd name="connsiteY9-282" fmla="*/ 83721 h 193489"/>
                  <a:gd name="connsiteX10-283" fmla="*/ 268926 w 562085"/>
                  <a:gd name="connsiteY10-284" fmla="*/ 33715 h 193489"/>
                  <a:gd name="connsiteX11-285" fmla="*/ 147483 w 562085"/>
                  <a:gd name="connsiteY11-286" fmla="*/ 38477 h 193489"/>
                  <a:gd name="connsiteX12-287" fmla="*/ 2226 w 562085"/>
                  <a:gd name="connsiteY12-288" fmla="*/ 152777 h 193489"/>
                  <a:gd name="connsiteX13-289" fmla="*/ 18894 w 562085"/>
                  <a:gd name="connsiteY13-290" fmla="*/ 88483 h 193489"/>
                  <a:gd name="connsiteX0-291" fmla="*/ 18894 w 562567"/>
                  <a:gd name="connsiteY0-292" fmla="*/ 88483 h 193394"/>
                  <a:gd name="connsiteX1-293" fmla="*/ 126051 w 562567"/>
                  <a:gd name="connsiteY1-294" fmla="*/ 19427 h 193394"/>
                  <a:gd name="connsiteX2-295" fmla="*/ 292739 w 562567"/>
                  <a:gd name="connsiteY2-296" fmla="*/ 2758 h 193394"/>
                  <a:gd name="connsiteX3-297" fmla="*/ 437995 w 562567"/>
                  <a:gd name="connsiteY3-298" fmla="*/ 67052 h 193394"/>
                  <a:gd name="connsiteX4-299" fmla="*/ 490383 w 562567"/>
                  <a:gd name="connsiteY4-300" fmla="*/ 93247 h 193394"/>
                  <a:gd name="connsiteX5-301" fmla="*/ 459426 w 562567"/>
                  <a:gd name="connsiteY5-302" fmla="*/ 105152 h 193394"/>
                  <a:gd name="connsiteX6-303" fmla="*/ 495145 w 562567"/>
                  <a:gd name="connsiteY6-304" fmla="*/ 133727 h 193394"/>
                  <a:gd name="connsiteX7-305" fmla="*/ 561820 w 562567"/>
                  <a:gd name="connsiteY7-306" fmla="*/ 193258 h 193394"/>
                  <a:gd name="connsiteX8-307" fmla="*/ 447520 w 562567"/>
                  <a:gd name="connsiteY8-308" fmla="*/ 148015 h 193394"/>
                  <a:gd name="connsiteX9-309" fmla="*/ 397514 w 562567"/>
                  <a:gd name="connsiteY9-310" fmla="*/ 83721 h 193394"/>
                  <a:gd name="connsiteX10-311" fmla="*/ 268926 w 562567"/>
                  <a:gd name="connsiteY10-312" fmla="*/ 33715 h 193394"/>
                  <a:gd name="connsiteX11-313" fmla="*/ 147483 w 562567"/>
                  <a:gd name="connsiteY11-314" fmla="*/ 38477 h 193394"/>
                  <a:gd name="connsiteX12-315" fmla="*/ 2226 w 562567"/>
                  <a:gd name="connsiteY12-316" fmla="*/ 152777 h 193394"/>
                  <a:gd name="connsiteX13-317" fmla="*/ 18894 w 562567"/>
                  <a:gd name="connsiteY13-318" fmla="*/ 88483 h 193394"/>
                  <a:gd name="connsiteX0-319" fmla="*/ 18894 w 562476"/>
                  <a:gd name="connsiteY0-320" fmla="*/ 88483 h 193274"/>
                  <a:gd name="connsiteX1-321" fmla="*/ 126051 w 562476"/>
                  <a:gd name="connsiteY1-322" fmla="*/ 19427 h 193274"/>
                  <a:gd name="connsiteX2-323" fmla="*/ 292739 w 562476"/>
                  <a:gd name="connsiteY2-324" fmla="*/ 2758 h 193274"/>
                  <a:gd name="connsiteX3-325" fmla="*/ 437995 w 562476"/>
                  <a:gd name="connsiteY3-326" fmla="*/ 67052 h 193274"/>
                  <a:gd name="connsiteX4-327" fmla="*/ 490383 w 562476"/>
                  <a:gd name="connsiteY4-328" fmla="*/ 93247 h 193274"/>
                  <a:gd name="connsiteX5-329" fmla="*/ 459426 w 562476"/>
                  <a:gd name="connsiteY5-330" fmla="*/ 105152 h 193274"/>
                  <a:gd name="connsiteX6-331" fmla="*/ 492764 w 562476"/>
                  <a:gd name="connsiteY6-332" fmla="*/ 143252 h 193274"/>
                  <a:gd name="connsiteX7-333" fmla="*/ 561820 w 562476"/>
                  <a:gd name="connsiteY7-334" fmla="*/ 193258 h 193274"/>
                  <a:gd name="connsiteX8-335" fmla="*/ 447520 w 562476"/>
                  <a:gd name="connsiteY8-336" fmla="*/ 148015 h 193274"/>
                  <a:gd name="connsiteX9-337" fmla="*/ 397514 w 562476"/>
                  <a:gd name="connsiteY9-338" fmla="*/ 83721 h 193274"/>
                  <a:gd name="connsiteX10-339" fmla="*/ 268926 w 562476"/>
                  <a:gd name="connsiteY10-340" fmla="*/ 33715 h 193274"/>
                  <a:gd name="connsiteX11-341" fmla="*/ 147483 w 562476"/>
                  <a:gd name="connsiteY11-342" fmla="*/ 38477 h 193274"/>
                  <a:gd name="connsiteX12-343" fmla="*/ 2226 w 562476"/>
                  <a:gd name="connsiteY12-344" fmla="*/ 152777 h 193274"/>
                  <a:gd name="connsiteX13-345" fmla="*/ 18894 w 562476"/>
                  <a:gd name="connsiteY13-346" fmla="*/ 88483 h 193274"/>
                  <a:gd name="connsiteX0-347" fmla="*/ 18894 w 562476"/>
                  <a:gd name="connsiteY0-348" fmla="*/ 88483 h 193274"/>
                  <a:gd name="connsiteX1-349" fmla="*/ 126051 w 562476"/>
                  <a:gd name="connsiteY1-350" fmla="*/ 19427 h 193274"/>
                  <a:gd name="connsiteX2-351" fmla="*/ 292739 w 562476"/>
                  <a:gd name="connsiteY2-352" fmla="*/ 2758 h 193274"/>
                  <a:gd name="connsiteX3-353" fmla="*/ 437995 w 562476"/>
                  <a:gd name="connsiteY3-354" fmla="*/ 67052 h 193274"/>
                  <a:gd name="connsiteX4-355" fmla="*/ 490383 w 562476"/>
                  <a:gd name="connsiteY4-356" fmla="*/ 93247 h 193274"/>
                  <a:gd name="connsiteX5-357" fmla="*/ 459426 w 562476"/>
                  <a:gd name="connsiteY5-358" fmla="*/ 105152 h 193274"/>
                  <a:gd name="connsiteX6-359" fmla="*/ 492764 w 562476"/>
                  <a:gd name="connsiteY6-360" fmla="*/ 143252 h 193274"/>
                  <a:gd name="connsiteX7-361" fmla="*/ 561820 w 562476"/>
                  <a:gd name="connsiteY7-362" fmla="*/ 193258 h 193274"/>
                  <a:gd name="connsiteX8-363" fmla="*/ 447520 w 562476"/>
                  <a:gd name="connsiteY8-364" fmla="*/ 148015 h 193274"/>
                  <a:gd name="connsiteX9-365" fmla="*/ 368939 w 562476"/>
                  <a:gd name="connsiteY9-366" fmla="*/ 88483 h 193274"/>
                  <a:gd name="connsiteX10-367" fmla="*/ 268926 w 562476"/>
                  <a:gd name="connsiteY10-368" fmla="*/ 33715 h 193274"/>
                  <a:gd name="connsiteX11-369" fmla="*/ 147483 w 562476"/>
                  <a:gd name="connsiteY11-370" fmla="*/ 38477 h 193274"/>
                  <a:gd name="connsiteX12-371" fmla="*/ 2226 w 562476"/>
                  <a:gd name="connsiteY12-372" fmla="*/ 152777 h 193274"/>
                  <a:gd name="connsiteX13-373" fmla="*/ 18894 w 562476"/>
                  <a:gd name="connsiteY13-374" fmla="*/ 88483 h 193274"/>
                  <a:gd name="connsiteX0-375" fmla="*/ 18894 w 562476"/>
                  <a:gd name="connsiteY0-376" fmla="*/ 88483 h 193274"/>
                  <a:gd name="connsiteX1-377" fmla="*/ 126051 w 562476"/>
                  <a:gd name="connsiteY1-378" fmla="*/ 19427 h 193274"/>
                  <a:gd name="connsiteX2-379" fmla="*/ 292739 w 562476"/>
                  <a:gd name="connsiteY2-380" fmla="*/ 2758 h 193274"/>
                  <a:gd name="connsiteX3-381" fmla="*/ 437995 w 562476"/>
                  <a:gd name="connsiteY3-382" fmla="*/ 67052 h 193274"/>
                  <a:gd name="connsiteX4-383" fmla="*/ 490383 w 562476"/>
                  <a:gd name="connsiteY4-384" fmla="*/ 93247 h 193274"/>
                  <a:gd name="connsiteX5-385" fmla="*/ 459426 w 562476"/>
                  <a:gd name="connsiteY5-386" fmla="*/ 105152 h 193274"/>
                  <a:gd name="connsiteX6-387" fmla="*/ 492764 w 562476"/>
                  <a:gd name="connsiteY6-388" fmla="*/ 143252 h 193274"/>
                  <a:gd name="connsiteX7-389" fmla="*/ 561820 w 562476"/>
                  <a:gd name="connsiteY7-390" fmla="*/ 193258 h 193274"/>
                  <a:gd name="connsiteX8-391" fmla="*/ 447520 w 562476"/>
                  <a:gd name="connsiteY8-392" fmla="*/ 148015 h 193274"/>
                  <a:gd name="connsiteX9-393" fmla="*/ 368939 w 562476"/>
                  <a:gd name="connsiteY9-394" fmla="*/ 88483 h 193274"/>
                  <a:gd name="connsiteX10-395" fmla="*/ 268926 w 562476"/>
                  <a:gd name="connsiteY10-396" fmla="*/ 33715 h 193274"/>
                  <a:gd name="connsiteX11-397" fmla="*/ 147483 w 562476"/>
                  <a:gd name="connsiteY11-398" fmla="*/ 38477 h 193274"/>
                  <a:gd name="connsiteX12-399" fmla="*/ 2226 w 562476"/>
                  <a:gd name="connsiteY12-400" fmla="*/ 152777 h 193274"/>
                  <a:gd name="connsiteX13-401" fmla="*/ 18894 w 562476"/>
                  <a:gd name="connsiteY13-402" fmla="*/ 88483 h 193274"/>
                  <a:gd name="connsiteX0-403" fmla="*/ 18894 w 562357"/>
                  <a:gd name="connsiteY0-404" fmla="*/ 88483 h 193286"/>
                  <a:gd name="connsiteX1-405" fmla="*/ 126051 w 562357"/>
                  <a:gd name="connsiteY1-406" fmla="*/ 19427 h 193286"/>
                  <a:gd name="connsiteX2-407" fmla="*/ 292739 w 562357"/>
                  <a:gd name="connsiteY2-408" fmla="*/ 2758 h 193286"/>
                  <a:gd name="connsiteX3-409" fmla="*/ 437995 w 562357"/>
                  <a:gd name="connsiteY3-410" fmla="*/ 67052 h 193286"/>
                  <a:gd name="connsiteX4-411" fmla="*/ 490383 w 562357"/>
                  <a:gd name="connsiteY4-412" fmla="*/ 93247 h 193286"/>
                  <a:gd name="connsiteX5-413" fmla="*/ 459426 w 562357"/>
                  <a:gd name="connsiteY5-414" fmla="*/ 105152 h 193286"/>
                  <a:gd name="connsiteX6-415" fmla="*/ 492764 w 562357"/>
                  <a:gd name="connsiteY6-416" fmla="*/ 143252 h 193286"/>
                  <a:gd name="connsiteX7-417" fmla="*/ 561820 w 562357"/>
                  <a:gd name="connsiteY7-418" fmla="*/ 193258 h 193286"/>
                  <a:gd name="connsiteX8-419" fmla="*/ 452282 w 562357"/>
                  <a:gd name="connsiteY8-420" fmla="*/ 136109 h 193286"/>
                  <a:gd name="connsiteX9-421" fmla="*/ 368939 w 562357"/>
                  <a:gd name="connsiteY9-422" fmla="*/ 88483 h 193286"/>
                  <a:gd name="connsiteX10-423" fmla="*/ 268926 w 562357"/>
                  <a:gd name="connsiteY10-424" fmla="*/ 33715 h 193286"/>
                  <a:gd name="connsiteX11-425" fmla="*/ 147483 w 562357"/>
                  <a:gd name="connsiteY11-426" fmla="*/ 38477 h 193286"/>
                  <a:gd name="connsiteX12-427" fmla="*/ 2226 w 562357"/>
                  <a:gd name="connsiteY12-428" fmla="*/ 152777 h 193286"/>
                  <a:gd name="connsiteX13-429" fmla="*/ 18894 w 562357"/>
                  <a:gd name="connsiteY13-430" fmla="*/ 88483 h 193286"/>
                  <a:gd name="connsiteX0-431" fmla="*/ 18894 w 562357"/>
                  <a:gd name="connsiteY0-432" fmla="*/ 88483 h 193286"/>
                  <a:gd name="connsiteX1-433" fmla="*/ 126051 w 562357"/>
                  <a:gd name="connsiteY1-434" fmla="*/ 19427 h 193286"/>
                  <a:gd name="connsiteX2-435" fmla="*/ 292739 w 562357"/>
                  <a:gd name="connsiteY2-436" fmla="*/ 2758 h 193286"/>
                  <a:gd name="connsiteX3-437" fmla="*/ 437995 w 562357"/>
                  <a:gd name="connsiteY3-438" fmla="*/ 67052 h 193286"/>
                  <a:gd name="connsiteX4-439" fmla="*/ 490383 w 562357"/>
                  <a:gd name="connsiteY4-440" fmla="*/ 93247 h 193286"/>
                  <a:gd name="connsiteX5-441" fmla="*/ 459426 w 562357"/>
                  <a:gd name="connsiteY5-442" fmla="*/ 105152 h 193286"/>
                  <a:gd name="connsiteX6-443" fmla="*/ 492764 w 562357"/>
                  <a:gd name="connsiteY6-444" fmla="*/ 143252 h 193286"/>
                  <a:gd name="connsiteX7-445" fmla="*/ 561820 w 562357"/>
                  <a:gd name="connsiteY7-446" fmla="*/ 193258 h 193286"/>
                  <a:gd name="connsiteX8-447" fmla="*/ 452282 w 562357"/>
                  <a:gd name="connsiteY8-448" fmla="*/ 136109 h 193286"/>
                  <a:gd name="connsiteX9-449" fmla="*/ 368939 w 562357"/>
                  <a:gd name="connsiteY9-450" fmla="*/ 88483 h 193286"/>
                  <a:gd name="connsiteX10-451" fmla="*/ 268926 w 562357"/>
                  <a:gd name="connsiteY10-452" fmla="*/ 33715 h 193286"/>
                  <a:gd name="connsiteX11-453" fmla="*/ 147483 w 562357"/>
                  <a:gd name="connsiteY11-454" fmla="*/ 38477 h 193286"/>
                  <a:gd name="connsiteX12-455" fmla="*/ 2226 w 562357"/>
                  <a:gd name="connsiteY12-456" fmla="*/ 152777 h 193286"/>
                  <a:gd name="connsiteX13-457" fmla="*/ 18894 w 562357"/>
                  <a:gd name="connsiteY13-458" fmla="*/ 88483 h 193286"/>
                  <a:gd name="connsiteX0-459" fmla="*/ 18894 w 562357"/>
                  <a:gd name="connsiteY0-460" fmla="*/ 88483 h 193286"/>
                  <a:gd name="connsiteX1-461" fmla="*/ 126051 w 562357"/>
                  <a:gd name="connsiteY1-462" fmla="*/ 19427 h 193286"/>
                  <a:gd name="connsiteX2-463" fmla="*/ 292739 w 562357"/>
                  <a:gd name="connsiteY2-464" fmla="*/ 2758 h 193286"/>
                  <a:gd name="connsiteX3-465" fmla="*/ 437995 w 562357"/>
                  <a:gd name="connsiteY3-466" fmla="*/ 67052 h 193286"/>
                  <a:gd name="connsiteX4-467" fmla="*/ 490383 w 562357"/>
                  <a:gd name="connsiteY4-468" fmla="*/ 93247 h 193286"/>
                  <a:gd name="connsiteX5-469" fmla="*/ 459426 w 562357"/>
                  <a:gd name="connsiteY5-470" fmla="*/ 105152 h 193286"/>
                  <a:gd name="connsiteX6-471" fmla="*/ 492764 w 562357"/>
                  <a:gd name="connsiteY6-472" fmla="*/ 143252 h 193286"/>
                  <a:gd name="connsiteX7-473" fmla="*/ 561820 w 562357"/>
                  <a:gd name="connsiteY7-474" fmla="*/ 193258 h 193286"/>
                  <a:gd name="connsiteX8-475" fmla="*/ 452282 w 562357"/>
                  <a:gd name="connsiteY8-476" fmla="*/ 136109 h 193286"/>
                  <a:gd name="connsiteX9-477" fmla="*/ 368939 w 562357"/>
                  <a:gd name="connsiteY9-478" fmla="*/ 88483 h 193286"/>
                  <a:gd name="connsiteX10-479" fmla="*/ 268926 w 562357"/>
                  <a:gd name="connsiteY10-480" fmla="*/ 33715 h 193286"/>
                  <a:gd name="connsiteX11-481" fmla="*/ 147483 w 562357"/>
                  <a:gd name="connsiteY11-482" fmla="*/ 38477 h 193286"/>
                  <a:gd name="connsiteX12-483" fmla="*/ 2226 w 562357"/>
                  <a:gd name="connsiteY12-484" fmla="*/ 152777 h 193286"/>
                  <a:gd name="connsiteX13-485" fmla="*/ 18894 w 562357"/>
                  <a:gd name="connsiteY13-486" fmla="*/ 88483 h 193286"/>
                  <a:gd name="connsiteX0-487" fmla="*/ 18894 w 562357"/>
                  <a:gd name="connsiteY0-488" fmla="*/ 88483 h 193286"/>
                  <a:gd name="connsiteX1-489" fmla="*/ 126051 w 562357"/>
                  <a:gd name="connsiteY1-490" fmla="*/ 19427 h 193286"/>
                  <a:gd name="connsiteX2-491" fmla="*/ 292739 w 562357"/>
                  <a:gd name="connsiteY2-492" fmla="*/ 2758 h 193286"/>
                  <a:gd name="connsiteX3-493" fmla="*/ 437995 w 562357"/>
                  <a:gd name="connsiteY3-494" fmla="*/ 67052 h 193286"/>
                  <a:gd name="connsiteX4-495" fmla="*/ 490383 w 562357"/>
                  <a:gd name="connsiteY4-496" fmla="*/ 93247 h 193286"/>
                  <a:gd name="connsiteX5-497" fmla="*/ 459426 w 562357"/>
                  <a:gd name="connsiteY5-498" fmla="*/ 105152 h 193286"/>
                  <a:gd name="connsiteX6-499" fmla="*/ 492764 w 562357"/>
                  <a:gd name="connsiteY6-500" fmla="*/ 143252 h 193286"/>
                  <a:gd name="connsiteX7-501" fmla="*/ 561820 w 562357"/>
                  <a:gd name="connsiteY7-502" fmla="*/ 193258 h 193286"/>
                  <a:gd name="connsiteX8-503" fmla="*/ 452282 w 562357"/>
                  <a:gd name="connsiteY8-504" fmla="*/ 136109 h 193286"/>
                  <a:gd name="connsiteX9-505" fmla="*/ 380845 w 562357"/>
                  <a:gd name="connsiteY9-506" fmla="*/ 83721 h 193286"/>
                  <a:gd name="connsiteX10-507" fmla="*/ 268926 w 562357"/>
                  <a:gd name="connsiteY10-508" fmla="*/ 33715 h 193286"/>
                  <a:gd name="connsiteX11-509" fmla="*/ 147483 w 562357"/>
                  <a:gd name="connsiteY11-510" fmla="*/ 38477 h 193286"/>
                  <a:gd name="connsiteX12-511" fmla="*/ 2226 w 562357"/>
                  <a:gd name="connsiteY12-512" fmla="*/ 152777 h 193286"/>
                  <a:gd name="connsiteX13-513" fmla="*/ 18894 w 562357"/>
                  <a:gd name="connsiteY13-514" fmla="*/ 88483 h 193286"/>
                  <a:gd name="connsiteX0-515" fmla="*/ 18894 w 562357"/>
                  <a:gd name="connsiteY0-516" fmla="*/ 88483 h 193286"/>
                  <a:gd name="connsiteX1-517" fmla="*/ 126051 w 562357"/>
                  <a:gd name="connsiteY1-518" fmla="*/ 19427 h 193286"/>
                  <a:gd name="connsiteX2-519" fmla="*/ 292739 w 562357"/>
                  <a:gd name="connsiteY2-520" fmla="*/ 2758 h 193286"/>
                  <a:gd name="connsiteX3-521" fmla="*/ 437995 w 562357"/>
                  <a:gd name="connsiteY3-522" fmla="*/ 67052 h 193286"/>
                  <a:gd name="connsiteX4-523" fmla="*/ 490383 w 562357"/>
                  <a:gd name="connsiteY4-524" fmla="*/ 93247 h 193286"/>
                  <a:gd name="connsiteX5-525" fmla="*/ 459426 w 562357"/>
                  <a:gd name="connsiteY5-526" fmla="*/ 105152 h 193286"/>
                  <a:gd name="connsiteX6-527" fmla="*/ 492764 w 562357"/>
                  <a:gd name="connsiteY6-528" fmla="*/ 143252 h 193286"/>
                  <a:gd name="connsiteX7-529" fmla="*/ 561820 w 562357"/>
                  <a:gd name="connsiteY7-530" fmla="*/ 193258 h 193286"/>
                  <a:gd name="connsiteX8-531" fmla="*/ 452282 w 562357"/>
                  <a:gd name="connsiteY8-532" fmla="*/ 136109 h 193286"/>
                  <a:gd name="connsiteX9-533" fmla="*/ 366557 w 562357"/>
                  <a:gd name="connsiteY9-534" fmla="*/ 90864 h 193286"/>
                  <a:gd name="connsiteX10-535" fmla="*/ 268926 w 562357"/>
                  <a:gd name="connsiteY10-536" fmla="*/ 33715 h 193286"/>
                  <a:gd name="connsiteX11-537" fmla="*/ 147483 w 562357"/>
                  <a:gd name="connsiteY11-538" fmla="*/ 38477 h 193286"/>
                  <a:gd name="connsiteX12-539" fmla="*/ 2226 w 562357"/>
                  <a:gd name="connsiteY12-540" fmla="*/ 152777 h 193286"/>
                  <a:gd name="connsiteX13-541" fmla="*/ 18894 w 562357"/>
                  <a:gd name="connsiteY13-542" fmla="*/ 88483 h 193286"/>
                  <a:gd name="connsiteX0-543" fmla="*/ 12962 w 565950"/>
                  <a:gd name="connsiteY0-544" fmla="*/ 88483 h 193286"/>
                  <a:gd name="connsiteX1-545" fmla="*/ 129644 w 565950"/>
                  <a:gd name="connsiteY1-546" fmla="*/ 19427 h 193286"/>
                  <a:gd name="connsiteX2-547" fmla="*/ 296332 w 565950"/>
                  <a:gd name="connsiteY2-548" fmla="*/ 2758 h 193286"/>
                  <a:gd name="connsiteX3-549" fmla="*/ 441588 w 565950"/>
                  <a:gd name="connsiteY3-550" fmla="*/ 67052 h 193286"/>
                  <a:gd name="connsiteX4-551" fmla="*/ 493976 w 565950"/>
                  <a:gd name="connsiteY4-552" fmla="*/ 93247 h 193286"/>
                  <a:gd name="connsiteX5-553" fmla="*/ 463019 w 565950"/>
                  <a:gd name="connsiteY5-554" fmla="*/ 105152 h 193286"/>
                  <a:gd name="connsiteX6-555" fmla="*/ 496357 w 565950"/>
                  <a:gd name="connsiteY6-556" fmla="*/ 143252 h 193286"/>
                  <a:gd name="connsiteX7-557" fmla="*/ 565413 w 565950"/>
                  <a:gd name="connsiteY7-558" fmla="*/ 193258 h 193286"/>
                  <a:gd name="connsiteX8-559" fmla="*/ 455875 w 565950"/>
                  <a:gd name="connsiteY8-560" fmla="*/ 136109 h 193286"/>
                  <a:gd name="connsiteX9-561" fmla="*/ 370150 w 565950"/>
                  <a:gd name="connsiteY9-562" fmla="*/ 90864 h 193286"/>
                  <a:gd name="connsiteX10-563" fmla="*/ 272519 w 565950"/>
                  <a:gd name="connsiteY10-564" fmla="*/ 33715 h 193286"/>
                  <a:gd name="connsiteX11-565" fmla="*/ 151076 w 565950"/>
                  <a:gd name="connsiteY11-566" fmla="*/ 38477 h 193286"/>
                  <a:gd name="connsiteX12-567" fmla="*/ 5819 w 565950"/>
                  <a:gd name="connsiteY12-568" fmla="*/ 152777 h 193286"/>
                  <a:gd name="connsiteX13-569" fmla="*/ 12962 w 565950"/>
                  <a:gd name="connsiteY13-570" fmla="*/ 88483 h 193286"/>
                  <a:gd name="connsiteX0-571" fmla="*/ 8244 w 561232"/>
                  <a:gd name="connsiteY0-572" fmla="*/ 88483 h 193286"/>
                  <a:gd name="connsiteX1-573" fmla="*/ 124926 w 561232"/>
                  <a:gd name="connsiteY1-574" fmla="*/ 19427 h 193286"/>
                  <a:gd name="connsiteX2-575" fmla="*/ 291614 w 561232"/>
                  <a:gd name="connsiteY2-576" fmla="*/ 2758 h 193286"/>
                  <a:gd name="connsiteX3-577" fmla="*/ 436870 w 561232"/>
                  <a:gd name="connsiteY3-578" fmla="*/ 67052 h 193286"/>
                  <a:gd name="connsiteX4-579" fmla="*/ 489258 w 561232"/>
                  <a:gd name="connsiteY4-580" fmla="*/ 93247 h 193286"/>
                  <a:gd name="connsiteX5-581" fmla="*/ 458301 w 561232"/>
                  <a:gd name="connsiteY5-582" fmla="*/ 105152 h 193286"/>
                  <a:gd name="connsiteX6-583" fmla="*/ 491639 w 561232"/>
                  <a:gd name="connsiteY6-584" fmla="*/ 143252 h 193286"/>
                  <a:gd name="connsiteX7-585" fmla="*/ 560695 w 561232"/>
                  <a:gd name="connsiteY7-586" fmla="*/ 193258 h 193286"/>
                  <a:gd name="connsiteX8-587" fmla="*/ 451157 w 561232"/>
                  <a:gd name="connsiteY8-588" fmla="*/ 136109 h 193286"/>
                  <a:gd name="connsiteX9-589" fmla="*/ 365432 w 561232"/>
                  <a:gd name="connsiteY9-590" fmla="*/ 90864 h 193286"/>
                  <a:gd name="connsiteX10-591" fmla="*/ 267801 w 561232"/>
                  <a:gd name="connsiteY10-592" fmla="*/ 33715 h 193286"/>
                  <a:gd name="connsiteX11-593" fmla="*/ 146358 w 561232"/>
                  <a:gd name="connsiteY11-594" fmla="*/ 38477 h 193286"/>
                  <a:gd name="connsiteX12-595" fmla="*/ 1101 w 561232"/>
                  <a:gd name="connsiteY12-596" fmla="*/ 152777 h 193286"/>
                  <a:gd name="connsiteX13-597" fmla="*/ 8244 w 561232"/>
                  <a:gd name="connsiteY13-598" fmla="*/ 88483 h 193286"/>
                  <a:gd name="connsiteX0-599" fmla="*/ 8244 w 561232"/>
                  <a:gd name="connsiteY0-600" fmla="*/ 88483 h 193286"/>
                  <a:gd name="connsiteX1-601" fmla="*/ 124926 w 561232"/>
                  <a:gd name="connsiteY1-602" fmla="*/ 19427 h 193286"/>
                  <a:gd name="connsiteX2-603" fmla="*/ 291614 w 561232"/>
                  <a:gd name="connsiteY2-604" fmla="*/ 2758 h 193286"/>
                  <a:gd name="connsiteX3-605" fmla="*/ 436870 w 561232"/>
                  <a:gd name="connsiteY3-606" fmla="*/ 67052 h 193286"/>
                  <a:gd name="connsiteX4-607" fmla="*/ 489258 w 561232"/>
                  <a:gd name="connsiteY4-608" fmla="*/ 93247 h 193286"/>
                  <a:gd name="connsiteX5-609" fmla="*/ 458301 w 561232"/>
                  <a:gd name="connsiteY5-610" fmla="*/ 105152 h 193286"/>
                  <a:gd name="connsiteX6-611" fmla="*/ 491639 w 561232"/>
                  <a:gd name="connsiteY6-612" fmla="*/ 143252 h 193286"/>
                  <a:gd name="connsiteX7-613" fmla="*/ 560695 w 561232"/>
                  <a:gd name="connsiteY7-614" fmla="*/ 193258 h 193286"/>
                  <a:gd name="connsiteX8-615" fmla="*/ 451157 w 561232"/>
                  <a:gd name="connsiteY8-616" fmla="*/ 136109 h 193286"/>
                  <a:gd name="connsiteX9-617" fmla="*/ 365432 w 561232"/>
                  <a:gd name="connsiteY9-618" fmla="*/ 90864 h 193286"/>
                  <a:gd name="connsiteX10-619" fmla="*/ 267801 w 561232"/>
                  <a:gd name="connsiteY10-620" fmla="*/ 33715 h 193286"/>
                  <a:gd name="connsiteX11-621" fmla="*/ 139946 w 561232"/>
                  <a:gd name="connsiteY11-622" fmla="*/ 61625 h 193286"/>
                  <a:gd name="connsiteX12-623" fmla="*/ 1101 w 561232"/>
                  <a:gd name="connsiteY12-624" fmla="*/ 152777 h 193286"/>
                  <a:gd name="connsiteX13-625" fmla="*/ 8244 w 561232"/>
                  <a:gd name="connsiteY13-626" fmla="*/ 88483 h 193286"/>
                  <a:gd name="connsiteX0-627" fmla="*/ 8244 w 561232"/>
                  <a:gd name="connsiteY0-628" fmla="*/ 88483 h 193286"/>
                  <a:gd name="connsiteX1-629" fmla="*/ 124926 w 561232"/>
                  <a:gd name="connsiteY1-630" fmla="*/ 19427 h 193286"/>
                  <a:gd name="connsiteX2-631" fmla="*/ 291614 w 561232"/>
                  <a:gd name="connsiteY2-632" fmla="*/ 2758 h 193286"/>
                  <a:gd name="connsiteX3-633" fmla="*/ 436870 w 561232"/>
                  <a:gd name="connsiteY3-634" fmla="*/ 67052 h 193286"/>
                  <a:gd name="connsiteX4-635" fmla="*/ 489258 w 561232"/>
                  <a:gd name="connsiteY4-636" fmla="*/ 93247 h 193286"/>
                  <a:gd name="connsiteX5-637" fmla="*/ 458301 w 561232"/>
                  <a:gd name="connsiteY5-638" fmla="*/ 105152 h 193286"/>
                  <a:gd name="connsiteX6-639" fmla="*/ 491639 w 561232"/>
                  <a:gd name="connsiteY6-640" fmla="*/ 143252 h 193286"/>
                  <a:gd name="connsiteX7-641" fmla="*/ 560695 w 561232"/>
                  <a:gd name="connsiteY7-642" fmla="*/ 193258 h 193286"/>
                  <a:gd name="connsiteX8-643" fmla="*/ 451157 w 561232"/>
                  <a:gd name="connsiteY8-644" fmla="*/ 136109 h 193286"/>
                  <a:gd name="connsiteX9-645" fmla="*/ 365432 w 561232"/>
                  <a:gd name="connsiteY9-646" fmla="*/ 90864 h 193286"/>
                  <a:gd name="connsiteX10-647" fmla="*/ 270766 w 561232"/>
                  <a:gd name="connsiteY10-648" fmla="*/ 55593 h 193286"/>
                  <a:gd name="connsiteX11-649" fmla="*/ 139946 w 561232"/>
                  <a:gd name="connsiteY11-650" fmla="*/ 61625 h 193286"/>
                  <a:gd name="connsiteX12-651" fmla="*/ 1101 w 561232"/>
                  <a:gd name="connsiteY12-652" fmla="*/ 152777 h 193286"/>
                  <a:gd name="connsiteX13-653" fmla="*/ 8244 w 561232"/>
                  <a:gd name="connsiteY13-654" fmla="*/ 88483 h 1932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49" y="connsiteY12-50"/>
                  </a:cxn>
                  <a:cxn ang="0">
                    <a:pos x="connsiteX13-233" y="connsiteY13-234"/>
                  </a:cxn>
                </a:cxnLst>
                <a:rect l="l" t="t" r="r" b="b"/>
                <a:pathLst>
                  <a:path w="561232" h="193286">
                    <a:moveTo>
                      <a:pt x="8244" y="88483"/>
                    </a:moveTo>
                    <a:cubicBezTo>
                      <a:pt x="9831" y="63877"/>
                      <a:pt x="77698" y="33714"/>
                      <a:pt x="124926" y="19427"/>
                    </a:cubicBezTo>
                    <a:cubicBezTo>
                      <a:pt x="172154" y="5140"/>
                      <a:pt x="239623" y="-5179"/>
                      <a:pt x="291614" y="2758"/>
                    </a:cubicBezTo>
                    <a:cubicBezTo>
                      <a:pt x="343605" y="10695"/>
                      <a:pt x="403929" y="51971"/>
                      <a:pt x="436870" y="67052"/>
                    </a:cubicBezTo>
                    <a:cubicBezTo>
                      <a:pt x="469811" y="82133"/>
                      <a:pt x="485686" y="86897"/>
                      <a:pt x="489258" y="93247"/>
                    </a:cubicBezTo>
                    <a:cubicBezTo>
                      <a:pt x="476162" y="97215"/>
                      <a:pt x="457904" y="96818"/>
                      <a:pt x="458301" y="105152"/>
                    </a:cubicBezTo>
                    <a:cubicBezTo>
                      <a:pt x="458698" y="113486"/>
                      <a:pt x="474573" y="128568"/>
                      <a:pt x="491639" y="143252"/>
                    </a:cubicBezTo>
                    <a:cubicBezTo>
                      <a:pt x="508705" y="157936"/>
                      <a:pt x="567442" y="194449"/>
                      <a:pt x="560695" y="193258"/>
                    </a:cubicBezTo>
                    <a:cubicBezTo>
                      <a:pt x="553948" y="192068"/>
                      <a:pt x="483701" y="153175"/>
                      <a:pt x="451157" y="136109"/>
                    </a:cubicBezTo>
                    <a:cubicBezTo>
                      <a:pt x="418613" y="119043"/>
                      <a:pt x="395497" y="104283"/>
                      <a:pt x="365432" y="90864"/>
                    </a:cubicBezTo>
                    <a:cubicBezTo>
                      <a:pt x="335367" y="77445"/>
                      <a:pt x="312438" y="63134"/>
                      <a:pt x="270766" y="55593"/>
                    </a:cubicBezTo>
                    <a:cubicBezTo>
                      <a:pt x="229094" y="48052"/>
                      <a:pt x="184890" y="45428"/>
                      <a:pt x="139946" y="61625"/>
                    </a:cubicBezTo>
                    <a:cubicBezTo>
                      <a:pt x="95002" y="77822"/>
                      <a:pt x="45948" y="96818"/>
                      <a:pt x="1101" y="152777"/>
                    </a:cubicBezTo>
                    <a:cubicBezTo>
                      <a:pt x="-3265" y="130155"/>
                      <a:pt x="6657" y="113089"/>
                      <a:pt x="8244" y="88483"/>
                    </a:cubicBezTo>
                    <a:close/>
                  </a:path>
                </a:pathLst>
              </a:custGeom>
              <a:solidFill>
                <a:srgbClr val="444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5176556" y="2927413"/>
              <a:ext cx="976634" cy="815346"/>
              <a:chOff x="2769999" y="766916"/>
              <a:chExt cx="5819648" cy="4858551"/>
            </a:xfrm>
            <a:solidFill>
              <a:srgbClr val="282828"/>
            </a:solidFill>
          </p:grpSpPr>
          <p:sp>
            <p:nvSpPr>
              <p:cNvPr id="42" name="自由: 形状 4"/>
              <p:cNvSpPr/>
              <p:nvPr/>
            </p:nvSpPr>
            <p:spPr>
              <a:xfrm>
                <a:off x="3329432" y="766916"/>
                <a:ext cx="1597070" cy="3675077"/>
              </a:xfrm>
              <a:custGeom>
                <a:avLst/>
                <a:gdLst>
                  <a:gd name="connsiteX0" fmla="*/ 831155 w 1604464"/>
                  <a:gd name="connsiteY0" fmla="*/ 11841 h 3713771"/>
                  <a:gd name="connsiteX1" fmla="*/ 412055 w 1604464"/>
                  <a:gd name="connsiteY1" fmla="*/ 453801 h 3713771"/>
                  <a:gd name="connsiteX2" fmla="*/ 114875 w 1604464"/>
                  <a:gd name="connsiteY2" fmla="*/ 1002441 h 3713771"/>
                  <a:gd name="connsiteX3" fmla="*/ 130115 w 1604464"/>
                  <a:gd name="connsiteY3" fmla="*/ 1086261 h 3713771"/>
                  <a:gd name="connsiteX4" fmla="*/ 160595 w 1604464"/>
                  <a:gd name="connsiteY4" fmla="*/ 1063401 h 3713771"/>
                  <a:gd name="connsiteX5" fmla="*/ 450155 w 1604464"/>
                  <a:gd name="connsiteY5" fmla="*/ 1040541 h 3713771"/>
                  <a:gd name="connsiteX6" fmla="*/ 945455 w 1604464"/>
                  <a:gd name="connsiteY6" fmla="*/ 1040541 h 3713771"/>
                  <a:gd name="connsiteX7" fmla="*/ 1067375 w 1604464"/>
                  <a:gd name="connsiteY7" fmla="*/ 1086261 h 3713771"/>
                  <a:gd name="connsiteX8" fmla="*/ 1029275 w 1604464"/>
                  <a:gd name="connsiteY8" fmla="*/ 1276761 h 3713771"/>
                  <a:gd name="connsiteX9" fmla="*/ 838775 w 1604464"/>
                  <a:gd name="connsiteY9" fmla="*/ 1612041 h 3713771"/>
                  <a:gd name="connsiteX10" fmla="*/ 465395 w 1604464"/>
                  <a:gd name="connsiteY10" fmla="*/ 2061621 h 3713771"/>
                  <a:gd name="connsiteX11" fmla="*/ 92015 w 1604464"/>
                  <a:gd name="connsiteY11" fmla="*/ 2374041 h 3713771"/>
                  <a:gd name="connsiteX12" fmla="*/ 575 w 1604464"/>
                  <a:gd name="connsiteY12" fmla="*/ 2450241 h 3713771"/>
                  <a:gd name="connsiteX13" fmla="*/ 61535 w 1604464"/>
                  <a:gd name="connsiteY13" fmla="*/ 2556921 h 3713771"/>
                  <a:gd name="connsiteX14" fmla="*/ 221555 w 1604464"/>
                  <a:gd name="connsiteY14" fmla="*/ 2495961 h 3713771"/>
                  <a:gd name="connsiteX15" fmla="*/ 617795 w 1604464"/>
                  <a:gd name="connsiteY15" fmla="*/ 2130201 h 3713771"/>
                  <a:gd name="connsiteX16" fmla="*/ 716855 w 1604464"/>
                  <a:gd name="connsiteY16" fmla="*/ 2023521 h 3713771"/>
                  <a:gd name="connsiteX17" fmla="*/ 724475 w 1604464"/>
                  <a:gd name="connsiteY17" fmla="*/ 2267361 h 3713771"/>
                  <a:gd name="connsiteX18" fmla="*/ 724475 w 1604464"/>
                  <a:gd name="connsiteY18" fmla="*/ 3570381 h 3713771"/>
                  <a:gd name="connsiteX19" fmla="*/ 762575 w 1604464"/>
                  <a:gd name="connsiteY19" fmla="*/ 3677061 h 3713771"/>
                  <a:gd name="connsiteX20" fmla="*/ 846395 w 1604464"/>
                  <a:gd name="connsiteY20" fmla="*/ 3646581 h 3713771"/>
                  <a:gd name="connsiteX21" fmla="*/ 846395 w 1604464"/>
                  <a:gd name="connsiteY21" fmla="*/ 2945541 h 3713771"/>
                  <a:gd name="connsiteX22" fmla="*/ 846395 w 1604464"/>
                  <a:gd name="connsiteY22" fmla="*/ 2366421 h 3713771"/>
                  <a:gd name="connsiteX23" fmla="*/ 930215 w 1604464"/>
                  <a:gd name="connsiteY23" fmla="*/ 2381661 h 3713771"/>
                  <a:gd name="connsiteX24" fmla="*/ 1318835 w 1604464"/>
                  <a:gd name="connsiteY24" fmla="*/ 2389281 h 3713771"/>
                  <a:gd name="connsiteX25" fmla="*/ 1577915 w 1604464"/>
                  <a:gd name="connsiteY25" fmla="*/ 2427381 h 3713771"/>
                  <a:gd name="connsiteX26" fmla="*/ 1577915 w 1604464"/>
                  <a:gd name="connsiteY26" fmla="*/ 2297841 h 3713771"/>
                  <a:gd name="connsiteX27" fmla="*/ 1417895 w 1604464"/>
                  <a:gd name="connsiteY27" fmla="*/ 2244501 h 3713771"/>
                  <a:gd name="connsiteX28" fmla="*/ 953075 w 1604464"/>
                  <a:gd name="connsiteY28" fmla="*/ 2244501 h 3713771"/>
                  <a:gd name="connsiteX29" fmla="*/ 983555 w 1604464"/>
                  <a:gd name="connsiteY29" fmla="*/ 2130201 h 3713771"/>
                  <a:gd name="connsiteX30" fmla="*/ 1097855 w 1604464"/>
                  <a:gd name="connsiteY30" fmla="*/ 1924461 h 3713771"/>
                  <a:gd name="connsiteX31" fmla="*/ 1295975 w 1604464"/>
                  <a:gd name="connsiteY31" fmla="*/ 1825401 h 3713771"/>
                  <a:gd name="connsiteX32" fmla="*/ 1227395 w 1604464"/>
                  <a:gd name="connsiteY32" fmla="*/ 1695861 h 3713771"/>
                  <a:gd name="connsiteX33" fmla="*/ 1006415 w 1604464"/>
                  <a:gd name="connsiteY33" fmla="*/ 1878741 h 3713771"/>
                  <a:gd name="connsiteX34" fmla="*/ 884495 w 1604464"/>
                  <a:gd name="connsiteY34" fmla="*/ 2092101 h 3713771"/>
                  <a:gd name="connsiteX35" fmla="*/ 846395 w 1604464"/>
                  <a:gd name="connsiteY35" fmla="*/ 1848261 h 3713771"/>
                  <a:gd name="connsiteX36" fmla="*/ 1014035 w 1604464"/>
                  <a:gd name="connsiteY36" fmla="*/ 1642521 h 3713771"/>
                  <a:gd name="connsiteX37" fmla="*/ 1235015 w 1604464"/>
                  <a:gd name="connsiteY37" fmla="*/ 1154841 h 3713771"/>
                  <a:gd name="connsiteX38" fmla="*/ 1143575 w 1604464"/>
                  <a:gd name="connsiteY38" fmla="*/ 888141 h 3713771"/>
                  <a:gd name="connsiteX39" fmla="*/ 343475 w 1604464"/>
                  <a:gd name="connsiteY39" fmla="*/ 895761 h 3713771"/>
                  <a:gd name="connsiteX40" fmla="*/ 465395 w 1604464"/>
                  <a:gd name="connsiteY40" fmla="*/ 651921 h 3713771"/>
                  <a:gd name="connsiteX41" fmla="*/ 838775 w 1604464"/>
                  <a:gd name="connsiteY41" fmla="*/ 202341 h 3713771"/>
                  <a:gd name="connsiteX42" fmla="*/ 960695 w 1604464"/>
                  <a:gd name="connsiteY42" fmla="*/ 133761 h 3713771"/>
                  <a:gd name="connsiteX43" fmla="*/ 831155 w 1604464"/>
                  <a:gd name="connsiteY43" fmla="*/ 11841 h 3713771"/>
                  <a:gd name="connsiteX0-1" fmla="*/ 831155 w 1604464"/>
                  <a:gd name="connsiteY0-2" fmla="*/ 11841 h 3713771"/>
                  <a:gd name="connsiteX1-3" fmla="*/ 412055 w 1604464"/>
                  <a:gd name="connsiteY1-4" fmla="*/ 453801 h 3713771"/>
                  <a:gd name="connsiteX2-5" fmla="*/ 127575 w 1604464"/>
                  <a:gd name="connsiteY2-6" fmla="*/ 900841 h 3713771"/>
                  <a:gd name="connsiteX3-7" fmla="*/ 130115 w 1604464"/>
                  <a:gd name="connsiteY3-8" fmla="*/ 1086261 h 3713771"/>
                  <a:gd name="connsiteX4-9" fmla="*/ 160595 w 1604464"/>
                  <a:gd name="connsiteY4-10" fmla="*/ 1063401 h 3713771"/>
                  <a:gd name="connsiteX5-11" fmla="*/ 450155 w 1604464"/>
                  <a:gd name="connsiteY5-12" fmla="*/ 1040541 h 3713771"/>
                  <a:gd name="connsiteX6-13" fmla="*/ 945455 w 1604464"/>
                  <a:gd name="connsiteY6-14" fmla="*/ 1040541 h 3713771"/>
                  <a:gd name="connsiteX7-15" fmla="*/ 1067375 w 1604464"/>
                  <a:gd name="connsiteY7-16" fmla="*/ 1086261 h 3713771"/>
                  <a:gd name="connsiteX8-17" fmla="*/ 1029275 w 1604464"/>
                  <a:gd name="connsiteY8-18" fmla="*/ 1276761 h 3713771"/>
                  <a:gd name="connsiteX9-19" fmla="*/ 838775 w 1604464"/>
                  <a:gd name="connsiteY9-20" fmla="*/ 1612041 h 3713771"/>
                  <a:gd name="connsiteX10-21" fmla="*/ 465395 w 1604464"/>
                  <a:gd name="connsiteY10-22" fmla="*/ 2061621 h 3713771"/>
                  <a:gd name="connsiteX11-23" fmla="*/ 92015 w 1604464"/>
                  <a:gd name="connsiteY11-24" fmla="*/ 2374041 h 3713771"/>
                  <a:gd name="connsiteX12-25" fmla="*/ 575 w 1604464"/>
                  <a:gd name="connsiteY12-26" fmla="*/ 2450241 h 3713771"/>
                  <a:gd name="connsiteX13-27" fmla="*/ 61535 w 1604464"/>
                  <a:gd name="connsiteY13-28" fmla="*/ 2556921 h 3713771"/>
                  <a:gd name="connsiteX14-29" fmla="*/ 221555 w 1604464"/>
                  <a:gd name="connsiteY14-30" fmla="*/ 2495961 h 3713771"/>
                  <a:gd name="connsiteX15-31" fmla="*/ 617795 w 1604464"/>
                  <a:gd name="connsiteY15-32" fmla="*/ 2130201 h 3713771"/>
                  <a:gd name="connsiteX16-33" fmla="*/ 716855 w 1604464"/>
                  <a:gd name="connsiteY16-34" fmla="*/ 2023521 h 3713771"/>
                  <a:gd name="connsiteX17-35" fmla="*/ 724475 w 1604464"/>
                  <a:gd name="connsiteY17-36" fmla="*/ 2267361 h 3713771"/>
                  <a:gd name="connsiteX18-37" fmla="*/ 724475 w 1604464"/>
                  <a:gd name="connsiteY18-38" fmla="*/ 3570381 h 3713771"/>
                  <a:gd name="connsiteX19-39" fmla="*/ 762575 w 1604464"/>
                  <a:gd name="connsiteY19-40" fmla="*/ 3677061 h 3713771"/>
                  <a:gd name="connsiteX20-41" fmla="*/ 846395 w 1604464"/>
                  <a:gd name="connsiteY20-42" fmla="*/ 3646581 h 3713771"/>
                  <a:gd name="connsiteX21-43" fmla="*/ 846395 w 1604464"/>
                  <a:gd name="connsiteY21-44" fmla="*/ 2945541 h 3713771"/>
                  <a:gd name="connsiteX22-45" fmla="*/ 846395 w 1604464"/>
                  <a:gd name="connsiteY22-46" fmla="*/ 2366421 h 3713771"/>
                  <a:gd name="connsiteX23-47" fmla="*/ 930215 w 1604464"/>
                  <a:gd name="connsiteY23-48" fmla="*/ 2381661 h 3713771"/>
                  <a:gd name="connsiteX24-49" fmla="*/ 1318835 w 1604464"/>
                  <a:gd name="connsiteY24-50" fmla="*/ 2389281 h 3713771"/>
                  <a:gd name="connsiteX25-51" fmla="*/ 1577915 w 1604464"/>
                  <a:gd name="connsiteY25-52" fmla="*/ 2427381 h 3713771"/>
                  <a:gd name="connsiteX26-53" fmla="*/ 1577915 w 1604464"/>
                  <a:gd name="connsiteY26-54" fmla="*/ 2297841 h 3713771"/>
                  <a:gd name="connsiteX27-55" fmla="*/ 1417895 w 1604464"/>
                  <a:gd name="connsiteY27-56" fmla="*/ 2244501 h 3713771"/>
                  <a:gd name="connsiteX28-57" fmla="*/ 953075 w 1604464"/>
                  <a:gd name="connsiteY28-58" fmla="*/ 2244501 h 3713771"/>
                  <a:gd name="connsiteX29-59" fmla="*/ 983555 w 1604464"/>
                  <a:gd name="connsiteY29-60" fmla="*/ 2130201 h 3713771"/>
                  <a:gd name="connsiteX30-61" fmla="*/ 1097855 w 1604464"/>
                  <a:gd name="connsiteY30-62" fmla="*/ 1924461 h 3713771"/>
                  <a:gd name="connsiteX31-63" fmla="*/ 1295975 w 1604464"/>
                  <a:gd name="connsiteY31-64" fmla="*/ 1825401 h 3713771"/>
                  <a:gd name="connsiteX32-65" fmla="*/ 1227395 w 1604464"/>
                  <a:gd name="connsiteY32-66" fmla="*/ 1695861 h 3713771"/>
                  <a:gd name="connsiteX33-67" fmla="*/ 1006415 w 1604464"/>
                  <a:gd name="connsiteY33-68" fmla="*/ 1878741 h 3713771"/>
                  <a:gd name="connsiteX34-69" fmla="*/ 884495 w 1604464"/>
                  <a:gd name="connsiteY34-70" fmla="*/ 2092101 h 3713771"/>
                  <a:gd name="connsiteX35-71" fmla="*/ 846395 w 1604464"/>
                  <a:gd name="connsiteY35-72" fmla="*/ 1848261 h 3713771"/>
                  <a:gd name="connsiteX36-73" fmla="*/ 1014035 w 1604464"/>
                  <a:gd name="connsiteY36-74" fmla="*/ 1642521 h 3713771"/>
                  <a:gd name="connsiteX37-75" fmla="*/ 1235015 w 1604464"/>
                  <a:gd name="connsiteY37-76" fmla="*/ 1154841 h 3713771"/>
                  <a:gd name="connsiteX38-77" fmla="*/ 1143575 w 1604464"/>
                  <a:gd name="connsiteY38-78" fmla="*/ 888141 h 3713771"/>
                  <a:gd name="connsiteX39-79" fmla="*/ 343475 w 1604464"/>
                  <a:gd name="connsiteY39-80" fmla="*/ 895761 h 3713771"/>
                  <a:gd name="connsiteX40-81" fmla="*/ 465395 w 1604464"/>
                  <a:gd name="connsiteY40-82" fmla="*/ 651921 h 3713771"/>
                  <a:gd name="connsiteX41-83" fmla="*/ 838775 w 1604464"/>
                  <a:gd name="connsiteY41-84" fmla="*/ 202341 h 3713771"/>
                  <a:gd name="connsiteX42-85" fmla="*/ 960695 w 1604464"/>
                  <a:gd name="connsiteY42-86" fmla="*/ 133761 h 3713771"/>
                  <a:gd name="connsiteX43-87" fmla="*/ 831155 w 1604464"/>
                  <a:gd name="connsiteY43-88" fmla="*/ 11841 h 3713771"/>
                  <a:gd name="connsiteX0-89" fmla="*/ 831155 w 1604464"/>
                  <a:gd name="connsiteY0-90" fmla="*/ 11841 h 3713771"/>
                  <a:gd name="connsiteX1-91" fmla="*/ 412055 w 1604464"/>
                  <a:gd name="connsiteY1-92" fmla="*/ 453801 h 3713771"/>
                  <a:gd name="connsiteX2-93" fmla="*/ 127575 w 1604464"/>
                  <a:gd name="connsiteY2-94" fmla="*/ 900841 h 3713771"/>
                  <a:gd name="connsiteX3-95" fmla="*/ 130115 w 1604464"/>
                  <a:gd name="connsiteY3-96" fmla="*/ 1086261 h 3713771"/>
                  <a:gd name="connsiteX4-97" fmla="*/ 450155 w 1604464"/>
                  <a:gd name="connsiteY4-98" fmla="*/ 1040541 h 3713771"/>
                  <a:gd name="connsiteX5-99" fmla="*/ 945455 w 1604464"/>
                  <a:gd name="connsiteY5-100" fmla="*/ 1040541 h 3713771"/>
                  <a:gd name="connsiteX6-101" fmla="*/ 1067375 w 1604464"/>
                  <a:gd name="connsiteY6-102" fmla="*/ 1086261 h 3713771"/>
                  <a:gd name="connsiteX7-103" fmla="*/ 1029275 w 1604464"/>
                  <a:gd name="connsiteY7-104" fmla="*/ 1276761 h 3713771"/>
                  <a:gd name="connsiteX8-105" fmla="*/ 838775 w 1604464"/>
                  <a:gd name="connsiteY8-106" fmla="*/ 1612041 h 3713771"/>
                  <a:gd name="connsiteX9-107" fmla="*/ 465395 w 1604464"/>
                  <a:gd name="connsiteY9-108" fmla="*/ 2061621 h 3713771"/>
                  <a:gd name="connsiteX10-109" fmla="*/ 92015 w 1604464"/>
                  <a:gd name="connsiteY10-110" fmla="*/ 2374041 h 3713771"/>
                  <a:gd name="connsiteX11-111" fmla="*/ 575 w 1604464"/>
                  <a:gd name="connsiteY11-112" fmla="*/ 2450241 h 3713771"/>
                  <a:gd name="connsiteX12-113" fmla="*/ 61535 w 1604464"/>
                  <a:gd name="connsiteY12-114" fmla="*/ 2556921 h 3713771"/>
                  <a:gd name="connsiteX13-115" fmla="*/ 221555 w 1604464"/>
                  <a:gd name="connsiteY13-116" fmla="*/ 2495961 h 3713771"/>
                  <a:gd name="connsiteX14-117" fmla="*/ 617795 w 1604464"/>
                  <a:gd name="connsiteY14-118" fmla="*/ 2130201 h 3713771"/>
                  <a:gd name="connsiteX15-119" fmla="*/ 716855 w 1604464"/>
                  <a:gd name="connsiteY15-120" fmla="*/ 2023521 h 3713771"/>
                  <a:gd name="connsiteX16-121" fmla="*/ 724475 w 1604464"/>
                  <a:gd name="connsiteY16-122" fmla="*/ 2267361 h 3713771"/>
                  <a:gd name="connsiteX17-123" fmla="*/ 724475 w 1604464"/>
                  <a:gd name="connsiteY17-124" fmla="*/ 3570381 h 3713771"/>
                  <a:gd name="connsiteX18-125" fmla="*/ 762575 w 1604464"/>
                  <a:gd name="connsiteY18-126" fmla="*/ 3677061 h 3713771"/>
                  <a:gd name="connsiteX19-127" fmla="*/ 846395 w 1604464"/>
                  <a:gd name="connsiteY19-128" fmla="*/ 3646581 h 3713771"/>
                  <a:gd name="connsiteX20-129" fmla="*/ 846395 w 1604464"/>
                  <a:gd name="connsiteY20-130" fmla="*/ 2945541 h 3713771"/>
                  <a:gd name="connsiteX21-131" fmla="*/ 846395 w 1604464"/>
                  <a:gd name="connsiteY21-132" fmla="*/ 2366421 h 3713771"/>
                  <a:gd name="connsiteX22-133" fmla="*/ 930215 w 1604464"/>
                  <a:gd name="connsiteY22-134" fmla="*/ 2381661 h 3713771"/>
                  <a:gd name="connsiteX23-135" fmla="*/ 1318835 w 1604464"/>
                  <a:gd name="connsiteY23-136" fmla="*/ 2389281 h 3713771"/>
                  <a:gd name="connsiteX24-137" fmla="*/ 1577915 w 1604464"/>
                  <a:gd name="connsiteY24-138" fmla="*/ 2427381 h 3713771"/>
                  <a:gd name="connsiteX25-139" fmla="*/ 1577915 w 1604464"/>
                  <a:gd name="connsiteY25-140" fmla="*/ 2297841 h 3713771"/>
                  <a:gd name="connsiteX26-141" fmla="*/ 1417895 w 1604464"/>
                  <a:gd name="connsiteY26-142" fmla="*/ 2244501 h 3713771"/>
                  <a:gd name="connsiteX27-143" fmla="*/ 953075 w 1604464"/>
                  <a:gd name="connsiteY27-144" fmla="*/ 2244501 h 3713771"/>
                  <a:gd name="connsiteX28-145" fmla="*/ 983555 w 1604464"/>
                  <a:gd name="connsiteY28-146" fmla="*/ 2130201 h 3713771"/>
                  <a:gd name="connsiteX29-147" fmla="*/ 1097855 w 1604464"/>
                  <a:gd name="connsiteY29-148" fmla="*/ 1924461 h 3713771"/>
                  <a:gd name="connsiteX30-149" fmla="*/ 1295975 w 1604464"/>
                  <a:gd name="connsiteY30-150" fmla="*/ 1825401 h 3713771"/>
                  <a:gd name="connsiteX31-151" fmla="*/ 1227395 w 1604464"/>
                  <a:gd name="connsiteY31-152" fmla="*/ 1695861 h 3713771"/>
                  <a:gd name="connsiteX32-153" fmla="*/ 1006415 w 1604464"/>
                  <a:gd name="connsiteY32-154" fmla="*/ 1878741 h 3713771"/>
                  <a:gd name="connsiteX33-155" fmla="*/ 884495 w 1604464"/>
                  <a:gd name="connsiteY33-156" fmla="*/ 2092101 h 3713771"/>
                  <a:gd name="connsiteX34-157" fmla="*/ 846395 w 1604464"/>
                  <a:gd name="connsiteY34-158" fmla="*/ 1848261 h 3713771"/>
                  <a:gd name="connsiteX35-159" fmla="*/ 1014035 w 1604464"/>
                  <a:gd name="connsiteY35-160" fmla="*/ 1642521 h 3713771"/>
                  <a:gd name="connsiteX36-161" fmla="*/ 1235015 w 1604464"/>
                  <a:gd name="connsiteY36-162" fmla="*/ 1154841 h 3713771"/>
                  <a:gd name="connsiteX37-163" fmla="*/ 1143575 w 1604464"/>
                  <a:gd name="connsiteY37-164" fmla="*/ 888141 h 3713771"/>
                  <a:gd name="connsiteX38-165" fmla="*/ 343475 w 1604464"/>
                  <a:gd name="connsiteY38-166" fmla="*/ 895761 h 3713771"/>
                  <a:gd name="connsiteX39-167" fmla="*/ 465395 w 1604464"/>
                  <a:gd name="connsiteY39-168" fmla="*/ 651921 h 3713771"/>
                  <a:gd name="connsiteX40-169" fmla="*/ 838775 w 1604464"/>
                  <a:gd name="connsiteY40-170" fmla="*/ 202341 h 3713771"/>
                  <a:gd name="connsiteX41-171" fmla="*/ 960695 w 1604464"/>
                  <a:gd name="connsiteY41-172" fmla="*/ 133761 h 3713771"/>
                  <a:gd name="connsiteX42-173" fmla="*/ 831155 w 1604464"/>
                  <a:gd name="connsiteY42-174" fmla="*/ 11841 h 3713771"/>
                  <a:gd name="connsiteX0-175" fmla="*/ 831155 w 1604464"/>
                  <a:gd name="connsiteY0-176" fmla="*/ 11841 h 3713771"/>
                  <a:gd name="connsiteX1-177" fmla="*/ 412055 w 1604464"/>
                  <a:gd name="connsiteY1-178" fmla="*/ 453801 h 3713771"/>
                  <a:gd name="connsiteX2-179" fmla="*/ 127575 w 1604464"/>
                  <a:gd name="connsiteY2-180" fmla="*/ 900841 h 3713771"/>
                  <a:gd name="connsiteX3-181" fmla="*/ 130115 w 1604464"/>
                  <a:gd name="connsiteY3-182" fmla="*/ 1086261 h 3713771"/>
                  <a:gd name="connsiteX4-183" fmla="*/ 475555 w 1604464"/>
                  <a:gd name="connsiteY4-184" fmla="*/ 1072291 h 3713771"/>
                  <a:gd name="connsiteX5-185" fmla="*/ 945455 w 1604464"/>
                  <a:gd name="connsiteY5-186" fmla="*/ 1040541 h 3713771"/>
                  <a:gd name="connsiteX6-187" fmla="*/ 1067375 w 1604464"/>
                  <a:gd name="connsiteY6-188" fmla="*/ 1086261 h 3713771"/>
                  <a:gd name="connsiteX7-189" fmla="*/ 1029275 w 1604464"/>
                  <a:gd name="connsiteY7-190" fmla="*/ 1276761 h 3713771"/>
                  <a:gd name="connsiteX8-191" fmla="*/ 838775 w 1604464"/>
                  <a:gd name="connsiteY8-192" fmla="*/ 1612041 h 3713771"/>
                  <a:gd name="connsiteX9-193" fmla="*/ 465395 w 1604464"/>
                  <a:gd name="connsiteY9-194" fmla="*/ 2061621 h 3713771"/>
                  <a:gd name="connsiteX10-195" fmla="*/ 92015 w 1604464"/>
                  <a:gd name="connsiteY10-196" fmla="*/ 2374041 h 3713771"/>
                  <a:gd name="connsiteX11-197" fmla="*/ 575 w 1604464"/>
                  <a:gd name="connsiteY11-198" fmla="*/ 2450241 h 3713771"/>
                  <a:gd name="connsiteX12-199" fmla="*/ 61535 w 1604464"/>
                  <a:gd name="connsiteY12-200" fmla="*/ 2556921 h 3713771"/>
                  <a:gd name="connsiteX13-201" fmla="*/ 221555 w 1604464"/>
                  <a:gd name="connsiteY13-202" fmla="*/ 2495961 h 3713771"/>
                  <a:gd name="connsiteX14-203" fmla="*/ 617795 w 1604464"/>
                  <a:gd name="connsiteY14-204" fmla="*/ 2130201 h 3713771"/>
                  <a:gd name="connsiteX15-205" fmla="*/ 716855 w 1604464"/>
                  <a:gd name="connsiteY15-206" fmla="*/ 2023521 h 3713771"/>
                  <a:gd name="connsiteX16-207" fmla="*/ 724475 w 1604464"/>
                  <a:gd name="connsiteY16-208" fmla="*/ 2267361 h 3713771"/>
                  <a:gd name="connsiteX17-209" fmla="*/ 724475 w 1604464"/>
                  <a:gd name="connsiteY17-210" fmla="*/ 3570381 h 3713771"/>
                  <a:gd name="connsiteX18-211" fmla="*/ 762575 w 1604464"/>
                  <a:gd name="connsiteY18-212" fmla="*/ 3677061 h 3713771"/>
                  <a:gd name="connsiteX19-213" fmla="*/ 846395 w 1604464"/>
                  <a:gd name="connsiteY19-214" fmla="*/ 3646581 h 3713771"/>
                  <a:gd name="connsiteX20-215" fmla="*/ 846395 w 1604464"/>
                  <a:gd name="connsiteY20-216" fmla="*/ 2945541 h 3713771"/>
                  <a:gd name="connsiteX21-217" fmla="*/ 846395 w 1604464"/>
                  <a:gd name="connsiteY21-218" fmla="*/ 2366421 h 3713771"/>
                  <a:gd name="connsiteX22-219" fmla="*/ 930215 w 1604464"/>
                  <a:gd name="connsiteY22-220" fmla="*/ 2381661 h 3713771"/>
                  <a:gd name="connsiteX23-221" fmla="*/ 1318835 w 1604464"/>
                  <a:gd name="connsiteY23-222" fmla="*/ 2389281 h 3713771"/>
                  <a:gd name="connsiteX24-223" fmla="*/ 1577915 w 1604464"/>
                  <a:gd name="connsiteY24-224" fmla="*/ 2427381 h 3713771"/>
                  <a:gd name="connsiteX25-225" fmla="*/ 1577915 w 1604464"/>
                  <a:gd name="connsiteY25-226" fmla="*/ 2297841 h 3713771"/>
                  <a:gd name="connsiteX26-227" fmla="*/ 1417895 w 1604464"/>
                  <a:gd name="connsiteY26-228" fmla="*/ 2244501 h 3713771"/>
                  <a:gd name="connsiteX27-229" fmla="*/ 953075 w 1604464"/>
                  <a:gd name="connsiteY27-230" fmla="*/ 2244501 h 3713771"/>
                  <a:gd name="connsiteX28-231" fmla="*/ 983555 w 1604464"/>
                  <a:gd name="connsiteY28-232" fmla="*/ 2130201 h 3713771"/>
                  <a:gd name="connsiteX29-233" fmla="*/ 1097855 w 1604464"/>
                  <a:gd name="connsiteY29-234" fmla="*/ 1924461 h 3713771"/>
                  <a:gd name="connsiteX30-235" fmla="*/ 1295975 w 1604464"/>
                  <a:gd name="connsiteY30-236" fmla="*/ 1825401 h 3713771"/>
                  <a:gd name="connsiteX31-237" fmla="*/ 1227395 w 1604464"/>
                  <a:gd name="connsiteY31-238" fmla="*/ 1695861 h 3713771"/>
                  <a:gd name="connsiteX32-239" fmla="*/ 1006415 w 1604464"/>
                  <a:gd name="connsiteY32-240" fmla="*/ 1878741 h 3713771"/>
                  <a:gd name="connsiteX33-241" fmla="*/ 884495 w 1604464"/>
                  <a:gd name="connsiteY33-242" fmla="*/ 2092101 h 3713771"/>
                  <a:gd name="connsiteX34-243" fmla="*/ 846395 w 1604464"/>
                  <a:gd name="connsiteY34-244" fmla="*/ 1848261 h 3713771"/>
                  <a:gd name="connsiteX35-245" fmla="*/ 1014035 w 1604464"/>
                  <a:gd name="connsiteY35-246" fmla="*/ 1642521 h 3713771"/>
                  <a:gd name="connsiteX36-247" fmla="*/ 1235015 w 1604464"/>
                  <a:gd name="connsiteY36-248" fmla="*/ 1154841 h 3713771"/>
                  <a:gd name="connsiteX37-249" fmla="*/ 1143575 w 1604464"/>
                  <a:gd name="connsiteY37-250" fmla="*/ 888141 h 3713771"/>
                  <a:gd name="connsiteX38-251" fmla="*/ 343475 w 1604464"/>
                  <a:gd name="connsiteY38-252" fmla="*/ 895761 h 3713771"/>
                  <a:gd name="connsiteX39-253" fmla="*/ 465395 w 1604464"/>
                  <a:gd name="connsiteY39-254" fmla="*/ 651921 h 3713771"/>
                  <a:gd name="connsiteX40-255" fmla="*/ 838775 w 1604464"/>
                  <a:gd name="connsiteY40-256" fmla="*/ 202341 h 3713771"/>
                  <a:gd name="connsiteX41-257" fmla="*/ 960695 w 1604464"/>
                  <a:gd name="connsiteY41-258" fmla="*/ 133761 h 3713771"/>
                  <a:gd name="connsiteX42-259" fmla="*/ 831155 w 1604464"/>
                  <a:gd name="connsiteY42-260" fmla="*/ 11841 h 3713771"/>
                  <a:gd name="connsiteX0-261" fmla="*/ 831155 w 1604464"/>
                  <a:gd name="connsiteY0-262" fmla="*/ 11841 h 3713771"/>
                  <a:gd name="connsiteX1-263" fmla="*/ 412055 w 1604464"/>
                  <a:gd name="connsiteY1-264" fmla="*/ 453801 h 3713771"/>
                  <a:gd name="connsiteX2-265" fmla="*/ 127575 w 1604464"/>
                  <a:gd name="connsiteY2-266" fmla="*/ 900841 h 3713771"/>
                  <a:gd name="connsiteX3-267" fmla="*/ 130115 w 1604464"/>
                  <a:gd name="connsiteY3-268" fmla="*/ 1086261 h 3713771"/>
                  <a:gd name="connsiteX4-269" fmla="*/ 475555 w 1604464"/>
                  <a:gd name="connsiteY4-270" fmla="*/ 1072291 h 3713771"/>
                  <a:gd name="connsiteX5-271" fmla="*/ 945455 w 1604464"/>
                  <a:gd name="connsiteY5-272" fmla="*/ 1040541 h 3713771"/>
                  <a:gd name="connsiteX6-273" fmla="*/ 1067375 w 1604464"/>
                  <a:gd name="connsiteY6-274" fmla="*/ 1086261 h 3713771"/>
                  <a:gd name="connsiteX7-275" fmla="*/ 1029275 w 1604464"/>
                  <a:gd name="connsiteY7-276" fmla="*/ 1276761 h 3713771"/>
                  <a:gd name="connsiteX8-277" fmla="*/ 838775 w 1604464"/>
                  <a:gd name="connsiteY8-278" fmla="*/ 1612041 h 3713771"/>
                  <a:gd name="connsiteX9-279" fmla="*/ 465395 w 1604464"/>
                  <a:gd name="connsiteY9-280" fmla="*/ 2061621 h 3713771"/>
                  <a:gd name="connsiteX10-281" fmla="*/ 92015 w 1604464"/>
                  <a:gd name="connsiteY10-282" fmla="*/ 2374041 h 3713771"/>
                  <a:gd name="connsiteX11-283" fmla="*/ 575 w 1604464"/>
                  <a:gd name="connsiteY11-284" fmla="*/ 2450241 h 3713771"/>
                  <a:gd name="connsiteX12-285" fmla="*/ 61535 w 1604464"/>
                  <a:gd name="connsiteY12-286" fmla="*/ 2556921 h 3713771"/>
                  <a:gd name="connsiteX13-287" fmla="*/ 221555 w 1604464"/>
                  <a:gd name="connsiteY13-288" fmla="*/ 2495961 h 3713771"/>
                  <a:gd name="connsiteX14-289" fmla="*/ 617795 w 1604464"/>
                  <a:gd name="connsiteY14-290" fmla="*/ 2130201 h 3713771"/>
                  <a:gd name="connsiteX15-291" fmla="*/ 716855 w 1604464"/>
                  <a:gd name="connsiteY15-292" fmla="*/ 2023521 h 3713771"/>
                  <a:gd name="connsiteX16-293" fmla="*/ 724475 w 1604464"/>
                  <a:gd name="connsiteY16-294" fmla="*/ 2267361 h 3713771"/>
                  <a:gd name="connsiteX17-295" fmla="*/ 724475 w 1604464"/>
                  <a:gd name="connsiteY17-296" fmla="*/ 3570381 h 3713771"/>
                  <a:gd name="connsiteX18-297" fmla="*/ 762575 w 1604464"/>
                  <a:gd name="connsiteY18-298" fmla="*/ 3677061 h 3713771"/>
                  <a:gd name="connsiteX19-299" fmla="*/ 846395 w 1604464"/>
                  <a:gd name="connsiteY19-300" fmla="*/ 3646581 h 3713771"/>
                  <a:gd name="connsiteX20-301" fmla="*/ 846395 w 1604464"/>
                  <a:gd name="connsiteY20-302" fmla="*/ 2945541 h 3713771"/>
                  <a:gd name="connsiteX21-303" fmla="*/ 846395 w 1604464"/>
                  <a:gd name="connsiteY21-304" fmla="*/ 2366421 h 3713771"/>
                  <a:gd name="connsiteX22-305" fmla="*/ 930215 w 1604464"/>
                  <a:gd name="connsiteY22-306" fmla="*/ 2381661 h 3713771"/>
                  <a:gd name="connsiteX23-307" fmla="*/ 1318835 w 1604464"/>
                  <a:gd name="connsiteY23-308" fmla="*/ 2389281 h 3713771"/>
                  <a:gd name="connsiteX24-309" fmla="*/ 1577915 w 1604464"/>
                  <a:gd name="connsiteY24-310" fmla="*/ 2427381 h 3713771"/>
                  <a:gd name="connsiteX25-311" fmla="*/ 1577915 w 1604464"/>
                  <a:gd name="connsiteY25-312" fmla="*/ 2297841 h 3713771"/>
                  <a:gd name="connsiteX26-313" fmla="*/ 1417895 w 1604464"/>
                  <a:gd name="connsiteY26-314" fmla="*/ 2244501 h 3713771"/>
                  <a:gd name="connsiteX27-315" fmla="*/ 953075 w 1604464"/>
                  <a:gd name="connsiteY27-316" fmla="*/ 2244501 h 3713771"/>
                  <a:gd name="connsiteX28-317" fmla="*/ 983555 w 1604464"/>
                  <a:gd name="connsiteY28-318" fmla="*/ 2130201 h 3713771"/>
                  <a:gd name="connsiteX29-319" fmla="*/ 1097855 w 1604464"/>
                  <a:gd name="connsiteY29-320" fmla="*/ 1924461 h 3713771"/>
                  <a:gd name="connsiteX30-321" fmla="*/ 1295975 w 1604464"/>
                  <a:gd name="connsiteY30-322" fmla="*/ 1825401 h 3713771"/>
                  <a:gd name="connsiteX31-323" fmla="*/ 1227395 w 1604464"/>
                  <a:gd name="connsiteY31-324" fmla="*/ 1695861 h 3713771"/>
                  <a:gd name="connsiteX32-325" fmla="*/ 1006415 w 1604464"/>
                  <a:gd name="connsiteY32-326" fmla="*/ 1878741 h 3713771"/>
                  <a:gd name="connsiteX33-327" fmla="*/ 884495 w 1604464"/>
                  <a:gd name="connsiteY33-328" fmla="*/ 2092101 h 3713771"/>
                  <a:gd name="connsiteX34-329" fmla="*/ 846395 w 1604464"/>
                  <a:gd name="connsiteY34-330" fmla="*/ 1848261 h 3713771"/>
                  <a:gd name="connsiteX35-331" fmla="*/ 1014035 w 1604464"/>
                  <a:gd name="connsiteY35-332" fmla="*/ 1642521 h 3713771"/>
                  <a:gd name="connsiteX36-333" fmla="*/ 1235015 w 1604464"/>
                  <a:gd name="connsiteY36-334" fmla="*/ 1154841 h 3713771"/>
                  <a:gd name="connsiteX37-335" fmla="*/ 1143575 w 1604464"/>
                  <a:gd name="connsiteY37-336" fmla="*/ 888141 h 3713771"/>
                  <a:gd name="connsiteX38-337" fmla="*/ 413325 w 1604464"/>
                  <a:gd name="connsiteY38-338" fmla="*/ 883061 h 3713771"/>
                  <a:gd name="connsiteX39-339" fmla="*/ 465395 w 1604464"/>
                  <a:gd name="connsiteY39-340" fmla="*/ 651921 h 3713771"/>
                  <a:gd name="connsiteX40-341" fmla="*/ 838775 w 1604464"/>
                  <a:gd name="connsiteY40-342" fmla="*/ 202341 h 3713771"/>
                  <a:gd name="connsiteX41-343" fmla="*/ 960695 w 1604464"/>
                  <a:gd name="connsiteY41-344" fmla="*/ 133761 h 3713771"/>
                  <a:gd name="connsiteX42-345" fmla="*/ 831155 w 1604464"/>
                  <a:gd name="connsiteY42-346" fmla="*/ 11841 h 3713771"/>
                  <a:gd name="connsiteX0-347" fmla="*/ 831155 w 1604464"/>
                  <a:gd name="connsiteY0-348" fmla="*/ 11841 h 3713771"/>
                  <a:gd name="connsiteX1-349" fmla="*/ 412055 w 1604464"/>
                  <a:gd name="connsiteY1-350" fmla="*/ 453801 h 3713771"/>
                  <a:gd name="connsiteX2-351" fmla="*/ 127575 w 1604464"/>
                  <a:gd name="connsiteY2-352" fmla="*/ 900841 h 3713771"/>
                  <a:gd name="connsiteX3-353" fmla="*/ 130115 w 1604464"/>
                  <a:gd name="connsiteY3-354" fmla="*/ 1086261 h 3713771"/>
                  <a:gd name="connsiteX4-355" fmla="*/ 475555 w 1604464"/>
                  <a:gd name="connsiteY4-356" fmla="*/ 1072291 h 3713771"/>
                  <a:gd name="connsiteX5-357" fmla="*/ 945455 w 1604464"/>
                  <a:gd name="connsiteY5-358" fmla="*/ 1040541 h 3713771"/>
                  <a:gd name="connsiteX6-359" fmla="*/ 1067375 w 1604464"/>
                  <a:gd name="connsiteY6-360" fmla="*/ 1086261 h 3713771"/>
                  <a:gd name="connsiteX7-361" fmla="*/ 1029275 w 1604464"/>
                  <a:gd name="connsiteY7-362" fmla="*/ 1276761 h 3713771"/>
                  <a:gd name="connsiteX8-363" fmla="*/ 838775 w 1604464"/>
                  <a:gd name="connsiteY8-364" fmla="*/ 1612041 h 3713771"/>
                  <a:gd name="connsiteX9-365" fmla="*/ 465395 w 1604464"/>
                  <a:gd name="connsiteY9-366" fmla="*/ 2061621 h 3713771"/>
                  <a:gd name="connsiteX10-367" fmla="*/ 92015 w 1604464"/>
                  <a:gd name="connsiteY10-368" fmla="*/ 2374041 h 3713771"/>
                  <a:gd name="connsiteX11-369" fmla="*/ 575 w 1604464"/>
                  <a:gd name="connsiteY11-370" fmla="*/ 2450241 h 3713771"/>
                  <a:gd name="connsiteX12-371" fmla="*/ 61535 w 1604464"/>
                  <a:gd name="connsiteY12-372" fmla="*/ 2556921 h 3713771"/>
                  <a:gd name="connsiteX13-373" fmla="*/ 221555 w 1604464"/>
                  <a:gd name="connsiteY13-374" fmla="*/ 2495961 h 3713771"/>
                  <a:gd name="connsiteX14-375" fmla="*/ 617795 w 1604464"/>
                  <a:gd name="connsiteY14-376" fmla="*/ 2130201 h 3713771"/>
                  <a:gd name="connsiteX15-377" fmla="*/ 716855 w 1604464"/>
                  <a:gd name="connsiteY15-378" fmla="*/ 2023521 h 3713771"/>
                  <a:gd name="connsiteX16-379" fmla="*/ 724475 w 1604464"/>
                  <a:gd name="connsiteY16-380" fmla="*/ 2267361 h 3713771"/>
                  <a:gd name="connsiteX17-381" fmla="*/ 724475 w 1604464"/>
                  <a:gd name="connsiteY17-382" fmla="*/ 3570381 h 3713771"/>
                  <a:gd name="connsiteX18-383" fmla="*/ 762575 w 1604464"/>
                  <a:gd name="connsiteY18-384" fmla="*/ 3677061 h 3713771"/>
                  <a:gd name="connsiteX19-385" fmla="*/ 846395 w 1604464"/>
                  <a:gd name="connsiteY19-386" fmla="*/ 3646581 h 3713771"/>
                  <a:gd name="connsiteX20-387" fmla="*/ 846395 w 1604464"/>
                  <a:gd name="connsiteY20-388" fmla="*/ 2945541 h 3713771"/>
                  <a:gd name="connsiteX21-389" fmla="*/ 846395 w 1604464"/>
                  <a:gd name="connsiteY21-390" fmla="*/ 2366421 h 3713771"/>
                  <a:gd name="connsiteX22-391" fmla="*/ 930215 w 1604464"/>
                  <a:gd name="connsiteY22-392" fmla="*/ 2381661 h 3713771"/>
                  <a:gd name="connsiteX23-393" fmla="*/ 1318835 w 1604464"/>
                  <a:gd name="connsiteY23-394" fmla="*/ 2389281 h 3713771"/>
                  <a:gd name="connsiteX24-395" fmla="*/ 1577915 w 1604464"/>
                  <a:gd name="connsiteY24-396" fmla="*/ 2427381 h 3713771"/>
                  <a:gd name="connsiteX25-397" fmla="*/ 1577915 w 1604464"/>
                  <a:gd name="connsiteY25-398" fmla="*/ 2297841 h 3713771"/>
                  <a:gd name="connsiteX26-399" fmla="*/ 1417895 w 1604464"/>
                  <a:gd name="connsiteY26-400" fmla="*/ 2244501 h 3713771"/>
                  <a:gd name="connsiteX27-401" fmla="*/ 953075 w 1604464"/>
                  <a:gd name="connsiteY27-402" fmla="*/ 2244501 h 3713771"/>
                  <a:gd name="connsiteX28-403" fmla="*/ 983555 w 1604464"/>
                  <a:gd name="connsiteY28-404" fmla="*/ 2130201 h 3713771"/>
                  <a:gd name="connsiteX29-405" fmla="*/ 1097855 w 1604464"/>
                  <a:gd name="connsiteY29-406" fmla="*/ 1924461 h 3713771"/>
                  <a:gd name="connsiteX30-407" fmla="*/ 1295975 w 1604464"/>
                  <a:gd name="connsiteY30-408" fmla="*/ 1825401 h 3713771"/>
                  <a:gd name="connsiteX31-409" fmla="*/ 1227395 w 1604464"/>
                  <a:gd name="connsiteY31-410" fmla="*/ 1695861 h 3713771"/>
                  <a:gd name="connsiteX32-411" fmla="*/ 1006415 w 1604464"/>
                  <a:gd name="connsiteY32-412" fmla="*/ 1878741 h 3713771"/>
                  <a:gd name="connsiteX33-413" fmla="*/ 884495 w 1604464"/>
                  <a:gd name="connsiteY33-414" fmla="*/ 2092101 h 3713771"/>
                  <a:gd name="connsiteX34-415" fmla="*/ 846395 w 1604464"/>
                  <a:gd name="connsiteY34-416" fmla="*/ 1848261 h 3713771"/>
                  <a:gd name="connsiteX35-417" fmla="*/ 1014035 w 1604464"/>
                  <a:gd name="connsiteY35-418" fmla="*/ 1642521 h 3713771"/>
                  <a:gd name="connsiteX36-419" fmla="*/ 1235015 w 1604464"/>
                  <a:gd name="connsiteY36-420" fmla="*/ 1154841 h 3713771"/>
                  <a:gd name="connsiteX37-421" fmla="*/ 1143575 w 1604464"/>
                  <a:gd name="connsiteY37-422" fmla="*/ 888141 h 3713771"/>
                  <a:gd name="connsiteX38-423" fmla="*/ 426025 w 1604464"/>
                  <a:gd name="connsiteY38-424" fmla="*/ 895761 h 3713771"/>
                  <a:gd name="connsiteX39-425" fmla="*/ 465395 w 1604464"/>
                  <a:gd name="connsiteY39-426" fmla="*/ 651921 h 3713771"/>
                  <a:gd name="connsiteX40-427" fmla="*/ 838775 w 1604464"/>
                  <a:gd name="connsiteY40-428" fmla="*/ 202341 h 3713771"/>
                  <a:gd name="connsiteX41-429" fmla="*/ 960695 w 1604464"/>
                  <a:gd name="connsiteY41-430" fmla="*/ 133761 h 3713771"/>
                  <a:gd name="connsiteX42-431" fmla="*/ 831155 w 1604464"/>
                  <a:gd name="connsiteY42-432" fmla="*/ 11841 h 3713771"/>
                  <a:gd name="connsiteX0-433" fmla="*/ 831155 w 1604464"/>
                  <a:gd name="connsiteY0-434" fmla="*/ 11841 h 3713771"/>
                  <a:gd name="connsiteX1-435" fmla="*/ 412055 w 1604464"/>
                  <a:gd name="connsiteY1-436" fmla="*/ 453801 h 3713771"/>
                  <a:gd name="connsiteX2-437" fmla="*/ 127575 w 1604464"/>
                  <a:gd name="connsiteY2-438" fmla="*/ 900841 h 3713771"/>
                  <a:gd name="connsiteX3-439" fmla="*/ 130115 w 1604464"/>
                  <a:gd name="connsiteY3-440" fmla="*/ 1086261 h 3713771"/>
                  <a:gd name="connsiteX4-441" fmla="*/ 475555 w 1604464"/>
                  <a:gd name="connsiteY4-442" fmla="*/ 1072291 h 3713771"/>
                  <a:gd name="connsiteX5-443" fmla="*/ 945455 w 1604464"/>
                  <a:gd name="connsiteY5-444" fmla="*/ 1040541 h 3713771"/>
                  <a:gd name="connsiteX6-445" fmla="*/ 1067375 w 1604464"/>
                  <a:gd name="connsiteY6-446" fmla="*/ 1086261 h 3713771"/>
                  <a:gd name="connsiteX7-447" fmla="*/ 1029275 w 1604464"/>
                  <a:gd name="connsiteY7-448" fmla="*/ 1276761 h 3713771"/>
                  <a:gd name="connsiteX8-449" fmla="*/ 838775 w 1604464"/>
                  <a:gd name="connsiteY8-450" fmla="*/ 1612041 h 3713771"/>
                  <a:gd name="connsiteX9-451" fmla="*/ 465395 w 1604464"/>
                  <a:gd name="connsiteY9-452" fmla="*/ 2061621 h 3713771"/>
                  <a:gd name="connsiteX10-453" fmla="*/ 92015 w 1604464"/>
                  <a:gd name="connsiteY10-454" fmla="*/ 2374041 h 3713771"/>
                  <a:gd name="connsiteX11-455" fmla="*/ 575 w 1604464"/>
                  <a:gd name="connsiteY11-456" fmla="*/ 2450241 h 3713771"/>
                  <a:gd name="connsiteX12-457" fmla="*/ 61535 w 1604464"/>
                  <a:gd name="connsiteY12-458" fmla="*/ 2556921 h 3713771"/>
                  <a:gd name="connsiteX13-459" fmla="*/ 221555 w 1604464"/>
                  <a:gd name="connsiteY13-460" fmla="*/ 2495961 h 3713771"/>
                  <a:gd name="connsiteX14-461" fmla="*/ 617795 w 1604464"/>
                  <a:gd name="connsiteY14-462" fmla="*/ 2130201 h 3713771"/>
                  <a:gd name="connsiteX15-463" fmla="*/ 716855 w 1604464"/>
                  <a:gd name="connsiteY15-464" fmla="*/ 2023521 h 3713771"/>
                  <a:gd name="connsiteX16-465" fmla="*/ 724475 w 1604464"/>
                  <a:gd name="connsiteY16-466" fmla="*/ 2267361 h 3713771"/>
                  <a:gd name="connsiteX17-467" fmla="*/ 724475 w 1604464"/>
                  <a:gd name="connsiteY17-468" fmla="*/ 3570381 h 3713771"/>
                  <a:gd name="connsiteX18-469" fmla="*/ 762575 w 1604464"/>
                  <a:gd name="connsiteY18-470" fmla="*/ 3677061 h 3713771"/>
                  <a:gd name="connsiteX19-471" fmla="*/ 846395 w 1604464"/>
                  <a:gd name="connsiteY19-472" fmla="*/ 3646581 h 3713771"/>
                  <a:gd name="connsiteX20-473" fmla="*/ 846395 w 1604464"/>
                  <a:gd name="connsiteY20-474" fmla="*/ 2945541 h 3713771"/>
                  <a:gd name="connsiteX21-475" fmla="*/ 846395 w 1604464"/>
                  <a:gd name="connsiteY21-476" fmla="*/ 2366421 h 3713771"/>
                  <a:gd name="connsiteX22-477" fmla="*/ 930215 w 1604464"/>
                  <a:gd name="connsiteY22-478" fmla="*/ 2381661 h 3713771"/>
                  <a:gd name="connsiteX23-479" fmla="*/ 1318835 w 1604464"/>
                  <a:gd name="connsiteY23-480" fmla="*/ 2389281 h 3713771"/>
                  <a:gd name="connsiteX24-481" fmla="*/ 1577915 w 1604464"/>
                  <a:gd name="connsiteY24-482" fmla="*/ 2427381 h 3713771"/>
                  <a:gd name="connsiteX25-483" fmla="*/ 1577915 w 1604464"/>
                  <a:gd name="connsiteY25-484" fmla="*/ 2297841 h 3713771"/>
                  <a:gd name="connsiteX26-485" fmla="*/ 1417895 w 1604464"/>
                  <a:gd name="connsiteY26-486" fmla="*/ 2244501 h 3713771"/>
                  <a:gd name="connsiteX27-487" fmla="*/ 953075 w 1604464"/>
                  <a:gd name="connsiteY27-488" fmla="*/ 2244501 h 3713771"/>
                  <a:gd name="connsiteX28-489" fmla="*/ 983555 w 1604464"/>
                  <a:gd name="connsiteY28-490" fmla="*/ 2130201 h 3713771"/>
                  <a:gd name="connsiteX29-491" fmla="*/ 1097855 w 1604464"/>
                  <a:gd name="connsiteY29-492" fmla="*/ 1924461 h 3713771"/>
                  <a:gd name="connsiteX30-493" fmla="*/ 1295975 w 1604464"/>
                  <a:gd name="connsiteY30-494" fmla="*/ 1825401 h 3713771"/>
                  <a:gd name="connsiteX31-495" fmla="*/ 1227395 w 1604464"/>
                  <a:gd name="connsiteY31-496" fmla="*/ 1695861 h 3713771"/>
                  <a:gd name="connsiteX32-497" fmla="*/ 1006415 w 1604464"/>
                  <a:gd name="connsiteY32-498" fmla="*/ 1878741 h 3713771"/>
                  <a:gd name="connsiteX33-499" fmla="*/ 884495 w 1604464"/>
                  <a:gd name="connsiteY33-500" fmla="*/ 2092101 h 3713771"/>
                  <a:gd name="connsiteX34-501" fmla="*/ 846395 w 1604464"/>
                  <a:gd name="connsiteY34-502" fmla="*/ 1848261 h 3713771"/>
                  <a:gd name="connsiteX35-503" fmla="*/ 1014035 w 1604464"/>
                  <a:gd name="connsiteY35-504" fmla="*/ 1642521 h 3713771"/>
                  <a:gd name="connsiteX36-505" fmla="*/ 1235015 w 1604464"/>
                  <a:gd name="connsiteY36-506" fmla="*/ 1154841 h 3713771"/>
                  <a:gd name="connsiteX37-507" fmla="*/ 1143575 w 1604464"/>
                  <a:gd name="connsiteY37-508" fmla="*/ 888141 h 3713771"/>
                  <a:gd name="connsiteX38-509" fmla="*/ 426025 w 1604464"/>
                  <a:gd name="connsiteY38-510" fmla="*/ 895761 h 3713771"/>
                  <a:gd name="connsiteX39-511" fmla="*/ 465395 w 1604464"/>
                  <a:gd name="connsiteY39-512" fmla="*/ 651921 h 3713771"/>
                  <a:gd name="connsiteX40-513" fmla="*/ 838775 w 1604464"/>
                  <a:gd name="connsiteY40-514" fmla="*/ 202341 h 3713771"/>
                  <a:gd name="connsiteX41-515" fmla="*/ 960695 w 1604464"/>
                  <a:gd name="connsiteY41-516" fmla="*/ 133761 h 3713771"/>
                  <a:gd name="connsiteX42-517" fmla="*/ 831155 w 1604464"/>
                  <a:gd name="connsiteY42-518" fmla="*/ 11841 h 3713771"/>
                  <a:gd name="connsiteX0-519" fmla="*/ 831155 w 1604464"/>
                  <a:gd name="connsiteY0-520" fmla="*/ 12295 h 3714225"/>
                  <a:gd name="connsiteX1-521" fmla="*/ 412055 w 1604464"/>
                  <a:gd name="connsiteY1-522" fmla="*/ 454255 h 3714225"/>
                  <a:gd name="connsiteX2-523" fmla="*/ 127575 w 1604464"/>
                  <a:gd name="connsiteY2-524" fmla="*/ 901295 h 3714225"/>
                  <a:gd name="connsiteX3-525" fmla="*/ 130115 w 1604464"/>
                  <a:gd name="connsiteY3-526" fmla="*/ 1086715 h 3714225"/>
                  <a:gd name="connsiteX4-527" fmla="*/ 475555 w 1604464"/>
                  <a:gd name="connsiteY4-528" fmla="*/ 1072745 h 3714225"/>
                  <a:gd name="connsiteX5-529" fmla="*/ 945455 w 1604464"/>
                  <a:gd name="connsiteY5-530" fmla="*/ 1040995 h 3714225"/>
                  <a:gd name="connsiteX6-531" fmla="*/ 1067375 w 1604464"/>
                  <a:gd name="connsiteY6-532" fmla="*/ 1086715 h 3714225"/>
                  <a:gd name="connsiteX7-533" fmla="*/ 1029275 w 1604464"/>
                  <a:gd name="connsiteY7-534" fmla="*/ 1277215 h 3714225"/>
                  <a:gd name="connsiteX8-535" fmla="*/ 838775 w 1604464"/>
                  <a:gd name="connsiteY8-536" fmla="*/ 1612495 h 3714225"/>
                  <a:gd name="connsiteX9-537" fmla="*/ 465395 w 1604464"/>
                  <a:gd name="connsiteY9-538" fmla="*/ 2062075 h 3714225"/>
                  <a:gd name="connsiteX10-539" fmla="*/ 92015 w 1604464"/>
                  <a:gd name="connsiteY10-540" fmla="*/ 2374495 h 3714225"/>
                  <a:gd name="connsiteX11-541" fmla="*/ 575 w 1604464"/>
                  <a:gd name="connsiteY11-542" fmla="*/ 2450695 h 3714225"/>
                  <a:gd name="connsiteX12-543" fmla="*/ 61535 w 1604464"/>
                  <a:gd name="connsiteY12-544" fmla="*/ 2557375 h 3714225"/>
                  <a:gd name="connsiteX13-545" fmla="*/ 221555 w 1604464"/>
                  <a:gd name="connsiteY13-546" fmla="*/ 2496415 h 3714225"/>
                  <a:gd name="connsiteX14-547" fmla="*/ 617795 w 1604464"/>
                  <a:gd name="connsiteY14-548" fmla="*/ 2130655 h 3714225"/>
                  <a:gd name="connsiteX15-549" fmla="*/ 716855 w 1604464"/>
                  <a:gd name="connsiteY15-550" fmla="*/ 2023975 h 3714225"/>
                  <a:gd name="connsiteX16-551" fmla="*/ 724475 w 1604464"/>
                  <a:gd name="connsiteY16-552" fmla="*/ 2267815 h 3714225"/>
                  <a:gd name="connsiteX17-553" fmla="*/ 724475 w 1604464"/>
                  <a:gd name="connsiteY17-554" fmla="*/ 3570835 h 3714225"/>
                  <a:gd name="connsiteX18-555" fmla="*/ 762575 w 1604464"/>
                  <a:gd name="connsiteY18-556" fmla="*/ 3677515 h 3714225"/>
                  <a:gd name="connsiteX19-557" fmla="*/ 846395 w 1604464"/>
                  <a:gd name="connsiteY19-558" fmla="*/ 3647035 h 3714225"/>
                  <a:gd name="connsiteX20-559" fmla="*/ 846395 w 1604464"/>
                  <a:gd name="connsiteY20-560" fmla="*/ 2945995 h 3714225"/>
                  <a:gd name="connsiteX21-561" fmla="*/ 846395 w 1604464"/>
                  <a:gd name="connsiteY21-562" fmla="*/ 2366875 h 3714225"/>
                  <a:gd name="connsiteX22-563" fmla="*/ 930215 w 1604464"/>
                  <a:gd name="connsiteY22-564" fmla="*/ 2382115 h 3714225"/>
                  <a:gd name="connsiteX23-565" fmla="*/ 1318835 w 1604464"/>
                  <a:gd name="connsiteY23-566" fmla="*/ 2389735 h 3714225"/>
                  <a:gd name="connsiteX24-567" fmla="*/ 1577915 w 1604464"/>
                  <a:gd name="connsiteY24-568" fmla="*/ 2427835 h 3714225"/>
                  <a:gd name="connsiteX25-569" fmla="*/ 1577915 w 1604464"/>
                  <a:gd name="connsiteY25-570" fmla="*/ 2298295 h 3714225"/>
                  <a:gd name="connsiteX26-571" fmla="*/ 1417895 w 1604464"/>
                  <a:gd name="connsiteY26-572" fmla="*/ 2244955 h 3714225"/>
                  <a:gd name="connsiteX27-573" fmla="*/ 953075 w 1604464"/>
                  <a:gd name="connsiteY27-574" fmla="*/ 2244955 h 3714225"/>
                  <a:gd name="connsiteX28-575" fmla="*/ 983555 w 1604464"/>
                  <a:gd name="connsiteY28-576" fmla="*/ 2130655 h 3714225"/>
                  <a:gd name="connsiteX29-577" fmla="*/ 1097855 w 1604464"/>
                  <a:gd name="connsiteY29-578" fmla="*/ 1924915 h 3714225"/>
                  <a:gd name="connsiteX30-579" fmla="*/ 1295975 w 1604464"/>
                  <a:gd name="connsiteY30-580" fmla="*/ 1825855 h 3714225"/>
                  <a:gd name="connsiteX31-581" fmla="*/ 1227395 w 1604464"/>
                  <a:gd name="connsiteY31-582" fmla="*/ 1696315 h 3714225"/>
                  <a:gd name="connsiteX32-583" fmla="*/ 1006415 w 1604464"/>
                  <a:gd name="connsiteY32-584" fmla="*/ 1879195 h 3714225"/>
                  <a:gd name="connsiteX33-585" fmla="*/ 884495 w 1604464"/>
                  <a:gd name="connsiteY33-586" fmla="*/ 2092555 h 3714225"/>
                  <a:gd name="connsiteX34-587" fmla="*/ 846395 w 1604464"/>
                  <a:gd name="connsiteY34-588" fmla="*/ 1848715 h 3714225"/>
                  <a:gd name="connsiteX35-589" fmla="*/ 1014035 w 1604464"/>
                  <a:gd name="connsiteY35-590" fmla="*/ 1642975 h 3714225"/>
                  <a:gd name="connsiteX36-591" fmla="*/ 1235015 w 1604464"/>
                  <a:gd name="connsiteY36-592" fmla="*/ 1155295 h 3714225"/>
                  <a:gd name="connsiteX37-593" fmla="*/ 1143575 w 1604464"/>
                  <a:gd name="connsiteY37-594" fmla="*/ 888595 h 3714225"/>
                  <a:gd name="connsiteX38-595" fmla="*/ 426025 w 1604464"/>
                  <a:gd name="connsiteY38-596" fmla="*/ 896215 h 3714225"/>
                  <a:gd name="connsiteX39-597" fmla="*/ 465395 w 1604464"/>
                  <a:gd name="connsiteY39-598" fmla="*/ 652375 h 3714225"/>
                  <a:gd name="connsiteX40-599" fmla="*/ 832425 w 1604464"/>
                  <a:gd name="connsiteY40-600" fmla="*/ 253595 h 3714225"/>
                  <a:gd name="connsiteX41-601" fmla="*/ 960695 w 1604464"/>
                  <a:gd name="connsiteY41-602" fmla="*/ 134215 h 3714225"/>
                  <a:gd name="connsiteX42-603" fmla="*/ 831155 w 1604464"/>
                  <a:gd name="connsiteY42-604" fmla="*/ 12295 h 3714225"/>
                  <a:gd name="connsiteX0-605" fmla="*/ 831155 w 1604464"/>
                  <a:gd name="connsiteY0-606" fmla="*/ 12295 h 3714225"/>
                  <a:gd name="connsiteX1-607" fmla="*/ 412055 w 1604464"/>
                  <a:gd name="connsiteY1-608" fmla="*/ 454255 h 3714225"/>
                  <a:gd name="connsiteX2-609" fmla="*/ 127575 w 1604464"/>
                  <a:gd name="connsiteY2-610" fmla="*/ 901295 h 3714225"/>
                  <a:gd name="connsiteX3-611" fmla="*/ 130115 w 1604464"/>
                  <a:gd name="connsiteY3-612" fmla="*/ 1086715 h 3714225"/>
                  <a:gd name="connsiteX4-613" fmla="*/ 475555 w 1604464"/>
                  <a:gd name="connsiteY4-614" fmla="*/ 1072745 h 3714225"/>
                  <a:gd name="connsiteX5-615" fmla="*/ 945455 w 1604464"/>
                  <a:gd name="connsiteY5-616" fmla="*/ 1040995 h 3714225"/>
                  <a:gd name="connsiteX6-617" fmla="*/ 1067375 w 1604464"/>
                  <a:gd name="connsiteY6-618" fmla="*/ 1086715 h 3714225"/>
                  <a:gd name="connsiteX7-619" fmla="*/ 1029275 w 1604464"/>
                  <a:gd name="connsiteY7-620" fmla="*/ 1277215 h 3714225"/>
                  <a:gd name="connsiteX8-621" fmla="*/ 838775 w 1604464"/>
                  <a:gd name="connsiteY8-622" fmla="*/ 1612495 h 3714225"/>
                  <a:gd name="connsiteX9-623" fmla="*/ 465395 w 1604464"/>
                  <a:gd name="connsiteY9-624" fmla="*/ 2062075 h 3714225"/>
                  <a:gd name="connsiteX10-625" fmla="*/ 92015 w 1604464"/>
                  <a:gd name="connsiteY10-626" fmla="*/ 2374495 h 3714225"/>
                  <a:gd name="connsiteX11-627" fmla="*/ 575 w 1604464"/>
                  <a:gd name="connsiteY11-628" fmla="*/ 2450695 h 3714225"/>
                  <a:gd name="connsiteX12-629" fmla="*/ 61535 w 1604464"/>
                  <a:gd name="connsiteY12-630" fmla="*/ 2557375 h 3714225"/>
                  <a:gd name="connsiteX13-631" fmla="*/ 221555 w 1604464"/>
                  <a:gd name="connsiteY13-632" fmla="*/ 2496415 h 3714225"/>
                  <a:gd name="connsiteX14-633" fmla="*/ 617795 w 1604464"/>
                  <a:gd name="connsiteY14-634" fmla="*/ 2130655 h 3714225"/>
                  <a:gd name="connsiteX15-635" fmla="*/ 716855 w 1604464"/>
                  <a:gd name="connsiteY15-636" fmla="*/ 2023975 h 3714225"/>
                  <a:gd name="connsiteX16-637" fmla="*/ 724475 w 1604464"/>
                  <a:gd name="connsiteY16-638" fmla="*/ 2267815 h 3714225"/>
                  <a:gd name="connsiteX17-639" fmla="*/ 724475 w 1604464"/>
                  <a:gd name="connsiteY17-640" fmla="*/ 3570835 h 3714225"/>
                  <a:gd name="connsiteX18-641" fmla="*/ 762575 w 1604464"/>
                  <a:gd name="connsiteY18-642" fmla="*/ 3677515 h 3714225"/>
                  <a:gd name="connsiteX19-643" fmla="*/ 846395 w 1604464"/>
                  <a:gd name="connsiteY19-644" fmla="*/ 3647035 h 3714225"/>
                  <a:gd name="connsiteX20-645" fmla="*/ 846395 w 1604464"/>
                  <a:gd name="connsiteY20-646" fmla="*/ 2945995 h 3714225"/>
                  <a:gd name="connsiteX21-647" fmla="*/ 846395 w 1604464"/>
                  <a:gd name="connsiteY21-648" fmla="*/ 2366875 h 3714225"/>
                  <a:gd name="connsiteX22-649" fmla="*/ 930215 w 1604464"/>
                  <a:gd name="connsiteY22-650" fmla="*/ 2382115 h 3714225"/>
                  <a:gd name="connsiteX23-651" fmla="*/ 1318835 w 1604464"/>
                  <a:gd name="connsiteY23-652" fmla="*/ 2389735 h 3714225"/>
                  <a:gd name="connsiteX24-653" fmla="*/ 1577915 w 1604464"/>
                  <a:gd name="connsiteY24-654" fmla="*/ 2427835 h 3714225"/>
                  <a:gd name="connsiteX25-655" fmla="*/ 1577915 w 1604464"/>
                  <a:gd name="connsiteY25-656" fmla="*/ 2298295 h 3714225"/>
                  <a:gd name="connsiteX26-657" fmla="*/ 1417895 w 1604464"/>
                  <a:gd name="connsiteY26-658" fmla="*/ 2244955 h 3714225"/>
                  <a:gd name="connsiteX27-659" fmla="*/ 953075 w 1604464"/>
                  <a:gd name="connsiteY27-660" fmla="*/ 2244955 h 3714225"/>
                  <a:gd name="connsiteX28-661" fmla="*/ 983555 w 1604464"/>
                  <a:gd name="connsiteY28-662" fmla="*/ 2130655 h 3714225"/>
                  <a:gd name="connsiteX29-663" fmla="*/ 1097855 w 1604464"/>
                  <a:gd name="connsiteY29-664" fmla="*/ 1924915 h 3714225"/>
                  <a:gd name="connsiteX30-665" fmla="*/ 1295975 w 1604464"/>
                  <a:gd name="connsiteY30-666" fmla="*/ 1825855 h 3714225"/>
                  <a:gd name="connsiteX31-667" fmla="*/ 1227395 w 1604464"/>
                  <a:gd name="connsiteY31-668" fmla="*/ 1696315 h 3714225"/>
                  <a:gd name="connsiteX32-669" fmla="*/ 1006415 w 1604464"/>
                  <a:gd name="connsiteY32-670" fmla="*/ 1879195 h 3714225"/>
                  <a:gd name="connsiteX33-671" fmla="*/ 884495 w 1604464"/>
                  <a:gd name="connsiteY33-672" fmla="*/ 2092555 h 3714225"/>
                  <a:gd name="connsiteX34-673" fmla="*/ 859095 w 1604464"/>
                  <a:gd name="connsiteY34-674" fmla="*/ 1899515 h 3714225"/>
                  <a:gd name="connsiteX35-675" fmla="*/ 1014035 w 1604464"/>
                  <a:gd name="connsiteY35-676" fmla="*/ 1642975 h 3714225"/>
                  <a:gd name="connsiteX36-677" fmla="*/ 1235015 w 1604464"/>
                  <a:gd name="connsiteY36-678" fmla="*/ 1155295 h 3714225"/>
                  <a:gd name="connsiteX37-679" fmla="*/ 1143575 w 1604464"/>
                  <a:gd name="connsiteY37-680" fmla="*/ 888595 h 3714225"/>
                  <a:gd name="connsiteX38-681" fmla="*/ 426025 w 1604464"/>
                  <a:gd name="connsiteY38-682" fmla="*/ 896215 h 3714225"/>
                  <a:gd name="connsiteX39-683" fmla="*/ 465395 w 1604464"/>
                  <a:gd name="connsiteY39-684" fmla="*/ 652375 h 3714225"/>
                  <a:gd name="connsiteX40-685" fmla="*/ 832425 w 1604464"/>
                  <a:gd name="connsiteY40-686" fmla="*/ 253595 h 3714225"/>
                  <a:gd name="connsiteX41-687" fmla="*/ 960695 w 1604464"/>
                  <a:gd name="connsiteY41-688" fmla="*/ 134215 h 3714225"/>
                  <a:gd name="connsiteX42-689" fmla="*/ 831155 w 1604464"/>
                  <a:gd name="connsiteY42-690" fmla="*/ 12295 h 3714225"/>
                  <a:gd name="connsiteX0-691" fmla="*/ 831155 w 1604464"/>
                  <a:gd name="connsiteY0-692" fmla="*/ 12295 h 3714225"/>
                  <a:gd name="connsiteX1-693" fmla="*/ 412055 w 1604464"/>
                  <a:gd name="connsiteY1-694" fmla="*/ 454255 h 3714225"/>
                  <a:gd name="connsiteX2-695" fmla="*/ 127575 w 1604464"/>
                  <a:gd name="connsiteY2-696" fmla="*/ 901295 h 3714225"/>
                  <a:gd name="connsiteX3-697" fmla="*/ 130115 w 1604464"/>
                  <a:gd name="connsiteY3-698" fmla="*/ 1086715 h 3714225"/>
                  <a:gd name="connsiteX4-699" fmla="*/ 475555 w 1604464"/>
                  <a:gd name="connsiteY4-700" fmla="*/ 1072745 h 3714225"/>
                  <a:gd name="connsiteX5-701" fmla="*/ 945455 w 1604464"/>
                  <a:gd name="connsiteY5-702" fmla="*/ 1040995 h 3714225"/>
                  <a:gd name="connsiteX6-703" fmla="*/ 1067375 w 1604464"/>
                  <a:gd name="connsiteY6-704" fmla="*/ 1086715 h 3714225"/>
                  <a:gd name="connsiteX7-705" fmla="*/ 1029275 w 1604464"/>
                  <a:gd name="connsiteY7-706" fmla="*/ 1277215 h 3714225"/>
                  <a:gd name="connsiteX8-707" fmla="*/ 838775 w 1604464"/>
                  <a:gd name="connsiteY8-708" fmla="*/ 1612495 h 3714225"/>
                  <a:gd name="connsiteX9-709" fmla="*/ 465395 w 1604464"/>
                  <a:gd name="connsiteY9-710" fmla="*/ 2062075 h 3714225"/>
                  <a:gd name="connsiteX10-711" fmla="*/ 92015 w 1604464"/>
                  <a:gd name="connsiteY10-712" fmla="*/ 2374495 h 3714225"/>
                  <a:gd name="connsiteX11-713" fmla="*/ 575 w 1604464"/>
                  <a:gd name="connsiteY11-714" fmla="*/ 2450695 h 3714225"/>
                  <a:gd name="connsiteX12-715" fmla="*/ 61535 w 1604464"/>
                  <a:gd name="connsiteY12-716" fmla="*/ 2557375 h 3714225"/>
                  <a:gd name="connsiteX13-717" fmla="*/ 221555 w 1604464"/>
                  <a:gd name="connsiteY13-718" fmla="*/ 2496415 h 3714225"/>
                  <a:gd name="connsiteX14-719" fmla="*/ 617795 w 1604464"/>
                  <a:gd name="connsiteY14-720" fmla="*/ 2130655 h 3714225"/>
                  <a:gd name="connsiteX15-721" fmla="*/ 716855 w 1604464"/>
                  <a:gd name="connsiteY15-722" fmla="*/ 2023975 h 3714225"/>
                  <a:gd name="connsiteX16-723" fmla="*/ 724475 w 1604464"/>
                  <a:gd name="connsiteY16-724" fmla="*/ 2267815 h 3714225"/>
                  <a:gd name="connsiteX17-725" fmla="*/ 724475 w 1604464"/>
                  <a:gd name="connsiteY17-726" fmla="*/ 3570835 h 3714225"/>
                  <a:gd name="connsiteX18-727" fmla="*/ 762575 w 1604464"/>
                  <a:gd name="connsiteY18-728" fmla="*/ 3677515 h 3714225"/>
                  <a:gd name="connsiteX19-729" fmla="*/ 846395 w 1604464"/>
                  <a:gd name="connsiteY19-730" fmla="*/ 3647035 h 3714225"/>
                  <a:gd name="connsiteX20-731" fmla="*/ 846395 w 1604464"/>
                  <a:gd name="connsiteY20-732" fmla="*/ 2945995 h 3714225"/>
                  <a:gd name="connsiteX21-733" fmla="*/ 846395 w 1604464"/>
                  <a:gd name="connsiteY21-734" fmla="*/ 2366875 h 3714225"/>
                  <a:gd name="connsiteX22-735" fmla="*/ 930215 w 1604464"/>
                  <a:gd name="connsiteY22-736" fmla="*/ 2382115 h 3714225"/>
                  <a:gd name="connsiteX23-737" fmla="*/ 1318835 w 1604464"/>
                  <a:gd name="connsiteY23-738" fmla="*/ 2389735 h 3714225"/>
                  <a:gd name="connsiteX24-739" fmla="*/ 1577915 w 1604464"/>
                  <a:gd name="connsiteY24-740" fmla="*/ 2427835 h 3714225"/>
                  <a:gd name="connsiteX25-741" fmla="*/ 1577915 w 1604464"/>
                  <a:gd name="connsiteY25-742" fmla="*/ 2298295 h 3714225"/>
                  <a:gd name="connsiteX26-743" fmla="*/ 1417895 w 1604464"/>
                  <a:gd name="connsiteY26-744" fmla="*/ 2244955 h 3714225"/>
                  <a:gd name="connsiteX27-745" fmla="*/ 953075 w 1604464"/>
                  <a:gd name="connsiteY27-746" fmla="*/ 2244955 h 3714225"/>
                  <a:gd name="connsiteX28-747" fmla="*/ 983555 w 1604464"/>
                  <a:gd name="connsiteY28-748" fmla="*/ 2130655 h 3714225"/>
                  <a:gd name="connsiteX29-749" fmla="*/ 1097855 w 1604464"/>
                  <a:gd name="connsiteY29-750" fmla="*/ 1924915 h 3714225"/>
                  <a:gd name="connsiteX30-751" fmla="*/ 1295975 w 1604464"/>
                  <a:gd name="connsiteY30-752" fmla="*/ 1825855 h 3714225"/>
                  <a:gd name="connsiteX31-753" fmla="*/ 1227395 w 1604464"/>
                  <a:gd name="connsiteY31-754" fmla="*/ 1696315 h 3714225"/>
                  <a:gd name="connsiteX32-755" fmla="*/ 1006415 w 1604464"/>
                  <a:gd name="connsiteY32-756" fmla="*/ 1879195 h 3714225"/>
                  <a:gd name="connsiteX33-757" fmla="*/ 884495 w 1604464"/>
                  <a:gd name="connsiteY33-758" fmla="*/ 2092555 h 3714225"/>
                  <a:gd name="connsiteX34-759" fmla="*/ 859095 w 1604464"/>
                  <a:gd name="connsiteY34-760" fmla="*/ 1899515 h 3714225"/>
                  <a:gd name="connsiteX35-761" fmla="*/ 1014035 w 1604464"/>
                  <a:gd name="connsiteY35-762" fmla="*/ 1642975 h 3714225"/>
                  <a:gd name="connsiteX36-763" fmla="*/ 1235015 w 1604464"/>
                  <a:gd name="connsiteY36-764" fmla="*/ 1155295 h 3714225"/>
                  <a:gd name="connsiteX37-765" fmla="*/ 1143575 w 1604464"/>
                  <a:gd name="connsiteY37-766" fmla="*/ 888595 h 3714225"/>
                  <a:gd name="connsiteX38-767" fmla="*/ 426025 w 1604464"/>
                  <a:gd name="connsiteY38-768" fmla="*/ 896215 h 3714225"/>
                  <a:gd name="connsiteX39-769" fmla="*/ 465395 w 1604464"/>
                  <a:gd name="connsiteY39-770" fmla="*/ 652375 h 3714225"/>
                  <a:gd name="connsiteX40-771" fmla="*/ 832425 w 1604464"/>
                  <a:gd name="connsiteY40-772" fmla="*/ 253595 h 3714225"/>
                  <a:gd name="connsiteX41-773" fmla="*/ 960695 w 1604464"/>
                  <a:gd name="connsiteY41-774" fmla="*/ 134215 h 3714225"/>
                  <a:gd name="connsiteX42-775" fmla="*/ 831155 w 1604464"/>
                  <a:gd name="connsiteY42-776" fmla="*/ 12295 h 3714225"/>
                  <a:gd name="connsiteX0-777" fmla="*/ 831155 w 1604464"/>
                  <a:gd name="connsiteY0-778" fmla="*/ 12295 h 3714225"/>
                  <a:gd name="connsiteX1-779" fmla="*/ 412055 w 1604464"/>
                  <a:gd name="connsiteY1-780" fmla="*/ 454255 h 3714225"/>
                  <a:gd name="connsiteX2-781" fmla="*/ 127575 w 1604464"/>
                  <a:gd name="connsiteY2-782" fmla="*/ 901295 h 3714225"/>
                  <a:gd name="connsiteX3-783" fmla="*/ 130115 w 1604464"/>
                  <a:gd name="connsiteY3-784" fmla="*/ 1086715 h 3714225"/>
                  <a:gd name="connsiteX4-785" fmla="*/ 475555 w 1604464"/>
                  <a:gd name="connsiteY4-786" fmla="*/ 1072745 h 3714225"/>
                  <a:gd name="connsiteX5-787" fmla="*/ 945455 w 1604464"/>
                  <a:gd name="connsiteY5-788" fmla="*/ 1040995 h 3714225"/>
                  <a:gd name="connsiteX6-789" fmla="*/ 1067375 w 1604464"/>
                  <a:gd name="connsiteY6-790" fmla="*/ 1086715 h 3714225"/>
                  <a:gd name="connsiteX7-791" fmla="*/ 1029275 w 1604464"/>
                  <a:gd name="connsiteY7-792" fmla="*/ 1277215 h 3714225"/>
                  <a:gd name="connsiteX8-793" fmla="*/ 838775 w 1604464"/>
                  <a:gd name="connsiteY8-794" fmla="*/ 1612495 h 3714225"/>
                  <a:gd name="connsiteX9-795" fmla="*/ 465395 w 1604464"/>
                  <a:gd name="connsiteY9-796" fmla="*/ 2062075 h 3714225"/>
                  <a:gd name="connsiteX10-797" fmla="*/ 92015 w 1604464"/>
                  <a:gd name="connsiteY10-798" fmla="*/ 2374495 h 3714225"/>
                  <a:gd name="connsiteX11-799" fmla="*/ 575 w 1604464"/>
                  <a:gd name="connsiteY11-800" fmla="*/ 2450695 h 3714225"/>
                  <a:gd name="connsiteX12-801" fmla="*/ 61535 w 1604464"/>
                  <a:gd name="connsiteY12-802" fmla="*/ 2557375 h 3714225"/>
                  <a:gd name="connsiteX13-803" fmla="*/ 221555 w 1604464"/>
                  <a:gd name="connsiteY13-804" fmla="*/ 2496415 h 3714225"/>
                  <a:gd name="connsiteX14-805" fmla="*/ 617795 w 1604464"/>
                  <a:gd name="connsiteY14-806" fmla="*/ 2130655 h 3714225"/>
                  <a:gd name="connsiteX15-807" fmla="*/ 716855 w 1604464"/>
                  <a:gd name="connsiteY15-808" fmla="*/ 2023975 h 3714225"/>
                  <a:gd name="connsiteX16-809" fmla="*/ 724475 w 1604464"/>
                  <a:gd name="connsiteY16-810" fmla="*/ 2267815 h 3714225"/>
                  <a:gd name="connsiteX17-811" fmla="*/ 724475 w 1604464"/>
                  <a:gd name="connsiteY17-812" fmla="*/ 3570835 h 3714225"/>
                  <a:gd name="connsiteX18-813" fmla="*/ 762575 w 1604464"/>
                  <a:gd name="connsiteY18-814" fmla="*/ 3677515 h 3714225"/>
                  <a:gd name="connsiteX19-815" fmla="*/ 846395 w 1604464"/>
                  <a:gd name="connsiteY19-816" fmla="*/ 3647035 h 3714225"/>
                  <a:gd name="connsiteX20-817" fmla="*/ 846395 w 1604464"/>
                  <a:gd name="connsiteY20-818" fmla="*/ 2945995 h 3714225"/>
                  <a:gd name="connsiteX21-819" fmla="*/ 846395 w 1604464"/>
                  <a:gd name="connsiteY21-820" fmla="*/ 2366875 h 3714225"/>
                  <a:gd name="connsiteX22-821" fmla="*/ 930215 w 1604464"/>
                  <a:gd name="connsiteY22-822" fmla="*/ 2382115 h 3714225"/>
                  <a:gd name="connsiteX23-823" fmla="*/ 1318835 w 1604464"/>
                  <a:gd name="connsiteY23-824" fmla="*/ 2389735 h 3714225"/>
                  <a:gd name="connsiteX24-825" fmla="*/ 1577915 w 1604464"/>
                  <a:gd name="connsiteY24-826" fmla="*/ 2427835 h 3714225"/>
                  <a:gd name="connsiteX25-827" fmla="*/ 1577915 w 1604464"/>
                  <a:gd name="connsiteY25-828" fmla="*/ 2298295 h 3714225"/>
                  <a:gd name="connsiteX26-829" fmla="*/ 1417895 w 1604464"/>
                  <a:gd name="connsiteY26-830" fmla="*/ 2244955 h 3714225"/>
                  <a:gd name="connsiteX27-831" fmla="*/ 953075 w 1604464"/>
                  <a:gd name="connsiteY27-832" fmla="*/ 2244955 h 3714225"/>
                  <a:gd name="connsiteX28-833" fmla="*/ 983555 w 1604464"/>
                  <a:gd name="connsiteY28-834" fmla="*/ 2130655 h 3714225"/>
                  <a:gd name="connsiteX29-835" fmla="*/ 1097855 w 1604464"/>
                  <a:gd name="connsiteY29-836" fmla="*/ 1924915 h 3714225"/>
                  <a:gd name="connsiteX30-837" fmla="*/ 1295975 w 1604464"/>
                  <a:gd name="connsiteY30-838" fmla="*/ 1825855 h 3714225"/>
                  <a:gd name="connsiteX31-839" fmla="*/ 1227395 w 1604464"/>
                  <a:gd name="connsiteY31-840" fmla="*/ 1696315 h 3714225"/>
                  <a:gd name="connsiteX32-841" fmla="*/ 1006415 w 1604464"/>
                  <a:gd name="connsiteY32-842" fmla="*/ 1879195 h 3714225"/>
                  <a:gd name="connsiteX33-843" fmla="*/ 884495 w 1604464"/>
                  <a:gd name="connsiteY33-844" fmla="*/ 2092555 h 3714225"/>
                  <a:gd name="connsiteX34-845" fmla="*/ 859095 w 1604464"/>
                  <a:gd name="connsiteY34-846" fmla="*/ 1899515 h 3714225"/>
                  <a:gd name="connsiteX35-847" fmla="*/ 1014035 w 1604464"/>
                  <a:gd name="connsiteY35-848" fmla="*/ 1642975 h 3714225"/>
                  <a:gd name="connsiteX36-849" fmla="*/ 1235015 w 1604464"/>
                  <a:gd name="connsiteY36-850" fmla="*/ 1155295 h 3714225"/>
                  <a:gd name="connsiteX37-851" fmla="*/ 1143575 w 1604464"/>
                  <a:gd name="connsiteY37-852" fmla="*/ 888595 h 3714225"/>
                  <a:gd name="connsiteX38-853" fmla="*/ 426025 w 1604464"/>
                  <a:gd name="connsiteY38-854" fmla="*/ 896215 h 3714225"/>
                  <a:gd name="connsiteX39-855" fmla="*/ 465395 w 1604464"/>
                  <a:gd name="connsiteY39-856" fmla="*/ 652375 h 3714225"/>
                  <a:gd name="connsiteX40-857" fmla="*/ 832425 w 1604464"/>
                  <a:gd name="connsiteY40-858" fmla="*/ 253595 h 3714225"/>
                  <a:gd name="connsiteX41-859" fmla="*/ 960695 w 1604464"/>
                  <a:gd name="connsiteY41-860" fmla="*/ 134215 h 3714225"/>
                  <a:gd name="connsiteX42-861" fmla="*/ 831155 w 1604464"/>
                  <a:gd name="connsiteY42-862" fmla="*/ 12295 h 3714225"/>
                  <a:gd name="connsiteX0-863" fmla="*/ 831155 w 1604464"/>
                  <a:gd name="connsiteY0-864" fmla="*/ 12295 h 3714225"/>
                  <a:gd name="connsiteX1-865" fmla="*/ 412055 w 1604464"/>
                  <a:gd name="connsiteY1-866" fmla="*/ 454255 h 3714225"/>
                  <a:gd name="connsiteX2-867" fmla="*/ 127575 w 1604464"/>
                  <a:gd name="connsiteY2-868" fmla="*/ 901295 h 3714225"/>
                  <a:gd name="connsiteX3-869" fmla="*/ 130115 w 1604464"/>
                  <a:gd name="connsiteY3-870" fmla="*/ 1086715 h 3714225"/>
                  <a:gd name="connsiteX4-871" fmla="*/ 475555 w 1604464"/>
                  <a:gd name="connsiteY4-872" fmla="*/ 1072745 h 3714225"/>
                  <a:gd name="connsiteX5-873" fmla="*/ 945455 w 1604464"/>
                  <a:gd name="connsiteY5-874" fmla="*/ 1040995 h 3714225"/>
                  <a:gd name="connsiteX6-875" fmla="*/ 1067375 w 1604464"/>
                  <a:gd name="connsiteY6-876" fmla="*/ 1086715 h 3714225"/>
                  <a:gd name="connsiteX7-877" fmla="*/ 1029275 w 1604464"/>
                  <a:gd name="connsiteY7-878" fmla="*/ 1277215 h 3714225"/>
                  <a:gd name="connsiteX8-879" fmla="*/ 838775 w 1604464"/>
                  <a:gd name="connsiteY8-880" fmla="*/ 1612495 h 3714225"/>
                  <a:gd name="connsiteX9-881" fmla="*/ 465395 w 1604464"/>
                  <a:gd name="connsiteY9-882" fmla="*/ 2062075 h 3714225"/>
                  <a:gd name="connsiteX10-883" fmla="*/ 92015 w 1604464"/>
                  <a:gd name="connsiteY10-884" fmla="*/ 2374495 h 3714225"/>
                  <a:gd name="connsiteX11-885" fmla="*/ 575 w 1604464"/>
                  <a:gd name="connsiteY11-886" fmla="*/ 2450695 h 3714225"/>
                  <a:gd name="connsiteX12-887" fmla="*/ 61535 w 1604464"/>
                  <a:gd name="connsiteY12-888" fmla="*/ 2557375 h 3714225"/>
                  <a:gd name="connsiteX13-889" fmla="*/ 221555 w 1604464"/>
                  <a:gd name="connsiteY13-890" fmla="*/ 2496415 h 3714225"/>
                  <a:gd name="connsiteX14-891" fmla="*/ 617795 w 1604464"/>
                  <a:gd name="connsiteY14-892" fmla="*/ 2130655 h 3714225"/>
                  <a:gd name="connsiteX15-893" fmla="*/ 716855 w 1604464"/>
                  <a:gd name="connsiteY15-894" fmla="*/ 2023975 h 3714225"/>
                  <a:gd name="connsiteX16-895" fmla="*/ 724475 w 1604464"/>
                  <a:gd name="connsiteY16-896" fmla="*/ 2267815 h 3714225"/>
                  <a:gd name="connsiteX17-897" fmla="*/ 724475 w 1604464"/>
                  <a:gd name="connsiteY17-898" fmla="*/ 3570835 h 3714225"/>
                  <a:gd name="connsiteX18-899" fmla="*/ 762575 w 1604464"/>
                  <a:gd name="connsiteY18-900" fmla="*/ 3677515 h 3714225"/>
                  <a:gd name="connsiteX19-901" fmla="*/ 846395 w 1604464"/>
                  <a:gd name="connsiteY19-902" fmla="*/ 3647035 h 3714225"/>
                  <a:gd name="connsiteX20-903" fmla="*/ 846395 w 1604464"/>
                  <a:gd name="connsiteY20-904" fmla="*/ 2945995 h 3714225"/>
                  <a:gd name="connsiteX21-905" fmla="*/ 846395 w 1604464"/>
                  <a:gd name="connsiteY21-906" fmla="*/ 2366875 h 3714225"/>
                  <a:gd name="connsiteX22-907" fmla="*/ 930215 w 1604464"/>
                  <a:gd name="connsiteY22-908" fmla="*/ 2382115 h 3714225"/>
                  <a:gd name="connsiteX23-909" fmla="*/ 1318835 w 1604464"/>
                  <a:gd name="connsiteY23-910" fmla="*/ 2389735 h 3714225"/>
                  <a:gd name="connsiteX24-911" fmla="*/ 1577915 w 1604464"/>
                  <a:gd name="connsiteY24-912" fmla="*/ 2427835 h 3714225"/>
                  <a:gd name="connsiteX25-913" fmla="*/ 1577915 w 1604464"/>
                  <a:gd name="connsiteY25-914" fmla="*/ 2298295 h 3714225"/>
                  <a:gd name="connsiteX26-915" fmla="*/ 1417895 w 1604464"/>
                  <a:gd name="connsiteY26-916" fmla="*/ 2244955 h 3714225"/>
                  <a:gd name="connsiteX27-917" fmla="*/ 953075 w 1604464"/>
                  <a:gd name="connsiteY27-918" fmla="*/ 2244955 h 3714225"/>
                  <a:gd name="connsiteX28-919" fmla="*/ 983555 w 1604464"/>
                  <a:gd name="connsiteY28-920" fmla="*/ 2130655 h 3714225"/>
                  <a:gd name="connsiteX29-921" fmla="*/ 1097855 w 1604464"/>
                  <a:gd name="connsiteY29-922" fmla="*/ 1924915 h 3714225"/>
                  <a:gd name="connsiteX30-923" fmla="*/ 1295975 w 1604464"/>
                  <a:gd name="connsiteY30-924" fmla="*/ 1825855 h 3714225"/>
                  <a:gd name="connsiteX31-925" fmla="*/ 1227395 w 1604464"/>
                  <a:gd name="connsiteY31-926" fmla="*/ 1696315 h 3714225"/>
                  <a:gd name="connsiteX32-927" fmla="*/ 1006415 w 1604464"/>
                  <a:gd name="connsiteY32-928" fmla="*/ 1879195 h 3714225"/>
                  <a:gd name="connsiteX33-929" fmla="*/ 884495 w 1604464"/>
                  <a:gd name="connsiteY33-930" fmla="*/ 2092555 h 3714225"/>
                  <a:gd name="connsiteX34-931" fmla="*/ 859095 w 1604464"/>
                  <a:gd name="connsiteY34-932" fmla="*/ 1899515 h 3714225"/>
                  <a:gd name="connsiteX35-933" fmla="*/ 1014035 w 1604464"/>
                  <a:gd name="connsiteY35-934" fmla="*/ 1642975 h 3714225"/>
                  <a:gd name="connsiteX36-935" fmla="*/ 1235015 w 1604464"/>
                  <a:gd name="connsiteY36-936" fmla="*/ 1155295 h 3714225"/>
                  <a:gd name="connsiteX37-937" fmla="*/ 1143575 w 1604464"/>
                  <a:gd name="connsiteY37-938" fmla="*/ 888595 h 3714225"/>
                  <a:gd name="connsiteX38-939" fmla="*/ 426025 w 1604464"/>
                  <a:gd name="connsiteY38-940" fmla="*/ 896215 h 3714225"/>
                  <a:gd name="connsiteX39-941" fmla="*/ 465395 w 1604464"/>
                  <a:gd name="connsiteY39-942" fmla="*/ 652375 h 3714225"/>
                  <a:gd name="connsiteX40-943" fmla="*/ 832425 w 1604464"/>
                  <a:gd name="connsiteY40-944" fmla="*/ 253595 h 3714225"/>
                  <a:gd name="connsiteX41-945" fmla="*/ 960695 w 1604464"/>
                  <a:gd name="connsiteY41-946" fmla="*/ 134215 h 3714225"/>
                  <a:gd name="connsiteX42-947" fmla="*/ 831155 w 1604464"/>
                  <a:gd name="connsiteY42-948" fmla="*/ 12295 h 3714225"/>
                  <a:gd name="connsiteX0-949" fmla="*/ 831155 w 1604464"/>
                  <a:gd name="connsiteY0-950" fmla="*/ 12295 h 3714225"/>
                  <a:gd name="connsiteX1-951" fmla="*/ 412055 w 1604464"/>
                  <a:gd name="connsiteY1-952" fmla="*/ 454255 h 3714225"/>
                  <a:gd name="connsiteX2-953" fmla="*/ 127575 w 1604464"/>
                  <a:gd name="connsiteY2-954" fmla="*/ 901295 h 3714225"/>
                  <a:gd name="connsiteX3-955" fmla="*/ 130115 w 1604464"/>
                  <a:gd name="connsiteY3-956" fmla="*/ 1086715 h 3714225"/>
                  <a:gd name="connsiteX4-957" fmla="*/ 475555 w 1604464"/>
                  <a:gd name="connsiteY4-958" fmla="*/ 1072745 h 3714225"/>
                  <a:gd name="connsiteX5-959" fmla="*/ 945455 w 1604464"/>
                  <a:gd name="connsiteY5-960" fmla="*/ 1040995 h 3714225"/>
                  <a:gd name="connsiteX6-961" fmla="*/ 1067375 w 1604464"/>
                  <a:gd name="connsiteY6-962" fmla="*/ 1086715 h 3714225"/>
                  <a:gd name="connsiteX7-963" fmla="*/ 1029275 w 1604464"/>
                  <a:gd name="connsiteY7-964" fmla="*/ 1277215 h 3714225"/>
                  <a:gd name="connsiteX8-965" fmla="*/ 838775 w 1604464"/>
                  <a:gd name="connsiteY8-966" fmla="*/ 1612495 h 3714225"/>
                  <a:gd name="connsiteX9-967" fmla="*/ 465395 w 1604464"/>
                  <a:gd name="connsiteY9-968" fmla="*/ 2062075 h 3714225"/>
                  <a:gd name="connsiteX10-969" fmla="*/ 92015 w 1604464"/>
                  <a:gd name="connsiteY10-970" fmla="*/ 2374495 h 3714225"/>
                  <a:gd name="connsiteX11-971" fmla="*/ 575 w 1604464"/>
                  <a:gd name="connsiteY11-972" fmla="*/ 2450695 h 3714225"/>
                  <a:gd name="connsiteX12-973" fmla="*/ 61535 w 1604464"/>
                  <a:gd name="connsiteY12-974" fmla="*/ 2557375 h 3714225"/>
                  <a:gd name="connsiteX13-975" fmla="*/ 221555 w 1604464"/>
                  <a:gd name="connsiteY13-976" fmla="*/ 2496415 h 3714225"/>
                  <a:gd name="connsiteX14-977" fmla="*/ 617795 w 1604464"/>
                  <a:gd name="connsiteY14-978" fmla="*/ 2130655 h 3714225"/>
                  <a:gd name="connsiteX15-979" fmla="*/ 716855 w 1604464"/>
                  <a:gd name="connsiteY15-980" fmla="*/ 2023975 h 3714225"/>
                  <a:gd name="connsiteX16-981" fmla="*/ 724475 w 1604464"/>
                  <a:gd name="connsiteY16-982" fmla="*/ 2267815 h 3714225"/>
                  <a:gd name="connsiteX17-983" fmla="*/ 724475 w 1604464"/>
                  <a:gd name="connsiteY17-984" fmla="*/ 3570835 h 3714225"/>
                  <a:gd name="connsiteX18-985" fmla="*/ 762575 w 1604464"/>
                  <a:gd name="connsiteY18-986" fmla="*/ 3677515 h 3714225"/>
                  <a:gd name="connsiteX19-987" fmla="*/ 846395 w 1604464"/>
                  <a:gd name="connsiteY19-988" fmla="*/ 3647035 h 3714225"/>
                  <a:gd name="connsiteX20-989" fmla="*/ 846395 w 1604464"/>
                  <a:gd name="connsiteY20-990" fmla="*/ 2945995 h 3714225"/>
                  <a:gd name="connsiteX21-991" fmla="*/ 846395 w 1604464"/>
                  <a:gd name="connsiteY21-992" fmla="*/ 2366875 h 3714225"/>
                  <a:gd name="connsiteX22-993" fmla="*/ 930215 w 1604464"/>
                  <a:gd name="connsiteY22-994" fmla="*/ 2382115 h 3714225"/>
                  <a:gd name="connsiteX23-995" fmla="*/ 1318835 w 1604464"/>
                  <a:gd name="connsiteY23-996" fmla="*/ 2389735 h 3714225"/>
                  <a:gd name="connsiteX24-997" fmla="*/ 1577915 w 1604464"/>
                  <a:gd name="connsiteY24-998" fmla="*/ 2427835 h 3714225"/>
                  <a:gd name="connsiteX25-999" fmla="*/ 1577915 w 1604464"/>
                  <a:gd name="connsiteY25-1000" fmla="*/ 2298295 h 3714225"/>
                  <a:gd name="connsiteX26-1001" fmla="*/ 1417895 w 1604464"/>
                  <a:gd name="connsiteY26-1002" fmla="*/ 2244955 h 3714225"/>
                  <a:gd name="connsiteX27-1003" fmla="*/ 953075 w 1604464"/>
                  <a:gd name="connsiteY27-1004" fmla="*/ 2244955 h 3714225"/>
                  <a:gd name="connsiteX28-1005" fmla="*/ 983555 w 1604464"/>
                  <a:gd name="connsiteY28-1006" fmla="*/ 2130655 h 3714225"/>
                  <a:gd name="connsiteX29-1007" fmla="*/ 1097855 w 1604464"/>
                  <a:gd name="connsiteY29-1008" fmla="*/ 1924915 h 3714225"/>
                  <a:gd name="connsiteX30-1009" fmla="*/ 1295975 w 1604464"/>
                  <a:gd name="connsiteY30-1010" fmla="*/ 1825855 h 3714225"/>
                  <a:gd name="connsiteX31-1011" fmla="*/ 1227395 w 1604464"/>
                  <a:gd name="connsiteY31-1012" fmla="*/ 1696315 h 3714225"/>
                  <a:gd name="connsiteX32-1013" fmla="*/ 1006415 w 1604464"/>
                  <a:gd name="connsiteY32-1014" fmla="*/ 1879195 h 3714225"/>
                  <a:gd name="connsiteX33-1015" fmla="*/ 884495 w 1604464"/>
                  <a:gd name="connsiteY33-1016" fmla="*/ 2092555 h 3714225"/>
                  <a:gd name="connsiteX34-1017" fmla="*/ 859095 w 1604464"/>
                  <a:gd name="connsiteY34-1018" fmla="*/ 1893165 h 3714225"/>
                  <a:gd name="connsiteX35-1019" fmla="*/ 1014035 w 1604464"/>
                  <a:gd name="connsiteY35-1020" fmla="*/ 1642975 h 3714225"/>
                  <a:gd name="connsiteX36-1021" fmla="*/ 1235015 w 1604464"/>
                  <a:gd name="connsiteY36-1022" fmla="*/ 1155295 h 3714225"/>
                  <a:gd name="connsiteX37-1023" fmla="*/ 1143575 w 1604464"/>
                  <a:gd name="connsiteY37-1024" fmla="*/ 888595 h 3714225"/>
                  <a:gd name="connsiteX38-1025" fmla="*/ 426025 w 1604464"/>
                  <a:gd name="connsiteY38-1026" fmla="*/ 896215 h 3714225"/>
                  <a:gd name="connsiteX39-1027" fmla="*/ 465395 w 1604464"/>
                  <a:gd name="connsiteY39-1028" fmla="*/ 652375 h 3714225"/>
                  <a:gd name="connsiteX40-1029" fmla="*/ 832425 w 1604464"/>
                  <a:gd name="connsiteY40-1030" fmla="*/ 253595 h 3714225"/>
                  <a:gd name="connsiteX41-1031" fmla="*/ 960695 w 1604464"/>
                  <a:gd name="connsiteY41-1032" fmla="*/ 134215 h 3714225"/>
                  <a:gd name="connsiteX42-1033" fmla="*/ 831155 w 1604464"/>
                  <a:gd name="connsiteY42-1034" fmla="*/ 12295 h 3714225"/>
                  <a:gd name="connsiteX0-1035" fmla="*/ 831155 w 1604464"/>
                  <a:gd name="connsiteY0-1036" fmla="*/ 12295 h 3714225"/>
                  <a:gd name="connsiteX1-1037" fmla="*/ 412055 w 1604464"/>
                  <a:gd name="connsiteY1-1038" fmla="*/ 454255 h 3714225"/>
                  <a:gd name="connsiteX2-1039" fmla="*/ 127575 w 1604464"/>
                  <a:gd name="connsiteY2-1040" fmla="*/ 901295 h 3714225"/>
                  <a:gd name="connsiteX3-1041" fmla="*/ 130115 w 1604464"/>
                  <a:gd name="connsiteY3-1042" fmla="*/ 1086715 h 3714225"/>
                  <a:gd name="connsiteX4-1043" fmla="*/ 475555 w 1604464"/>
                  <a:gd name="connsiteY4-1044" fmla="*/ 1072745 h 3714225"/>
                  <a:gd name="connsiteX5-1045" fmla="*/ 945455 w 1604464"/>
                  <a:gd name="connsiteY5-1046" fmla="*/ 1040995 h 3714225"/>
                  <a:gd name="connsiteX6-1047" fmla="*/ 1067375 w 1604464"/>
                  <a:gd name="connsiteY6-1048" fmla="*/ 1086715 h 3714225"/>
                  <a:gd name="connsiteX7-1049" fmla="*/ 1029275 w 1604464"/>
                  <a:gd name="connsiteY7-1050" fmla="*/ 1277215 h 3714225"/>
                  <a:gd name="connsiteX8-1051" fmla="*/ 838775 w 1604464"/>
                  <a:gd name="connsiteY8-1052" fmla="*/ 1612495 h 3714225"/>
                  <a:gd name="connsiteX9-1053" fmla="*/ 465395 w 1604464"/>
                  <a:gd name="connsiteY9-1054" fmla="*/ 2062075 h 3714225"/>
                  <a:gd name="connsiteX10-1055" fmla="*/ 92015 w 1604464"/>
                  <a:gd name="connsiteY10-1056" fmla="*/ 2374495 h 3714225"/>
                  <a:gd name="connsiteX11-1057" fmla="*/ 575 w 1604464"/>
                  <a:gd name="connsiteY11-1058" fmla="*/ 2450695 h 3714225"/>
                  <a:gd name="connsiteX12-1059" fmla="*/ 61535 w 1604464"/>
                  <a:gd name="connsiteY12-1060" fmla="*/ 2557375 h 3714225"/>
                  <a:gd name="connsiteX13-1061" fmla="*/ 221555 w 1604464"/>
                  <a:gd name="connsiteY13-1062" fmla="*/ 2496415 h 3714225"/>
                  <a:gd name="connsiteX14-1063" fmla="*/ 617795 w 1604464"/>
                  <a:gd name="connsiteY14-1064" fmla="*/ 2130655 h 3714225"/>
                  <a:gd name="connsiteX15-1065" fmla="*/ 716855 w 1604464"/>
                  <a:gd name="connsiteY15-1066" fmla="*/ 2023975 h 3714225"/>
                  <a:gd name="connsiteX16-1067" fmla="*/ 724475 w 1604464"/>
                  <a:gd name="connsiteY16-1068" fmla="*/ 2267815 h 3714225"/>
                  <a:gd name="connsiteX17-1069" fmla="*/ 724475 w 1604464"/>
                  <a:gd name="connsiteY17-1070" fmla="*/ 3570835 h 3714225"/>
                  <a:gd name="connsiteX18-1071" fmla="*/ 762575 w 1604464"/>
                  <a:gd name="connsiteY18-1072" fmla="*/ 3677515 h 3714225"/>
                  <a:gd name="connsiteX19-1073" fmla="*/ 846395 w 1604464"/>
                  <a:gd name="connsiteY19-1074" fmla="*/ 3647035 h 3714225"/>
                  <a:gd name="connsiteX20-1075" fmla="*/ 846395 w 1604464"/>
                  <a:gd name="connsiteY20-1076" fmla="*/ 2945995 h 3714225"/>
                  <a:gd name="connsiteX21-1077" fmla="*/ 846395 w 1604464"/>
                  <a:gd name="connsiteY21-1078" fmla="*/ 2366875 h 3714225"/>
                  <a:gd name="connsiteX22-1079" fmla="*/ 930215 w 1604464"/>
                  <a:gd name="connsiteY22-1080" fmla="*/ 2382115 h 3714225"/>
                  <a:gd name="connsiteX23-1081" fmla="*/ 1318835 w 1604464"/>
                  <a:gd name="connsiteY23-1082" fmla="*/ 2389735 h 3714225"/>
                  <a:gd name="connsiteX24-1083" fmla="*/ 1577915 w 1604464"/>
                  <a:gd name="connsiteY24-1084" fmla="*/ 2427835 h 3714225"/>
                  <a:gd name="connsiteX25-1085" fmla="*/ 1577915 w 1604464"/>
                  <a:gd name="connsiteY25-1086" fmla="*/ 2298295 h 3714225"/>
                  <a:gd name="connsiteX26-1087" fmla="*/ 1417895 w 1604464"/>
                  <a:gd name="connsiteY26-1088" fmla="*/ 2244955 h 3714225"/>
                  <a:gd name="connsiteX27-1089" fmla="*/ 953075 w 1604464"/>
                  <a:gd name="connsiteY27-1090" fmla="*/ 2244955 h 3714225"/>
                  <a:gd name="connsiteX28-1091" fmla="*/ 983555 w 1604464"/>
                  <a:gd name="connsiteY28-1092" fmla="*/ 2130655 h 3714225"/>
                  <a:gd name="connsiteX29-1093" fmla="*/ 1097855 w 1604464"/>
                  <a:gd name="connsiteY29-1094" fmla="*/ 1924915 h 3714225"/>
                  <a:gd name="connsiteX30-1095" fmla="*/ 1295975 w 1604464"/>
                  <a:gd name="connsiteY30-1096" fmla="*/ 1825855 h 3714225"/>
                  <a:gd name="connsiteX31-1097" fmla="*/ 1227395 w 1604464"/>
                  <a:gd name="connsiteY31-1098" fmla="*/ 1696315 h 3714225"/>
                  <a:gd name="connsiteX32-1099" fmla="*/ 1006415 w 1604464"/>
                  <a:gd name="connsiteY32-1100" fmla="*/ 1879195 h 3714225"/>
                  <a:gd name="connsiteX33-1101" fmla="*/ 884495 w 1604464"/>
                  <a:gd name="connsiteY33-1102" fmla="*/ 2092555 h 3714225"/>
                  <a:gd name="connsiteX34-1103" fmla="*/ 859095 w 1604464"/>
                  <a:gd name="connsiteY34-1104" fmla="*/ 1893165 h 3714225"/>
                  <a:gd name="connsiteX35-1105" fmla="*/ 1014035 w 1604464"/>
                  <a:gd name="connsiteY35-1106" fmla="*/ 1642975 h 3714225"/>
                  <a:gd name="connsiteX36-1107" fmla="*/ 1235015 w 1604464"/>
                  <a:gd name="connsiteY36-1108" fmla="*/ 1155295 h 3714225"/>
                  <a:gd name="connsiteX37-1109" fmla="*/ 1143575 w 1604464"/>
                  <a:gd name="connsiteY37-1110" fmla="*/ 888595 h 3714225"/>
                  <a:gd name="connsiteX38-1111" fmla="*/ 426025 w 1604464"/>
                  <a:gd name="connsiteY38-1112" fmla="*/ 896215 h 3714225"/>
                  <a:gd name="connsiteX39-1113" fmla="*/ 465395 w 1604464"/>
                  <a:gd name="connsiteY39-1114" fmla="*/ 652375 h 3714225"/>
                  <a:gd name="connsiteX40-1115" fmla="*/ 832425 w 1604464"/>
                  <a:gd name="connsiteY40-1116" fmla="*/ 253595 h 3714225"/>
                  <a:gd name="connsiteX41-1117" fmla="*/ 960695 w 1604464"/>
                  <a:gd name="connsiteY41-1118" fmla="*/ 134215 h 3714225"/>
                  <a:gd name="connsiteX42-1119" fmla="*/ 831155 w 1604464"/>
                  <a:gd name="connsiteY42-1120" fmla="*/ 12295 h 3714225"/>
                  <a:gd name="connsiteX0-1121" fmla="*/ 831155 w 1604464"/>
                  <a:gd name="connsiteY0-1122" fmla="*/ 12295 h 3714225"/>
                  <a:gd name="connsiteX1-1123" fmla="*/ 412055 w 1604464"/>
                  <a:gd name="connsiteY1-1124" fmla="*/ 454255 h 3714225"/>
                  <a:gd name="connsiteX2-1125" fmla="*/ 127575 w 1604464"/>
                  <a:gd name="connsiteY2-1126" fmla="*/ 901295 h 3714225"/>
                  <a:gd name="connsiteX3-1127" fmla="*/ 130115 w 1604464"/>
                  <a:gd name="connsiteY3-1128" fmla="*/ 1086715 h 3714225"/>
                  <a:gd name="connsiteX4-1129" fmla="*/ 475555 w 1604464"/>
                  <a:gd name="connsiteY4-1130" fmla="*/ 1072745 h 3714225"/>
                  <a:gd name="connsiteX5-1131" fmla="*/ 945455 w 1604464"/>
                  <a:gd name="connsiteY5-1132" fmla="*/ 1040995 h 3714225"/>
                  <a:gd name="connsiteX6-1133" fmla="*/ 1067375 w 1604464"/>
                  <a:gd name="connsiteY6-1134" fmla="*/ 1086715 h 3714225"/>
                  <a:gd name="connsiteX7-1135" fmla="*/ 1029275 w 1604464"/>
                  <a:gd name="connsiteY7-1136" fmla="*/ 1277215 h 3714225"/>
                  <a:gd name="connsiteX8-1137" fmla="*/ 838775 w 1604464"/>
                  <a:gd name="connsiteY8-1138" fmla="*/ 1612495 h 3714225"/>
                  <a:gd name="connsiteX9-1139" fmla="*/ 465395 w 1604464"/>
                  <a:gd name="connsiteY9-1140" fmla="*/ 2062075 h 3714225"/>
                  <a:gd name="connsiteX10-1141" fmla="*/ 92015 w 1604464"/>
                  <a:gd name="connsiteY10-1142" fmla="*/ 2374495 h 3714225"/>
                  <a:gd name="connsiteX11-1143" fmla="*/ 575 w 1604464"/>
                  <a:gd name="connsiteY11-1144" fmla="*/ 2450695 h 3714225"/>
                  <a:gd name="connsiteX12-1145" fmla="*/ 61535 w 1604464"/>
                  <a:gd name="connsiteY12-1146" fmla="*/ 2557375 h 3714225"/>
                  <a:gd name="connsiteX13-1147" fmla="*/ 221555 w 1604464"/>
                  <a:gd name="connsiteY13-1148" fmla="*/ 2496415 h 3714225"/>
                  <a:gd name="connsiteX14-1149" fmla="*/ 617795 w 1604464"/>
                  <a:gd name="connsiteY14-1150" fmla="*/ 2130655 h 3714225"/>
                  <a:gd name="connsiteX15-1151" fmla="*/ 716855 w 1604464"/>
                  <a:gd name="connsiteY15-1152" fmla="*/ 2023975 h 3714225"/>
                  <a:gd name="connsiteX16-1153" fmla="*/ 724475 w 1604464"/>
                  <a:gd name="connsiteY16-1154" fmla="*/ 2267815 h 3714225"/>
                  <a:gd name="connsiteX17-1155" fmla="*/ 724475 w 1604464"/>
                  <a:gd name="connsiteY17-1156" fmla="*/ 3570835 h 3714225"/>
                  <a:gd name="connsiteX18-1157" fmla="*/ 762575 w 1604464"/>
                  <a:gd name="connsiteY18-1158" fmla="*/ 3677515 h 3714225"/>
                  <a:gd name="connsiteX19-1159" fmla="*/ 846395 w 1604464"/>
                  <a:gd name="connsiteY19-1160" fmla="*/ 3647035 h 3714225"/>
                  <a:gd name="connsiteX20-1161" fmla="*/ 846395 w 1604464"/>
                  <a:gd name="connsiteY20-1162" fmla="*/ 2945995 h 3714225"/>
                  <a:gd name="connsiteX21-1163" fmla="*/ 846395 w 1604464"/>
                  <a:gd name="connsiteY21-1164" fmla="*/ 2366875 h 3714225"/>
                  <a:gd name="connsiteX22-1165" fmla="*/ 930215 w 1604464"/>
                  <a:gd name="connsiteY22-1166" fmla="*/ 2382115 h 3714225"/>
                  <a:gd name="connsiteX23-1167" fmla="*/ 1318835 w 1604464"/>
                  <a:gd name="connsiteY23-1168" fmla="*/ 2389735 h 3714225"/>
                  <a:gd name="connsiteX24-1169" fmla="*/ 1577915 w 1604464"/>
                  <a:gd name="connsiteY24-1170" fmla="*/ 2427835 h 3714225"/>
                  <a:gd name="connsiteX25-1171" fmla="*/ 1577915 w 1604464"/>
                  <a:gd name="connsiteY25-1172" fmla="*/ 2298295 h 3714225"/>
                  <a:gd name="connsiteX26-1173" fmla="*/ 1417895 w 1604464"/>
                  <a:gd name="connsiteY26-1174" fmla="*/ 2244955 h 3714225"/>
                  <a:gd name="connsiteX27-1175" fmla="*/ 953075 w 1604464"/>
                  <a:gd name="connsiteY27-1176" fmla="*/ 2244955 h 3714225"/>
                  <a:gd name="connsiteX28-1177" fmla="*/ 983555 w 1604464"/>
                  <a:gd name="connsiteY28-1178" fmla="*/ 2130655 h 3714225"/>
                  <a:gd name="connsiteX29-1179" fmla="*/ 1097855 w 1604464"/>
                  <a:gd name="connsiteY29-1180" fmla="*/ 1924915 h 3714225"/>
                  <a:gd name="connsiteX30-1181" fmla="*/ 1295975 w 1604464"/>
                  <a:gd name="connsiteY30-1182" fmla="*/ 1825855 h 3714225"/>
                  <a:gd name="connsiteX31-1183" fmla="*/ 1227395 w 1604464"/>
                  <a:gd name="connsiteY31-1184" fmla="*/ 1696315 h 3714225"/>
                  <a:gd name="connsiteX32-1185" fmla="*/ 1006415 w 1604464"/>
                  <a:gd name="connsiteY32-1186" fmla="*/ 1879195 h 3714225"/>
                  <a:gd name="connsiteX33-1187" fmla="*/ 877351 w 1604464"/>
                  <a:gd name="connsiteY33-1188" fmla="*/ 2087793 h 3714225"/>
                  <a:gd name="connsiteX34-1189" fmla="*/ 859095 w 1604464"/>
                  <a:gd name="connsiteY34-1190" fmla="*/ 1893165 h 3714225"/>
                  <a:gd name="connsiteX35-1191" fmla="*/ 1014035 w 1604464"/>
                  <a:gd name="connsiteY35-1192" fmla="*/ 1642975 h 3714225"/>
                  <a:gd name="connsiteX36-1193" fmla="*/ 1235015 w 1604464"/>
                  <a:gd name="connsiteY36-1194" fmla="*/ 1155295 h 3714225"/>
                  <a:gd name="connsiteX37-1195" fmla="*/ 1143575 w 1604464"/>
                  <a:gd name="connsiteY37-1196" fmla="*/ 888595 h 3714225"/>
                  <a:gd name="connsiteX38-1197" fmla="*/ 426025 w 1604464"/>
                  <a:gd name="connsiteY38-1198" fmla="*/ 896215 h 3714225"/>
                  <a:gd name="connsiteX39-1199" fmla="*/ 465395 w 1604464"/>
                  <a:gd name="connsiteY39-1200" fmla="*/ 652375 h 3714225"/>
                  <a:gd name="connsiteX40-1201" fmla="*/ 832425 w 1604464"/>
                  <a:gd name="connsiteY40-1202" fmla="*/ 253595 h 3714225"/>
                  <a:gd name="connsiteX41-1203" fmla="*/ 960695 w 1604464"/>
                  <a:gd name="connsiteY41-1204" fmla="*/ 134215 h 3714225"/>
                  <a:gd name="connsiteX42-1205" fmla="*/ 831155 w 1604464"/>
                  <a:gd name="connsiteY42-1206" fmla="*/ 12295 h 3714225"/>
                  <a:gd name="connsiteX0-1207" fmla="*/ 831155 w 1604464"/>
                  <a:gd name="connsiteY0-1208" fmla="*/ 12295 h 3714225"/>
                  <a:gd name="connsiteX1-1209" fmla="*/ 412055 w 1604464"/>
                  <a:gd name="connsiteY1-1210" fmla="*/ 454255 h 3714225"/>
                  <a:gd name="connsiteX2-1211" fmla="*/ 127575 w 1604464"/>
                  <a:gd name="connsiteY2-1212" fmla="*/ 901295 h 3714225"/>
                  <a:gd name="connsiteX3-1213" fmla="*/ 130115 w 1604464"/>
                  <a:gd name="connsiteY3-1214" fmla="*/ 1086715 h 3714225"/>
                  <a:gd name="connsiteX4-1215" fmla="*/ 475555 w 1604464"/>
                  <a:gd name="connsiteY4-1216" fmla="*/ 1072745 h 3714225"/>
                  <a:gd name="connsiteX5-1217" fmla="*/ 945455 w 1604464"/>
                  <a:gd name="connsiteY5-1218" fmla="*/ 1040995 h 3714225"/>
                  <a:gd name="connsiteX6-1219" fmla="*/ 1067375 w 1604464"/>
                  <a:gd name="connsiteY6-1220" fmla="*/ 1086715 h 3714225"/>
                  <a:gd name="connsiteX7-1221" fmla="*/ 1029275 w 1604464"/>
                  <a:gd name="connsiteY7-1222" fmla="*/ 1277215 h 3714225"/>
                  <a:gd name="connsiteX8-1223" fmla="*/ 838775 w 1604464"/>
                  <a:gd name="connsiteY8-1224" fmla="*/ 1612495 h 3714225"/>
                  <a:gd name="connsiteX9-1225" fmla="*/ 465395 w 1604464"/>
                  <a:gd name="connsiteY9-1226" fmla="*/ 2062075 h 3714225"/>
                  <a:gd name="connsiteX10-1227" fmla="*/ 92015 w 1604464"/>
                  <a:gd name="connsiteY10-1228" fmla="*/ 2374495 h 3714225"/>
                  <a:gd name="connsiteX11-1229" fmla="*/ 575 w 1604464"/>
                  <a:gd name="connsiteY11-1230" fmla="*/ 2450695 h 3714225"/>
                  <a:gd name="connsiteX12-1231" fmla="*/ 61535 w 1604464"/>
                  <a:gd name="connsiteY12-1232" fmla="*/ 2557375 h 3714225"/>
                  <a:gd name="connsiteX13-1233" fmla="*/ 221555 w 1604464"/>
                  <a:gd name="connsiteY13-1234" fmla="*/ 2496415 h 3714225"/>
                  <a:gd name="connsiteX14-1235" fmla="*/ 617795 w 1604464"/>
                  <a:gd name="connsiteY14-1236" fmla="*/ 2130655 h 3714225"/>
                  <a:gd name="connsiteX15-1237" fmla="*/ 716855 w 1604464"/>
                  <a:gd name="connsiteY15-1238" fmla="*/ 2023975 h 3714225"/>
                  <a:gd name="connsiteX16-1239" fmla="*/ 724475 w 1604464"/>
                  <a:gd name="connsiteY16-1240" fmla="*/ 2267815 h 3714225"/>
                  <a:gd name="connsiteX17-1241" fmla="*/ 724475 w 1604464"/>
                  <a:gd name="connsiteY17-1242" fmla="*/ 3570835 h 3714225"/>
                  <a:gd name="connsiteX18-1243" fmla="*/ 762575 w 1604464"/>
                  <a:gd name="connsiteY18-1244" fmla="*/ 3677515 h 3714225"/>
                  <a:gd name="connsiteX19-1245" fmla="*/ 846395 w 1604464"/>
                  <a:gd name="connsiteY19-1246" fmla="*/ 3647035 h 3714225"/>
                  <a:gd name="connsiteX20-1247" fmla="*/ 846395 w 1604464"/>
                  <a:gd name="connsiteY20-1248" fmla="*/ 2945995 h 3714225"/>
                  <a:gd name="connsiteX21-1249" fmla="*/ 846395 w 1604464"/>
                  <a:gd name="connsiteY21-1250" fmla="*/ 2366875 h 3714225"/>
                  <a:gd name="connsiteX22-1251" fmla="*/ 930215 w 1604464"/>
                  <a:gd name="connsiteY22-1252" fmla="*/ 2382115 h 3714225"/>
                  <a:gd name="connsiteX23-1253" fmla="*/ 1318835 w 1604464"/>
                  <a:gd name="connsiteY23-1254" fmla="*/ 2389735 h 3714225"/>
                  <a:gd name="connsiteX24-1255" fmla="*/ 1577915 w 1604464"/>
                  <a:gd name="connsiteY24-1256" fmla="*/ 2427835 h 3714225"/>
                  <a:gd name="connsiteX25-1257" fmla="*/ 1577915 w 1604464"/>
                  <a:gd name="connsiteY25-1258" fmla="*/ 2298295 h 3714225"/>
                  <a:gd name="connsiteX26-1259" fmla="*/ 1417895 w 1604464"/>
                  <a:gd name="connsiteY26-1260" fmla="*/ 2244955 h 3714225"/>
                  <a:gd name="connsiteX27-1261" fmla="*/ 953075 w 1604464"/>
                  <a:gd name="connsiteY27-1262" fmla="*/ 2244955 h 3714225"/>
                  <a:gd name="connsiteX28-1263" fmla="*/ 983555 w 1604464"/>
                  <a:gd name="connsiteY28-1264" fmla="*/ 2130655 h 3714225"/>
                  <a:gd name="connsiteX29-1265" fmla="*/ 1097855 w 1604464"/>
                  <a:gd name="connsiteY29-1266" fmla="*/ 1924915 h 3714225"/>
                  <a:gd name="connsiteX30-1267" fmla="*/ 1295975 w 1604464"/>
                  <a:gd name="connsiteY30-1268" fmla="*/ 1825855 h 3714225"/>
                  <a:gd name="connsiteX31-1269" fmla="*/ 1227395 w 1604464"/>
                  <a:gd name="connsiteY31-1270" fmla="*/ 1696315 h 3714225"/>
                  <a:gd name="connsiteX32-1271" fmla="*/ 1018321 w 1604464"/>
                  <a:gd name="connsiteY32-1272" fmla="*/ 1891101 h 3714225"/>
                  <a:gd name="connsiteX33-1273" fmla="*/ 877351 w 1604464"/>
                  <a:gd name="connsiteY33-1274" fmla="*/ 2087793 h 3714225"/>
                  <a:gd name="connsiteX34-1275" fmla="*/ 859095 w 1604464"/>
                  <a:gd name="connsiteY34-1276" fmla="*/ 1893165 h 3714225"/>
                  <a:gd name="connsiteX35-1277" fmla="*/ 1014035 w 1604464"/>
                  <a:gd name="connsiteY35-1278" fmla="*/ 1642975 h 3714225"/>
                  <a:gd name="connsiteX36-1279" fmla="*/ 1235015 w 1604464"/>
                  <a:gd name="connsiteY36-1280" fmla="*/ 1155295 h 3714225"/>
                  <a:gd name="connsiteX37-1281" fmla="*/ 1143575 w 1604464"/>
                  <a:gd name="connsiteY37-1282" fmla="*/ 888595 h 3714225"/>
                  <a:gd name="connsiteX38-1283" fmla="*/ 426025 w 1604464"/>
                  <a:gd name="connsiteY38-1284" fmla="*/ 896215 h 3714225"/>
                  <a:gd name="connsiteX39-1285" fmla="*/ 465395 w 1604464"/>
                  <a:gd name="connsiteY39-1286" fmla="*/ 652375 h 3714225"/>
                  <a:gd name="connsiteX40-1287" fmla="*/ 832425 w 1604464"/>
                  <a:gd name="connsiteY40-1288" fmla="*/ 253595 h 3714225"/>
                  <a:gd name="connsiteX41-1289" fmla="*/ 960695 w 1604464"/>
                  <a:gd name="connsiteY41-1290" fmla="*/ 134215 h 3714225"/>
                  <a:gd name="connsiteX42-1291" fmla="*/ 831155 w 1604464"/>
                  <a:gd name="connsiteY42-1292" fmla="*/ 12295 h 3714225"/>
                  <a:gd name="connsiteX0-1293" fmla="*/ 831155 w 1604464"/>
                  <a:gd name="connsiteY0-1294" fmla="*/ 12295 h 3714225"/>
                  <a:gd name="connsiteX1-1295" fmla="*/ 412055 w 1604464"/>
                  <a:gd name="connsiteY1-1296" fmla="*/ 454255 h 3714225"/>
                  <a:gd name="connsiteX2-1297" fmla="*/ 127575 w 1604464"/>
                  <a:gd name="connsiteY2-1298" fmla="*/ 901295 h 3714225"/>
                  <a:gd name="connsiteX3-1299" fmla="*/ 130115 w 1604464"/>
                  <a:gd name="connsiteY3-1300" fmla="*/ 1086715 h 3714225"/>
                  <a:gd name="connsiteX4-1301" fmla="*/ 475555 w 1604464"/>
                  <a:gd name="connsiteY4-1302" fmla="*/ 1072745 h 3714225"/>
                  <a:gd name="connsiteX5-1303" fmla="*/ 945455 w 1604464"/>
                  <a:gd name="connsiteY5-1304" fmla="*/ 1040995 h 3714225"/>
                  <a:gd name="connsiteX6-1305" fmla="*/ 1067375 w 1604464"/>
                  <a:gd name="connsiteY6-1306" fmla="*/ 1086715 h 3714225"/>
                  <a:gd name="connsiteX7-1307" fmla="*/ 1029275 w 1604464"/>
                  <a:gd name="connsiteY7-1308" fmla="*/ 1277215 h 3714225"/>
                  <a:gd name="connsiteX8-1309" fmla="*/ 838775 w 1604464"/>
                  <a:gd name="connsiteY8-1310" fmla="*/ 1612495 h 3714225"/>
                  <a:gd name="connsiteX9-1311" fmla="*/ 465395 w 1604464"/>
                  <a:gd name="connsiteY9-1312" fmla="*/ 2062075 h 3714225"/>
                  <a:gd name="connsiteX10-1313" fmla="*/ 92015 w 1604464"/>
                  <a:gd name="connsiteY10-1314" fmla="*/ 2374495 h 3714225"/>
                  <a:gd name="connsiteX11-1315" fmla="*/ 575 w 1604464"/>
                  <a:gd name="connsiteY11-1316" fmla="*/ 2450695 h 3714225"/>
                  <a:gd name="connsiteX12-1317" fmla="*/ 61535 w 1604464"/>
                  <a:gd name="connsiteY12-1318" fmla="*/ 2557375 h 3714225"/>
                  <a:gd name="connsiteX13-1319" fmla="*/ 221555 w 1604464"/>
                  <a:gd name="connsiteY13-1320" fmla="*/ 2496415 h 3714225"/>
                  <a:gd name="connsiteX14-1321" fmla="*/ 617795 w 1604464"/>
                  <a:gd name="connsiteY14-1322" fmla="*/ 2130655 h 3714225"/>
                  <a:gd name="connsiteX15-1323" fmla="*/ 716855 w 1604464"/>
                  <a:gd name="connsiteY15-1324" fmla="*/ 2023975 h 3714225"/>
                  <a:gd name="connsiteX16-1325" fmla="*/ 724475 w 1604464"/>
                  <a:gd name="connsiteY16-1326" fmla="*/ 2267815 h 3714225"/>
                  <a:gd name="connsiteX17-1327" fmla="*/ 724475 w 1604464"/>
                  <a:gd name="connsiteY17-1328" fmla="*/ 3570835 h 3714225"/>
                  <a:gd name="connsiteX18-1329" fmla="*/ 762575 w 1604464"/>
                  <a:gd name="connsiteY18-1330" fmla="*/ 3677515 h 3714225"/>
                  <a:gd name="connsiteX19-1331" fmla="*/ 846395 w 1604464"/>
                  <a:gd name="connsiteY19-1332" fmla="*/ 3647035 h 3714225"/>
                  <a:gd name="connsiteX20-1333" fmla="*/ 846395 w 1604464"/>
                  <a:gd name="connsiteY20-1334" fmla="*/ 2945995 h 3714225"/>
                  <a:gd name="connsiteX21-1335" fmla="*/ 846395 w 1604464"/>
                  <a:gd name="connsiteY21-1336" fmla="*/ 2366875 h 3714225"/>
                  <a:gd name="connsiteX22-1337" fmla="*/ 930215 w 1604464"/>
                  <a:gd name="connsiteY22-1338" fmla="*/ 2382115 h 3714225"/>
                  <a:gd name="connsiteX23-1339" fmla="*/ 1318835 w 1604464"/>
                  <a:gd name="connsiteY23-1340" fmla="*/ 2389735 h 3714225"/>
                  <a:gd name="connsiteX24-1341" fmla="*/ 1577915 w 1604464"/>
                  <a:gd name="connsiteY24-1342" fmla="*/ 2427835 h 3714225"/>
                  <a:gd name="connsiteX25-1343" fmla="*/ 1577915 w 1604464"/>
                  <a:gd name="connsiteY25-1344" fmla="*/ 2298295 h 3714225"/>
                  <a:gd name="connsiteX26-1345" fmla="*/ 1417895 w 1604464"/>
                  <a:gd name="connsiteY26-1346" fmla="*/ 2244955 h 3714225"/>
                  <a:gd name="connsiteX27-1347" fmla="*/ 953075 w 1604464"/>
                  <a:gd name="connsiteY27-1348" fmla="*/ 2244955 h 3714225"/>
                  <a:gd name="connsiteX28-1349" fmla="*/ 983555 w 1604464"/>
                  <a:gd name="connsiteY28-1350" fmla="*/ 2130655 h 3714225"/>
                  <a:gd name="connsiteX29-1351" fmla="*/ 1109761 w 1604464"/>
                  <a:gd name="connsiteY29-1352" fmla="*/ 1948728 h 3714225"/>
                  <a:gd name="connsiteX30-1353" fmla="*/ 1295975 w 1604464"/>
                  <a:gd name="connsiteY30-1354" fmla="*/ 1825855 h 3714225"/>
                  <a:gd name="connsiteX31-1355" fmla="*/ 1227395 w 1604464"/>
                  <a:gd name="connsiteY31-1356" fmla="*/ 1696315 h 3714225"/>
                  <a:gd name="connsiteX32-1357" fmla="*/ 1018321 w 1604464"/>
                  <a:gd name="connsiteY32-1358" fmla="*/ 1891101 h 3714225"/>
                  <a:gd name="connsiteX33-1359" fmla="*/ 877351 w 1604464"/>
                  <a:gd name="connsiteY33-1360" fmla="*/ 2087793 h 3714225"/>
                  <a:gd name="connsiteX34-1361" fmla="*/ 859095 w 1604464"/>
                  <a:gd name="connsiteY34-1362" fmla="*/ 1893165 h 3714225"/>
                  <a:gd name="connsiteX35-1363" fmla="*/ 1014035 w 1604464"/>
                  <a:gd name="connsiteY35-1364" fmla="*/ 1642975 h 3714225"/>
                  <a:gd name="connsiteX36-1365" fmla="*/ 1235015 w 1604464"/>
                  <a:gd name="connsiteY36-1366" fmla="*/ 1155295 h 3714225"/>
                  <a:gd name="connsiteX37-1367" fmla="*/ 1143575 w 1604464"/>
                  <a:gd name="connsiteY37-1368" fmla="*/ 888595 h 3714225"/>
                  <a:gd name="connsiteX38-1369" fmla="*/ 426025 w 1604464"/>
                  <a:gd name="connsiteY38-1370" fmla="*/ 896215 h 3714225"/>
                  <a:gd name="connsiteX39-1371" fmla="*/ 465395 w 1604464"/>
                  <a:gd name="connsiteY39-1372" fmla="*/ 652375 h 3714225"/>
                  <a:gd name="connsiteX40-1373" fmla="*/ 832425 w 1604464"/>
                  <a:gd name="connsiteY40-1374" fmla="*/ 253595 h 3714225"/>
                  <a:gd name="connsiteX41-1375" fmla="*/ 960695 w 1604464"/>
                  <a:gd name="connsiteY41-1376" fmla="*/ 134215 h 3714225"/>
                  <a:gd name="connsiteX42-1377" fmla="*/ 831155 w 1604464"/>
                  <a:gd name="connsiteY42-1378" fmla="*/ 12295 h 3714225"/>
                  <a:gd name="connsiteX0-1379" fmla="*/ 831155 w 1604464"/>
                  <a:gd name="connsiteY0-1380" fmla="*/ 12295 h 3714225"/>
                  <a:gd name="connsiteX1-1381" fmla="*/ 412055 w 1604464"/>
                  <a:gd name="connsiteY1-1382" fmla="*/ 454255 h 3714225"/>
                  <a:gd name="connsiteX2-1383" fmla="*/ 127575 w 1604464"/>
                  <a:gd name="connsiteY2-1384" fmla="*/ 901295 h 3714225"/>
                  <a:gd name="connsiteX3-1385" fmla="*/ 130115 w 1604464"/>
                  <a:gd name="connsiteY3-1386" fmla="*/ 1086715 h 3714225"/>
                  <a:gd name="connsiteX4-1387" fmla="*/ 475555 w 1604464"/>
                  <a:gd name="connsiteY4-1388" fmla="*/ 1072745 h 3714225"/>
                  <a:gd name="connsiteX5-1389" fmla="*/ 945455 w 1604464"/>
                  <a:gd name="connsiteY5-1390" fmla="*/ 1040995 h 3714225"/>
                  <a:gd name="connsiteX6-1391" fmla="*/ 1067375 w 1604464"/>
                  <a:gd name="connsiteY6-1392" fmla="*/ 1086715 h 3714225"/>
                  <a:gd name="connsiteX7-1393" fmla="*/ 1029275 w 1604464"/>
                  <a:gd name="connsiteY7-1394" fmla="*/ 1277215 h 3714225"/>
                  <a:gd name="connsiteX8-1395" fmla="*/ 838775 w 1604464"/>
                  <a:gd name="connsiteY8-1396" fmla="*/ 1612495 h 3714225"/>
                  <a:gd name="connsiteX9-1397" fmla="*/ 465395 w 1604464"/>
                  <a:gd name="connsiteY9-1398" fmla="*/ 2062075 h 3714225"/>
                  <a:gd name="connsiteX10-1399" fmla="*/ 92015 w 1604464"/>
                  <a:gd name="connsiteY10-1400" fmla="*/ 2374495 h 3714225"/>
                  <a:gd name="connsiteX11-1401" fmla="*/ 575 w 1604464"/>
                  <a:gd name="connsiteY11-1402" fmla="*/ 2450695 h 3714225"/>
                  <a:gd name="connsiteX12-1403" fmla="*/ 61535 w 1604464"/>
                  <a:gd name="connsiteY12-1404" fmla="*/ 2557375 h 3714225"/>
                  <a:gd name="connsiteX13-1405" fmla="*/ 221555 w 1604464"/>
                  <a:gd name="connsiteY13-1406" fmla="*/ 2496415 h 3714225"/>
                  <a:gd name="connsiteX14-1407" fmla="*/ 617795 w 1604464"/>
                  <a:gd name="connsiteY14-1408" fmla="*/ 2130655 h 3714225"/>
                  <a:gd name="connsiteX15-1409" fmla="*/ 716855 w 1604464"/>
                  <a:gd name="connsiteY15-1410" fmla="*/ 2023975 h 3714225"/>
                  <a:gd name="connsiteX16-1411" fmla="*/ 724475 w 1604464"/>
                  <a:gd name="connsiteY16-1412" fmla="*/ 2267815 h 3714225"/>
                  <a:gd name="connsiteX17-1413" fmla="*/ 724475 w 1604464"/>
                  <a:gd name="connsiteY17-1414" fmla="*/ 3570835 h 3714225"/>
                  <a:gd name="connsiteX18-1415" fmla="*/ 762575 w 1604464"/>
                  <a:gd name="connsiteY18-1416" fmla="*/ 3677515 h 3714225"/>
                  <a:gd name="connsiteX19-1417" fmla="*/ 846395 w 1604464"/>
                  <a:gd name="connsiteY19-1418" fmla="*/ 3647035 h 3714225"/>
                  <a:gd name="connsiteX20-1419" fmla="*/ 846395 w 1604464"/>
                  <a:gd name="connsiteY20-1420" fmla="*/ 2945995 h 3714225"/>
                  <a:gd name="connsiteX21-1421" fmla="*/ 846395 w 1604464"/>
                  <a:gd name="connsiteY21-1422" fmla="*/ 2366875 h 3714225"/>
                  <a:gd name="connsiteX22-1423" fmla="*/ 930215 w 1604464"/>
                  <a:gd name="connsiteY22-1424" fmla="*/ 2382115 h 3714225"/>
                  <a:gd name="connsiteX23-1425" fmla="*/ 1318835 w 1604464"/>
                  <a:gd name="connsiteY23-1426" fmla="*/ 2389735 h 3714225"/>
                  <a:gd name="connsiteX24-1427" fmla="*/ 1577915 w 1604464"/>
                  <a:gd name="connsiteY24-1428" fmla="*/ 2427835 h 3714225"/>
                  <a:gd name="connsiteX25-1429" fmla="*/ 1577915 w 1604464"/>
                  <a:gd name="connsiteY25-1430" fmla="*/ 2298295 h 3714225"/>
                  <a:gd name="connsiteX26-1431" fmla="*/ 1417895 w 1604464"/>
                  <a:gd name="connsiteY26-1432" fmla="*/ 2244955 h 3714225"/>
                  <a:gd name="connsiteX27-1433" fmla="*/ 953075 w 1604464"/>
                  <a:gd name="connsiteY27-1434" fmla="*/ 2244955 h 3714225"/>
                  <a:gd name="connsiteX28-1435" fmla="*/ 983555 w 1604464"/>
                  <a:gd name="connsiteY28-1436" fmla="*/ 2130655 h 3714225"/>
                  <a:gd name="connsiteX29-1437" fmla="*/ 1109761 w 1604464"/>
                  <a:gd name="connsiteY29-1438" fmla="*/ 1948728 h 3714225"/>
                  <a:gd name="connsiteX30-1439" fmla="*/ 1295975 w 1604464"/>
                  <a:gd name="connsiteY30-1440" fmla="*/ 1825855 h 3714225"/>
                  <a:gd name="connsiteX31-1441" fmla="*/ 1232158 w 1604464"/>
                  <a:gd name="connsiteY31-1442" fmla="*/ 1732034 h 3714225"/>
                  <a:gd name="connsiteX32-1443" fmla="*/ 1018321 w 1604464"/>
                  <a:gd name="connsiteY32-1444" fmla="*/ 1891101 h 3714225"/>
                  <a:gd name="connsiteX33-1445" fmla="*/ 877351 w 1604464"/>
                  <a:gd name="connsiteY33-1446" fmla="*/ 2087793 h 3714225"/>
                  <a:gd name="connsiteX34-1447" fmla="*/ 859095 w 1604464"/>
                  <a:gd name="connsiteY34-1448" fmla="*/ 1893165 h 3714225"/>
                  <a:gd name="connsiteX35-1449" fmla="*/ 1014035 w 1604464"/>
                  <a:gd name="connsiteY35-1450" fmla="*/ 1642975 h 3714225"/>
                  <a:gd name="connsiteX36-1451" fmla="*/ 1235015 w 1604464"/>
                  <a:gd name="connsiteY36-1452" fmla="*/ 1155295 h 3714225"/>
                  <a:gd name="connsiteX37-1453" fmla="*/ 1143575 w 1604464"/>
                  <a:gd name="connsiteY37-1454" fmla="*/ 888595 h 3714225"/>
                  <a:gd name="connsiteX38-1455" fmla="*/ 426025 w 1604464"/>
                  <a:gd name="connsiteY38-1456" fmla="*/ 896215 h 3714225"/>
                  <a:gd name="connsiteX39-1457" fmla="*/ 465395 w 1604464"/>
                  <a:gd name="connsiteY39-1458" fmla="*/ 652375 h 3714225"/>
                  <a:gd name="connsiteX40-1459" fmla="*/ 832425 w 1604464"/>
                  <a:gd name="connsiteY40-1460" fmla="*/ 253595 h 3714225"/>
                  <a:gd name="connsiteX41-1461" fmla="*/ 960695 w 1604464"/>
                  <a:gd name="connsiteY41-1462" fmla="*/ 134215 h 3714225"/>
                  <a:gd name="connsiteX42-1463" fmla="*/ 831155 w 1604464"/>
                  <a:gd name="connsiteY42-1464" fmla="*/ 12295 h 3714225"/>
                  <a:gd name="connsiteX0-1465" fmla="*/ 831155 w 1604464"/>
                  <a:gd name="connsiteY0-1466" fmla="*/ 12295 h 3714225"/>
                  <a:gd name="connsiteX1-1467" fmla="*/ 412055 w 1604464"/>
                  <a:gd name="connsiteY1-1468" fmla="*/ 454255 h 3714225"/>
                  <a:gd name="connsiteX2-1469" fmla="*/ 127575 w 1604464"/>
                  <a:gd name="connsiteY2-1470" fmla="*/ 901295 h 3714225"/>
                  <a:gd name="connsiteX3-1471" fmla="*/ 130115 w 1604464"/>
                  <a:gd name="connsiteY3-1472" fmla="*/ 1086715 h 3714225"/>
                  <a:gd name="connsiteX4-1473" fmla="*/ 475555 w 1604464"/>
                  <a:gd name="connsiteY4-1474" fmla="*/ 1072745 h 3714225"/>
                  <a:gd name="connsiteX5-1475" fmla="*/ 945455 w 1604464"/>
                  <a:gd name="connsiteY5-1476" fmla="*/ 1040995 h 3714225"/>
                  <a:gd name="connsiteX6-1477" fmla="*/ 1067375 w 1604464"/>
                  <a:gd name="connsiteY6-1478" fmla="*/ 1086715 h 3714225"/>
                  <a:gd name="connsiteX7-1479" fmla="*/ 1029275 w 1604464"/>
                  <a:gd name="connsiteY7-1480" fmla="*/ 1277215 h 3714225"/>
                  <a:gd name="connsiteX8-1481" fmla="*/ 838775 w 1604464"/>
                  <a:gd name="connsiteY8-1482" fmla="*/ 1612495 h 3714225"/>
                  <a:gd name="connsiteX9-1483" fmla="*/ 465395 w 1604464"/>
                  <a:gd name="connsiteY9-1484" fmla="*/ 2062075 h 3714225"/>
                  <a:gd name="connsiteX10-1485" fmla="*/ 92015 w 1604464"/>
                  <a:gd name="connsiteY10-1486" fmla="*/ 2374495 h 3714225"/>
                  <a:gd name="connsiteX11-1487" fmla="*/ 575 w 1604464"/>
                  <a:gd name="connsiteY11-1488" fmla="*/ 2450695 h 3714225"/>
                  <a:gd name="connsiteX12-1489" fmla="*/ 61535 w 1604464"/>
                  <a:gd name="connsiteY12-1490" fmla="*/ 2557375 h 3714225"/>
                  <a:gd name="connsiteX13-1491" fmla="*/ 221555 w 1604464"/>
                  <a:gd name="connsiteY13-1492" fmla="*/ 2496415 h 3714225"/>
                  <a:gd name="connsiteX14-1493" fmla="*/ 617795 w 1604464"/>
                  <a:gd name="connsiteY14-1494" fmla="*/ 2130655 h 3714225"/>
                  <a:gd name="connsiteX15-1495" fmla="*/ 716855 w 1604464"/>
                  <a:gd name="connsiteY15-1496" fmla="*/ 2023975 h 3714225"/>
                  <a:gd name="connsiteX16-1497" fmla="*/ 724475 w 1604464"/>
                  <a:gd name="connsiteY16-1498" fmla="*/ 2267815 h 3714225"/>
                  <a:gd name="connsiteX17-1499" fmla="*/ 724475 w 1604464"/>
                  <a:gd name="connsiteY17-1500" fmla="*/ 3570835 h 3714225"/>
                  <a:gd name="connsiteX18-1501" fmla="*/ 762575 w 1604464"/>
                  <a:gd name="connsiteY18-1502" fmla="*/ 3677515 h 3714225"/>
                  <a:gd name="connsiteX19-1503" fmla="*/ 846395 w 1604464"/>
                  <a:gd name="connsiteY19-1504" fmla="*/ 3647035 h 3714225"/>
                  <a:gd name="connsiteX20-1505" fmla="*/ 846395 w 1604464"/>
                  <a:gd name="connsiteY20-1506" fmla="*/ 2945995 h 3714225"/>
                  <a:gd name="connsiteX21-1507" fmla="*/ 846395 w 1604464"/>
                  <a:gd name="connsiteY21-1508" fmla="*/ 2366875 h 3714225"/>
                  <a:gd name="connsiteX22-1509" fmla="*/ 930215 w 1604464"/>
                  <a:gd name="connsiteY22-1510" fmla="*/ 2382115 h 3714225"/>
                  <a:gd name="connsiteX23-1511" fmla="*/ 1318835 w 1604464"/>
                  <a:gd name="connsiteY23-1512" fmla="*/ 2389735 h 3714225"/>
                  <a:gd name="connsiteX24-1513" fmla="*/ 1577915 w 1604464"/>
                  <a:gd name="connsiteY24-1514" fmla="*/ 2427835 h 3714225"/>
                  <a:gd name="connsiteX25-1515" fmla="*/ 1577915 w 1604464"/>
                  <a:gd name="connsiteY25-1516" fmla="*/ 2298295 h 3714225"/>
                  <a:gd name="connsiteX26-1517" fmla="*/ 1417895 w 1604464"/>
                  <a:gd name="connsiteY26-1518" fmla="*/ 2244955 h 3714225"/>
                  <a:gd name="connsiteX27-1519" fmla="*/ 953075 w 1604464"/>
                  <a:gd name="connsiteY27-1520" fmla="*/ 2244955 h 3714225"/>
                  <a:gd name="connsiteX28-1521" fmla="*/ 983555 w 1604464"/>
                  <a:gd name="connsiteY28-1522" fmla="*/ 2130655 h 3714225"/>
                  <a:gd name="connsiteX29-1523" fmla="*/ 1109761 w 1604464"/>
                  <a:gd name="connsiteY29-1524" fmla="*/ 1948728 h 3714225"/>
                  <a:gd name="connsiteX30-1525" fmla="*/ 1293594 w 1604464"/>
                  <a:gd name="connsiteY30-1526" fmla="*/ 1847286 h 3714225"/>
                  <a:gd name="connsiteX31-1527" fmla="*/ 1232158 w 1604464"/>
                  <a:gd name="connsiteY31-1528" fmla="*/ 1732034 h 3714225"/>
                  <a:gd name="connsiteX32-1529" fmla="*/ 1018321 w 1604464"/>
                  <a:gd name="connsiteY32-1530" fmla="*/ 1891101 h 3714225"/>
                  <a:gd name="connsiteX33-1531" fmla="*/ 877351 w 1604464"/>
                  <a:gd name="connsiteY33-1532" fmla="*/ 2087793 h 3714225"/>
                  <a:gd name="connsiteX34-1533" fmla="*/ 859095 w 1604464"/>
                  <a:gd name="connsiteY34-1534" fmla="*/ 1893165 h 3714225"/>
                  <a:gd name="connsiteX35-1535" fmla="*/ 1014035 w 1604464"/>
                  <a:gd name="connsiteY35-1536" fmla="*/ 1642975 h 3714225"/>
                  <a:gd name="connsiteX36-1537" fmla="*/ 1235015 w 1604464"/>
                  <a:gd name="connsiteY36-1538" fmla="*/ 1155295 h 3714225"/>
                  <a:gd name="connsiteX37-1539" fmla="*/ 1143575 w 1604464"/>
                  <a:gd name="connsiteY37-1540" fmla="*/ 888595 h 3714225"/>
                  <a:gd name="connsiteX38-1541" fmla="*/ 426025 w 1604464"/>
                  <a:gd name="connsiteY38-1542" fmla="*/ 896215 h 3714225"/>
                  <a:gd name="connsiteX39-1543" fmla="*/ 465395 w 1604464"/>
                  <a:gd name="connsiteY39-1544" fmla="*/ 652375 h 3714225"/>
                  <a:gd name="connsiteX40-1545" fmla="*/ 832425 w 1604464"/>
                  <a:gd name="connsiteY40-1546" fmla="*/ 253595 h 3714225"/>
                  <a:gd name="connsiteX41-1547" fmla="*/ 960695 w 1604464"/>
                  <a:gd name="connsiteY41-1548" fmla="*/ 134215 h 3714225"/>
                  <a:gd name="connsiteX42-1549" fmla="*/ 831155 w 1604464"/>
                  <a:gd name="connsiteY42-1550" fmla="*/ 12295 h 3714225"/>
                  <a:gd name="connsiteX0-1551" fmla="*/ 831155 w 1604464"/>
                  <a:gd name="connsiteY0-1552" fmla="*/ 12295 h 3714225"/>
                  <a:gd name="connsiteX1-1553" fmla="*/ 412055 w 1604464"/>
                  <a:gd name="connsiteY1-1554" fmla="*/ 454255 h 3714225"/>
                  <a:gd name="connsiteX2-1555" fmla="*/ 127575 w 1604464"/>
                  <a:gd name="connsiteY2-1556" fmla="*/ 901295 h 3714225"/>
                  <a:gd name="connsiteX3-1557" fmla="*/ 130115 w 1604464"/>
                  <a:gd name="connsiteY3-1558" fmla="*/ 1086715 h 3714225"/>
                  <a:gd name="connsiteX4-1559" fmla="*/ 475555 w 1604464"/>
                  <a:gd name="connsiteY4-1560" fmla="*/ 1072745 h 3714225"/>
                  <a:gd name="connsiteX5-1561" fmla="*/ 945455 w 1604464"/>
                  <a:gd name="connsiteY5-1562" fmla="*/ 1040995 h 3714225"/>
                  <a:gd name="connsiteX6-1563" fmla="*/ 1067375 w 1604464"/>
                  <a:gd name="connsiteY6-1564" fmla="*/ 1086715 h 3714225"/>
                  <a:gd name="connsiteX7-1565" fmla="*/ 1029275 w 1604464"/>
                  <a:gd name="connsiteY7-1566" fmla="*/ 1277215 h 3714225"/>
                  <a:gd name="connsiteX8-1567" fmla="*/ 838775 w 1604464"/>
                  <a:gd name="connsiteY8-1568" fmla="*/ 1612495 h 3714225"/>
                  <a:gd name="connsiteX9-1569" fmla="*/ 465395 w 1604464"/>
                  <a:gd name="connsiteY9-1570" fmla="*/ 2062075 h 3714225"/>
                  <a:gd name="connsiteX10-1571" fmla="*/ 92015 w 1604464"/>
                  <a:gd name="connsiteY10-1572" fmla="*/ 2374495 h 3714225"/>
                  <a:gd name="connsiteX11-1573" fmla="*/ 575 w 1604464"/>
                  <a:gd name="connsiteY11-1574" fmla="*/ 2450695 h 3714225"/>
                  <a:gd name="connsiteX12-1575" fmla="*/ 61535 w 1604464"/>
                  <a:gd name="connsiteY12-1576" fmla="*/ 2557375 h 3714225"/>
                  <a:gd name="connsiteX13-1577" fmla="*/ 221555 w 1604464"/>
                  <a:gd name="connsiteY13-1578" fmla="*/ 2496415 h 3714225"/>
                  <a:gd name="connsiteX14-1579" fmla="*/ 617795 w 1604464"/>
                  <a:gd name="connsiteY14-1580" fmla="*/ 2130655 h 3714225"/>
                  <a:gd name="connsiteX15-1581" fmla="*/ 716855 w 1604464"/>
                  <a:gd name="connsiteY15-1582" fmla="*/ 2023975 h 3714225"/>
                  <a:gd name="connsiteX16-1583" fmla="*/ 724475 w 1604464"/>
                  <a:gd name="connsiteY16-1584" fmla="*/ 2267815 h 3714225"/>
                  <a:gd name="connsiteX17-1585" fmla="*/ 724475 w 1604464"/>
                  <a:gd name="connsiteY17-1586" fmla="*/ 3570835 h 3714225"/>
                  <a:gd name="connsiteX18-1587" fmla="*/ 762575 w 1604464"/>
                  <a:gd name="connsiteY18-1588" fmla="*/ 3677515 h 3714225"/>
                  <a:gd name="connsiteX19-1589" fmla="*/ 846395 w 1604464"/>
                  <a:gd name="connsiteY19-1590" fmla="*/ 3647035 h 3714225"/>
                  <a:gd name="connsiteX20-1591" fmla="*/ 846395 w 1604464"/>
                  <a:gd name="connsiteY20-1592" fmla="*/ 2945995 h 3714225"/>
                  <a:gd name="connsiteX21-1593" fmla="*/ 846395 w 1604464"/>
                  <a:gd name="connsiteY21-1594" fmla="*/ 2366875 h 3714225"/>
                  <a:gd name="connsiteX22-1595" fmla="*/ 930215 w 1604464"/>
                  <a:gd name="connsiteY22-1596" fmla="*/ 2382115 h 3714225"/>
                  <a:gd name="connsiteX23-1597" fmla="*/ 1318835 w 1604464"/>
                  <a:gd name="connsiteY23-1598" fmla="*/ 2389735 h 3714225"/>
                  <a:gd name="connsiteX24-1599" fmla="*/ 1577915 w 1604464"/>
                  <a:gd name="connsiteY24-1600" fmla="*/ 2427835 h 3714225"/>
                  <a:gd name="connsiteX25-1601" fmla="*/ 1577915 w 1604464"/>
                  <a:gd name="connsiteY25-1602" fmla="*/ 2298295 h 3714225"/>
                  <a:gd name="connsiteX26-1603" fmla="*/ 1417895 w 1604464"/>
                  <a:gd name="connsiteY26-1604" fmla="*/ 2244955 h 3714225"/>
                  <a:gd name="connsiteX27-1605" fmla="*/ 953075 w 1604464"/>
                  <a:gd name="connsiteY27-1606" fmla="*/ 2244955 h 3714225"/>
                  <a:gd name="connsiteX28-1607" fmla="*/ 983555 w 1604464"/>
                  <a:gd name="connsiteY28-1608" fmla="*/ 2130655 h 3714225"/>
                  <a:gd name="connsiteX29-1609" fmla="*/ 1109761 w 1604464"/>
                  <a:gd name="connsiteY29-1610" fmla="*/ 1948728 h 3714225"/>
                  <a:gd name="connsiteX30-1611" fmla="*/ 1293594 w 1604464"/>
                  <a:gd name="connsiteY30-1612" fmla="*/ 1847286 h 3714225"/>
                  <a:gd name="connsiteX31-1613" fmla="*/ 1232158 w 1604464"/>
                  <a:gd name="connsiteY31-1614" fmla="*/ 1732034 h 3714225"/>
                  <a:gd name="connsiteX32-1615" fmla="*/ 1018321 w 1604464"/>
                  <a:gd name="connsiteY32-1616" fmla="*/ 1891101 h 3714225"/>
                  <a:gd name="connsiteX33-1617" fmla="*/ 877351 w 1604464"/>
                  <a:gd name="connsiteY33-1618" fmla="*/ 2087793 h 3714225"/>
                  <a:gd name="connsiteX34-1619" fmla="*/ 859095 w 1604464"/>
                  <a:gd name="connsiteY34-1620" fmla="*/ 1893165 h 3714225"/>
                  <a:gd name="connsiteX35-1621" fmla="*/ 1014035 w 1604464"/>
                  <a:gd name="connsiteY35-1622" fmla="*/ 1642975 h 3714225"/>
                  <a:gd name="connsiteX36-1623" fmla="*/ 1235015 w 1604464"/>
                  <a:gd name="connsiteY36-1624" fmla="*/ 1155295 h 3714225"/>
                  <a:gd name="connsiteX37-1625" fmla="*/ 1143575 w 1604464"/>
                  <a:gd name="connsiteY37-1626" fmla="*/ 888595 h 3714225"/>
                  <a:gd name="connsiteX38-1627" fmla="*/ 426025 w 1604464"/>
                  <a:gd name="connsiteY38-1628" fmla="*/ 896215 h 3714225"/>
                  <a:gd name="connsiteX39-1629" fmla="*/ 465395 w 1604464"/>
                  <a:gd name="connsiteY39-1630" fmla="*/ 652375 h 3714225"/>
                  <a:gd name="connsiteX40-1631" fmla="*/ 832425 w 1604464"/>
                  <a:gd name="connsiteY40-1632" fmla="*/ 253595 h 3714225"/>
                  <a:gd name="connsiteX41-1633" fmla="*/ 960695 w 1604464"/>
                  <a:gd name="connsiteY41-1634" fmla="*/ 134215 h 3714225"/>
                  <a:gd name="connsiteX42-1635" fmla="*/ 831155 w 1604464"/>
                  <a:gd name="connsiteY42-1636" fmla="*/ 12295 h 3714225"/>
                  <a:gd name="connsiteX0-1637" fmla="*/ 831155 w 1604464"/>
                  <a:gd name="connsiteY0-1638" fmla="*/ 12295 h 3714225"/>
                  <a:gd name="connsiteX1-1639" fmla="*/ 412055 w 1604464"/>
                  <a:gd name="connsiteY1-1640" fmla="*/ 454255 h 3714225"/>
                  <a:gd name="connsiteX2-1641" fmla="*/ 127575 w 1604464"/>
                  <a:gd name="connsiteY2-1642" fmla="*/ 901295 h 3714225"/>
                  <a:gd name="connsiteX3-1643" fmla="*/ 130115 w 1604464"/>
                  <a:gd name="connsiteY3-1644" fmla="*/ 1086715 h 3714225"/>
                  <a:gd name="connsiteX4-1645" fmla="*/ 475555 w 1604464"/>
                  <a:gd name="connsiteY4-1646" fmla="*/ 1072745 h 3714225"/>
                  <a:gd name="connsiteX5-1647" fmla="*/ 945455 w 1604464"/>
                  <a:gd name="connsiteY5-1648" fmla="*/ 1040995 h 3714225"/>
                  <a:gd name="connsiteX6-1649" fmla="*/ 1067375 w 1604464"/>
                  <a:gd name="connsiteY6-1650" fmla="*/ 1086715 h 3714225"/>
                  <a:gd name="connsiteX7-1651" fmla="*/ 1029275 w 1604464"/>
                  <a:gd name="connsiteY7-1652" fmla="*/ 1277215 h 3714225"/>
                  <a:gd name="connsiteX8-1653" fmla="*/ 838775 w 1604464"/>
                  <a:gd name="connsiteY8-1654" fmla="*/ 1612495 h 3714225"/>
                  <a:gd name="connsiteX9-1655" fmla="*/ 465395 w 1604464"/>
                  <a:gd name="connsiteY9-1656" fmla="*/ 2062075 h 3714225"/>
                  <a:gd name="connsiteX10-1657" fmla="*/ 92015 w 1604464"/>
                  <a:gd name="connsiteY10-1658" fmla="*/ 2374495 h 3714225"/>
                  <a:gd name="connsiteX11-1659" fmla="*/ 575 w 1604464"/>
                  <a:gd name="connsiteY11-1660" fmla="*/ 2450695 h 3714225"/>
                  <a:gd name="connsiteX12-1661" fmla="*/ 61535 w 1604464"/>
                  <a:gd name="connsiteY12-1662" fmla="*/ 2557375 h 3714225"/>
                  <a:gd name="connsiteX13-1663" fmla="*/ 221555 w 1604464"/>
                  <a:gd name="connsiteY13-1664" fmla="*/ 2496415 h 3714225"/>
                  <a:gd name="connsiteX14-1665" fmla="*/ 617795 w 1604464"/>
                  <a:gd name="connsiteY14-1666" fmla="*/ 2130655 h 3714225"/>
                  <a:gd name="connsiteX15-1667" fmla="*/ 716855 w 1604464"/>
                  <a:gd name="connsiteY15-1668" fmla="*/ 2023975 h 3714225"/>
                  <a:gd name="connsiteX16-1669" fmla="*/ 724475 w 1604464"/>
                  <a:gd name="connsiteY16-1670" fmla="*/ 2267815 h 3714225"/>
                  <a:gd name="connsiteX17-1671" fmla="*/ 724475 w 1604464"/>
                  <a:gd name="connsiteY17-1672" fmla="*/ 3570835 h 3714225"/>
                  <a:gd name="connsiteX18-1673" fmla="*/ 762575 w 1604464"/>
                  <a:gd name="connsiteY18-1674" fmla="*/ 3677515 h 3714225"/>
                  <a:gd name="connsiteX19-1675" fmla="*/ 846395 w 1604464"/>
                  <a:gd name="connsiteY19-1676" fmla="*/ 3647035 h 3714225"/>
                  <a:gd name="connsiteX20-1677" fmla="*/ 846395 w 1604464"/>
                  <a:gd name="connsiteY20-1678" fmla="*/ 2945995 h 3714225"/>
                  <a:gd name="connsiteX21-1679" fmla="*/ 846395 w 1604464"/>
                  <a:gd name="connsiteY21-1680" fmla="*/ 2366875 h 3714225"/>
                  <a:gd name="connsiteX22-1681" fmla="*/ 930215 w 1604464"/>
                  <a:gd name="connsiteY22-1682" fmla="*/ 2382115 h 3714225"/>
                  <a:gd name="connsiteX23-1683" fmla="*/ 1318835 w 1604464"/>
                  <a:gd name="connsiteY23-1684" fmla="*/ 2389735 h 3714225"/>
                  <a:gd name="connsiteX24-1685" fmla="*/ 1577915 w 1604464"/>
                  <a:gd name="connsiteY24-1686" fmla="*/ 2427835 h 3714225"/>
                  <a:gd name="connsiteX25-1687" fmla="*/ 1577915 w 1604464"/>
                  <a:gd name="connsiteY25-1688" fmla="*/ 2298295 h 3714225"/>
                  <a:gd name="connsiteX26-1689" fmla="*/ 1417895 w 1604464"/>
                  <a:gd name="connsiteY26-1690" fmla="*/ 2244955 h 3714225"/>
                  <a:gd name="connsiteX27-1691" fmla="*/ 953075 w 1604464"/>
                  <a:gd name="connsiteY27-1692" fmla="*/ 2244955 h 3714225"/>
                  <a:gd name="connsiteX28-1693" fmla="*/ 983555 w 1604464"/>
                  <a:gd name="connsiteY28-1694" fmla="*/ 2130655 h 3714225"/>
                  <a:gd name="connsiteX29-1695" fmla="*/ 1109761 w 1604464"/>
                  <a:gd name="connsiteY29-1696" fmla="*/ 1948728 h 3714225"/>
                  <a:gd name="connsiteX30-1697" fmla="*/ 1293594 w 1604464"/>
                  <a:gd name="connsiteY30-1698" fmla="*/ 1847286 h 3714225"/>
                  <a:gd name="connsiteX31-1699" fmla="*/ 1232158 w 1604464"/>
                  <a:gd name="connsiteY31-1700" fmla="*/ 1732034 h 3714225"/>
                  <a:gd name="connsiteX32-1701" fmla="*/ 1018321 w 1604464"/>
                  <a:gd name="connsiteY32-1702" fmla="*/ 1891101 h 3714225"/>
                  <a:gd name="connsiteX33-1703" fmla="*/ 877351 w 1604464"/>
                  <a:gd name="connsiteY33-1704" fmla="*/ 2087793 h 3714225"/>
                  <a:gd name="connsiteX34-1705" fmla="*/ 859095 w 1604464"/>
                  <a:gd name="connsiteY34-1706" fmla="*/ 1893165 h 3714225"/>
                  <a:gd name="connsiteX35-1707" fmla="*/ 1014035 w 1604464"/>
                  <a:gd name="connsiteY35-1708" fmla="*/ 1642975 h 3714225"/>
                  <a:gd name="connsiteX36-1709" fmla="*/ 1235015 w 1604464"/>
                  <a:gd name="connsiteY36-1710" fmla="*/ 1155295 h 3714225"/>
                  <a:gd name="connsiteX37-1711" fmla="*/ 1143575 w 1604464"/>
                  <a:gd name="connsiteY37-1712" fmla="*/ 888595 h 3714225"/>
                  <a:gd name="connsiteX38-1713" fmla="*/ 426025 w 1604464"/>
                  <a:gd name="connsiteY38-1714" fmla="*/ 896215 h 3714225"/>
                  <a:gd name="connsiteX39-1715" fmla="*/ 465395 w 1604464"/>
                  <a:gd name="connsiteY39-1716" fmla="*/ 652375 h 3714225"/>
                  <a:gd name="connsiteX40-1717" fmla="*/ 832425 w 1604464"/>
                  <a:gd name="connsiteY40-1718" fmla="*/ 253595 h 3714225"/>
                  <a:gd name="connsiteX41-1719" fmla="*/ 960695 w 1604464"/>
                  <a:gd name="connsiteY41-1720" fmla="*/ 134215 h 3714225"/>
                  <a:gd name="connsiteX42-1721" fmla="*/ 831155 w 1604464"/>
                  <a:gd name="connsiteY42-1722" fmla="*/ 12295 h 3714225"/>
                  <a:gd name="connsiteX0-1723" fmla="*/ 831155 w 1604464"/>
                  <a:gd name="connsiteY0-1724" fmla="*/ 12295 h 3714225"/>
                  <a:gd name="connsiteX1-1725" fmla="*/ 412055 w 1604464"/>
                  <a:gd name="connsiteY1-1726" fmla="*/ 454255 h 3714225"/>
                  <a:gd name="connsiteX2-1727" fmla="*/ 127575 w 1604464"/>
                  <a:gd name="connsiteY2-1728" fmla="*/ 901295 h 3714225"/>
                  <a:gd name="connsiteX3-1729" fmla="*/ 130115 w 1604464"/>
                  <a:gd name="connsiteY3-1730" fmla="*/ 1086715 h 3714225"/>
                  <a:gd name="connsiteX4-1731" fmla="*/ 475555 w 1604464"/>
                  <a:gd name="connsiteY4-1732" fmla="*/ 1072745 h 3714225"/>
                  <a:gd name="connsiteX5-1733" fmla="*/ 945455 w 1604464"/>
                  <a:gd name="connsiteY5-1734" fmla="*/ 1040995 h 3714225"/>
                  <a:gd name="connsiteX6-1735" fmla="*/ 1067375 w 1604464"/>
                  <a:gd name="connsiteY6-1736" fmla="*/ 1086715 h 3714225"/>
                  <a:gd name="connsiteX7-1737" fmla="*/ 1029275 w 1604464"/>
                  <a:gd name="connsiteY7-1738" fmla="*/ 1277215 h 3714225"/>
                  <a:gd name="connsiteX8-1739" fmla="*/ 838775 w 1604464"/>
                  <a:gd name="connsiteY8-1740" fmla="*/ 1612495 h 3714225"/>
                  <a:gd name="connsiteX9-1741" fmla="*/ 465395 w 1604464"/>
                  <a:gd name="connsiteY9-1742" fmla="*/ 2062075 h 3714225"/>
                  <a:gd name="connsiteX10-1743" fmla="*/ 92015 w 1604464"/>
                  <a:gd name="connsiteY10-1744" fmla="*/ 2374495 h 3714225"/>
                  <a:gd name="connsiteX11-1745" fmla="*/ 575 w 1604464"/>
                  <a:gd name="connsiteY11-1746" fmla="*/ 2450695 h 3714225"/>
                  <a:gd name="connsiteX12-1747" fmla="*/ 61535 w 1604464"/>
                  <a:gd name="connsiteY12-1748" fmla="*/ 2557375 h 3714225"/>
                  <a:gd name="connsiteX13-1749" fmla="*/ 221555 w 1604464"/>
                  <a:gd name="connsiteY13-1750" fmla="*/ 2496415 h 3714225"/>
                  <a:gd name="connsiteX14-1751" fmla="*/ 617795 w 1604464"/>
                  <a:gd name="connsiteY14-1752" fmla="*/ 2130655 h 3714225"/>
                  <a:gd name="connsiteX15-1753" fmla="*/ 716855 w 1604464"/>
                  <a:gd name="connsiteY15-1754" fmla="*/ 2023975 h 3714225"/>
                  <a:gd name="connsiteX16-1755" fmla="*/ 724475 w 1604464"/>
                  <a:gd name="connsiteY16-1756" fmla="*/ 2267815 h 3714225"/>
                  <a:gd name="connsiteX17-1757" fmla="*/ 724475 w 1604464"/>
                  <a:gd name="connsiteY17-1758" fmla="*/ 3570835 h 3714225"/>
                  <a:gd name="connsiteX18-1759" fmla="*/ 762575 w 1604464"/>
                  <a:gd name="connsiteY18-1760" fmla="*/ 3677515 h 3714225"/>
                  <a:gd name="connsiteX19-1761" fmla="*/ 846395 w 1604464"/>
                  <a:gd name="connsiteY19-1762" fmla="*/ 3647035 h 3714225"/>
                  <a:gd name="connsiteX20-1763" fmla="*/ 846395 w 1604464"/>
                  <a:gd name="connsiteY20-1764" fmla="*/ 2945995 h 3714225"/>
                  <a:gd name="connsiteX21-1765" fmla="*/ 846395 w 1604464"/>
                  <a:gd name="connsiteY21-1766" fmla="*/ 2366875 h 3714225"/>
                  <a:gd name="connsiteX22-1767" fmla="*/ 930215 w 1604464"/>
                  <a:gd name="connsiteY22-1768" fmla="*/ 2382115 h 3714225"/>
                  <a:gd name="connsiteX23-1769" fmla="*/ 1318835 w 1604464"/>
                  <a:gd name="connsiteY23-1770" fmla="*/ 2389735 h 3714225"/>
                  <a:gd name="connsiteX24-1771" fmla="*/ 1577915 w 1604464"/>
                  <a:gd name="connsiteY24-1772" fmla="*/ 2427835 h 3714225"/>
                  <a:gd name="connsiteX25-1773" fmla="*/ 1577915 w 1604464"/>
                  <a:gd name="connsiteY25-1774" fmla="*/ 2298295 h 3714225"/>
                  <a:gd name="connsiteX26-1775" fmla="*/ 1417895 w 1604464"/>
                  <a:gd name="connsiteY26-1776" fmla="*/ 2244955 h 3714225"/>
                  <a:gd name="connsiteX27-1777" fmla="*/ 953075 w 1604464"/>
                  <a:gd name="connsiteY27-1778" fmla="*/ 2244955 h 3714225"/>
                  <a:gd name="connsiteX28-1779" fmla="*/ 983555 w 1604464"/>
                  <a:gd name="connsiteY28-1780" fmla="*/ 2130655 h 3714225"/>
                  <a:gd name="connsiteX29-1781" fmla="*/ 1109761 w 1604464"/>
                  <a:gd name="connsiteY29-1782" fmla="*/ 1948728 h 3714225"/>
                  <a:gd name="connsiteX30-1783" fmla="*/ 1293594 w 1604464"/>
                  <a:gd name="connsiteY30-1784" fmla="*/ 1847286 h 3714225"/>
                  <a:gd name="connsiteX31-1785" fmla="*/ 1232158 w 1604464"/>
                  <a:gd name="connsiteY31-1786" fmla="*/ 1732034 h 3714225"/>
                  <a:gd name="connsiteX32-1787" fmla="*/ 1018321 w 1604464"/>
                  <a:gd name="connsiteY32-1788" fmla="*/ 1891101 h 3714225"/>
                  <a:gd name="connsiteX33-1789" fmla="*/ 877351 w 1604464"/>
                  <a:gd name="connsiteY33-1790" fmla="*/ 2087793 h 3714225"/>
                  <a:gd name="connsiteX34-1791" fmla="*/ 859095 w 1604464"/>
                  <a:gd name="connsiteY34-1792" fmla="*/ 1893165 h 3714225"/>
                  <a:gd name="connsiteX35-1793" fmla="*/ 1014035 w 1604464"/>
                  <a:gd name="connsiteY35-1794" fmla="*/ 1642975 h 3714225"/>
                  <a:gd name="connsiteX36-1795" fmla="*/ 1235015 w 1604464"/>
                  <a:gd name="connsiteY36-1796" fmla="*/ 1155295 h 3714225"/>
                  <a:gd name="connsiteX37-1797" fmla="*/ 1143575 w 1604464"/>
                  <a:gd name="connsiteY37-1798" fmla="*/ 888595 h 3714225"/>
                  <a:gd name="connsiteX38-1799" fmla="*/ 426025 w 1604464"/>
                  <a:gd name="connsiteY38-1800" fmla="*/ 896215 h 3714225"/>
                  <a:gd name="connsiteX39-1801" fmla="*/ 465395 w 1604464"/>
                  <a:gd name="connsiteY39-1802" fmla="*/ 652375 h 3714225"/>
                  <a:gd name="connsiteX40-1803" fmla="*/ 832425 w 1604464"/>
                  <a:gd name="connsiteY40-1804" fmla="*/ 253595 h 3714225"/>
                  <a:gd name="connsiteX41-1805" fmla="*/ 960695 w 1604464"/>
                  <a:gd name="connsiteY41-1806" fmla="*/ 134215 h 3714225"/>
                  <a:gd name="connsiteX42-1807" fmla="*/ 831155 w 1604464"/>
                  <a:gd name="connsiteY42-1808" fmla="*/ 12295 h 3714225"/>
                  <a:gd name="connsiteX0-1809" fmla="*/ 831155 w 1604464"/>
                  <a:gd name="connsiteY0-1810" fmla="*/ 12295 h 3714225"/>
                  <a:gd name="connsiteX1-1811" fmla="*/ 412055 w 1604464"/>
                  <a:gd name="connsiteY1-1812" fmla="*/ 454255 h 3714225"/>
                  <a:gd name="connsiteX2-1813" fmla="*/ 127575 w 1604464"/>
                  <a:gd name="connsiteY2-1814" fmla="*/ 901295 h 3714225"/>
                  <a:gd name="connsiteX3-1815" fmla="*/ 130115 w 1604464"/>
                  <a:gd name="connsiteY3-1816" fmla="*/ 1086715 h 3714225"/>
                  <a:gd name="connsiteX4-1817" fmla="*/ 475555 w 1604464"/>
                  <a:gd name="connsiteY4-1818" fmla="*/ 1072745 h 3714225"/>
                  <a:gd name="connsiteX5-1819" fmla="*/ 945455 w 1604464"/>
                  <a:gd name="connsiteY5-1820" fmla="*/ 1040995 h 3714225"/>
                  <a:gd name="connsiteX6-1821" fmla="*/ 1067375 w 1604464"/>
                  <a:gd name="connsiteY6-1822" fmla="*/ 1086715 h 3714225"/>
                  <a:gd name="connsiteX7-1823" fmla="*/ 1029275 w 1604464"/>
                  <a:gd name="connsiteY7-1824" fmla="*/ 1277215 h 3714225"/>
                  <a:gd name="connsiteX8-1825" fmla="*/ 838775 w 1604464"/>
                  <a:gd name="connsiteY8-1826" fmla="*/ 1612495 h 3714225"/>
                  <a:gd name="connsiteX9-1827" fmla="*/ 465395 w 1604464"/>
                  <a:gd name="connsiteY9-1828" fmla="*/ 2062075 h 3714225"/>
                  <a:gd name="connsiteX10-1829" fmla="*/ 92015 w 1604464"/>
                  <a:gd name="connsiteY10-1830" fmla="*/ 2374495 h 3714225"/>
                  <a:gd name="connsiteX11-1831" fmla="*/ 575 w 1604464"/>
                  <a:gd name="connsiteY11-1832" fmla="*/ 2450695 h 3714225"/>
                  <a:gd name="connsiteX12-1833" fmla="*/ 61535 w 1604464"/>
                  <a:gd name="connsiteY12-1834" fmla="*/ 2557375 h 3714225"/>
                  <a:gd name="connsiteX13-1835" fmla="*/ 221555 w 1604464"/>
                  <a:gd name="connsiteY13-1836" fmla="*/ 2496415 h 3714225"/>
                  <a:gd name="connsiteX14-1837" fmla="*/ 617795 w 1604464"/>
                  <a:gd name="connsiteY14-1838" fmla="*/ 2130655 h 3714225"/>
                  <a:gd name="connsiteX15-1839" fmla="*/ 716855 w 1604464"/>
                  <a:gd name="connsiteY15-1840" fmla="*/ 2023975 h 3714225"/>
                  <a:gd name="connsiteX16-1841" fmla="*/ 724475 w 1604464"/>
                  <a:gd name="connsiteY16-1842" fmla="*/ 2267815 h 3714225"/>
                  <a:gd name="connsiteX17-1843" fmla="*/ 724475 w 1604464"/>
                  <a:gd name="connsiteY17-1844" fmla="*/ 3570835 h 3714225"/>
                  <a:gd name="connsiteX18-1845" fmla="*/ 762575 w 1604464"/>
                  <a:gd name="connsiteY18-1846" fmla="*/ 3677515 h 3714225"/>
                  <a:gd name="connsiteX19-1847" fmla="*/ 846395 w 1604464"/>
                  <a:gd name="connsiteY19-1848" fmla="*/ 3647035 h 3714225"/>
                  <a:gd name="connsiteX20-1849" fmla="*/ 846395 w 1604464"/>
                  <a:gd name="connsiteY20-1850" fmla="*/ 2945995 h 3714225"/>
                  <a:gd name="connsiteX21-1851" fmla="*/ 846395 w 1604464"/>
                  <a:gd name="connsiteY21-1852" fmla="*/ 2366875 h 3714225"/>
                  <a:gd name="connsiteX22-1853" fmla="*/ 930215 w 1604464"/>
                  <a:gd name="connsiteY22-1854" fmla="*/ 2382115 h 3714225"/>
                  <a:gd name="connsiteX23-1855" fmla="*/ 1318835 w 1604464"/>
                  <a:gd name="connsiteY23-1856" fmla="*/ 2389735 h 3714225"/>
                  <a:gd name="connsiteX24-1857" fmla="*/ 1577915 w 1604464"/>
                  <a:gd name="connsiteY24-1858" fmla="*/ 2427835 h 3714225"/>
                  <a:gd name="connsiteX25-1859" fmla="*/ 1577915 w 1604464"/>
                  <a:gd name="connsiteY25-1860" fmla="*/ 2298295 h 3714225"/>
                  <a:gd name="connsiteX26-1861" fmla="*/ 1417895 w 1604464"/>
                  <a:gd name="connsiteY26-1862" fmla="*/ 2244955 h 3714225"/>
                  <a:gd name="connsiteX27-1863" fmla="*/ 953075 w 1604464"/>
                  <a:gd name="connsiteY27-1864" fmla="*/ 2244955 h 3714225"/>
                  <a:gd name="connsiteX28-1865" fmla="*/ 1109761 w 1604464"/>
                  <a:gd name="connsiteY28-1866" fmla="*/ 1948728 h 3714225"/>
                  <a:gd name="connsiteX29-1867" fmla="*/ 1293594 w 1604464"/>
                  <a:gd name="connsiteY29-1868" fmla="*/ 1847286 h 3714225"/>
                  <a:gd name="connsiteX30-1869" fmla="*/ 1232158 w 1604464"/>
                  <a:gd name="connsiteY30-1870" fmla="*/ 1732034 h 3714225"/>
                  <a:gd name="connsiteX31-1871" fmla="*/ 1018321 w 1604464"/>
                  <a:gd name="connsiteY31-1872" fmla="*/ 1891101 h 3714225"/>
                  <a:gd name="connsiteX32-1873" fmla="*/ 877351 w 1604464"/>
                  <a:gd name="connsiteY32-1874" fmla="*/ 2087793 h 3714225"/>
                  <a:gd name="connsiteX33-1875" fmla="*/ 859095 w 1604464"/>
                  <a:gd name="connsiteY33-1876" fmla="*/ 1893165 h 3714225"/>
                  <a:gd name="connsiteX34-1877" fmla="*/ 1014035 w 1604464"/>
                  <a:gd name="connsiteY34-1878" fmla="*/ 1642975 h 3714225"/>
                  <a:gd name="connsiteX35-1879" fmla="*/ 1235015 w 1604464"/>
                  <a:gd name="connsiteY35-1880" fmla="*/ 1155295 h 3714225"/>
                  <a:gd name="connsiteX36-1881" fmla="*/ 1143575 w 1604464"/>
                  <a:gd name="connsiteY36-1882" fmla="*/ 888595 h 3714225"/>
                  <a:gd name="connsiteX37-1883" fmla="*/ 426025 w 1604464"/>
                  <a:gd name="connsiteY37-1884" fmla="*/ 896215 h 3714225"/>
                  <a:gd name="connsiteX38-1885" fmla="*/ 465395 w 1604464"/>
                  <a:gd name="connsiteY38-1886" fmla="*/ 652375 h 3714225"/>
                  <a:gd name="connsiteX39-1887" fmla="*/ 832425 w 1604464"/>
                  <a:gd name="connsiteY39-1888" fmla="*/ 253595 h 3714225"/>
                  <a:gd name="connsiteX40-1889" fmla="*/ 960695 w 1604464"/>
                  <a:gd name="connsiteY40-1890" fmla="*/ 134215 h 3714225"/>
                  <a:gd name="connsiteX41-1891" fmla="*/ 831155 w 1604464"/>
                  <a:gd name="connsiteY41-1892" fmla="*/ 12295 h 3714225"/>
                  <a:gd name="connsiteX0-1893" fmla="*/ 831155 w 1604464"/>
                  <a:gd name="connsiteY0-1894" fmla="*/ 12295 h 3714225"/>
                  <a:gd name="connsiteX1-1895" fmla="*/ 412055 w 1604464"/>
                  <a:gd name="connsiteY1-1896" fmla="*/ 454255 h 3714225"/>
                  <a:gd name="connsiteX2-1897" fmla="*/ 127575 w 1604464"/>
                  <a:gd name="connsiteY2-1898" fmla="*/ 901295 h 3714225"/>
                  <a:gd name="connsiteX3-1899" fmla="*/ 130115 w 1604464"/>
                  <a:gd name="connsiteY3-1900" fmla="*/ 1086715 h 3714225"/>
                  <a:gd name="connsiteX4-1901" fmla="*/ 475555 w 1604464"/>
                  <a:gd name="connsiteY4-1902" fmla="*/ 1072745 h 3714225"/>
                  <a:gd name="connsiteX5-1903" fmla="*/ 945455 w 1604464"/>
                  <a:gd name="connsiteY5-1904" fmla="*/ 1040995 h 3714225"/>
                  <a:gd name="connsiteX6-1905" fmla="*/ 1067375 w 1604464"/>
                  <a:gd name="connsiteY6-1906" fmla="*/ 1086715 h 3714225"/>
                  <a:gd name="connsiteX7-1907" fmla="*/ 1029275 w 1604464"/>
                  <a:gd name="connsiteY7-1908" fmla="*/ 1277215 h 3714225"/>
                  <a:gd name="connsiteX8-1909" fmla="*/ 838775 w 1604464"/>
                  <a:gd name="connsiteY8-1910" fmla="*/ 1612495 h 3714225"/>
                  <a:gd name="connsiteX9-1911" fmla="*/ 465395 w 1604464"/>
                  <a:gd name="connsiteY9-1912" fmla="*/ 2062075 h 3714225"/>
                  <a:gd name="connsiteX10-1913" fmla="*/ 92015 w 1604464"/>
                  <a:gd name="connsiteY10-1914" fmla="*/ 2374495 h 3714225"/>
                  <a:gd name="connsiteX11-1915" fmla="*/ 575 w 1604464"/>
                  <a:gd name="connsiteY11-1916" fmla="*/ 2450695 h 3714225"/>
                  <a:gd name="connsiteX12-1917" fmla="*/ 61535 w 1604464"/>
                  <a:gd name="connsiteY12-1918" fmla="*/ 2557375 h 3714225"/>
                  <a:gd name="connsiteX13-1919" fmla="*/ 221555 w 1604464"/>
                  <a:gd name="connsiteY13-1920" fmla="*/ 2496415 h 3714225"/>
                  <a:gd name="connsiteX14-1921" fmla="*/ 617795 w 1604464"/>
                  <a:gd name="connsiteY14-1922" fmla="*/ 2130655 h 3714225"/>
                  <a:gd name="connsiteX15-1923" fmla="*/ 716855 w 1604464"/>
                  <a:gd name="connsiteY15-1924" fmla="*/ 2023975 h 3714225"/>
                  <a:gd name="connsiteX16-1925" fmla="*/ 724475 w 1604464"/>
                  <a:gd name="connsiteY16-1926" fmla="*/ 2267815 h 3714225"/>
                  <a:gd name="connsiteX17-1927" fmla="*/ 724475 w 1604464"/>
                  <a:gd name="connsiteY17-1928" fmla="*/ 3570835 h 3714225"/>
                  <a:gd name="connsiteX18-1929" fmla="*/ 762575 w 1604464"/>
                  <a:gd name="connsiteY18-1930" fmla="*/ 3677515 h 3714225"/>
                  <a:gd name="connsiteX19-1931" fmla="*/ 846395 w 1604464"/>
                  <a:gd name="connsiteY19-1932" fmla="*/ 3647035 h 3714225"/>
                  <a:gd name="connsiteX20-1933" fmla="*/ 846395 w 1604464"/>
                  <a:gd name="connsiteY20-1934" fmla="*/ 2945995 h 3714225"/>
                  <a:gd name="connsiteX21-1935" fmla="*/ 846395 w 1604464"/>
                  <a:gd name="connsiteY21-1936" fmla="*/ 2366875 h 3714225"/>
                  <a:gd name="connsiteX22-1937" fmla="*/ 930215 w 1604464"/>
                  <a:gd name="connsiteY22-1938" fmla="*/ 2382115 h 3714225"/>
                  <a:gd name="connsiteX23-1939" fmla="*/ 1318835 w 1604464"/>
                  <a:gd name="connsiteY23-1940" fmla="*/ 2389735 h 3714225"/>
                  <a:gd name="connsiteX24-1941" fmla="*/ 1577915 w 1604464"/>
                  <a:gd name="connsiteY24-1942" fmla="*/ 2427835 h 3714225"/>
                  <a:gd name="connsiteX25-1943" fmla="*/ 1577915 w 1604464"/>
                  <a:gd name="connsiteY25-1944" fmla="*/ 2298295 h 3714225"/>
                  <a:gd name="connsiteX26-1945" fmla="*/ 1417895 w 1604464"/>
                  <a:gd name="connsiteY26-1946" fmla="*/ 2244955 h 3714225"/>
                  <a:gd name="connsiteX27-1947" fmla="*/ 953075 w 1604464"/>
                  <a:gd name="connsiteY27-1948" fmla="*/ 2244955 h 3714225"/>
                  <a:gd name="connsiteX28-1949" fmla="*/ 1119286 w 1604464"/>
                  <a:gd name="connsiteY28-1950" fmla="*/ 1958253 h 3714225"/>
                  <a:gd name="connsiteX29-1951" fmla="*/ 1293594 w 1604464"/>
                  <a:gd name="connsiteY29-1952" fmla="*/ 1847286 h 3714225"/>
                  <a:gd name="connsiteX30-1953" fmla="*/ 1232158 w 1604464"/>
                  <a:gd name="connsiteY30-1954" fmla="*/ 1732034 h 3714225"/>
                  <a:gd name="connsiteX31-1955" fmla="*/ 1018321 w 1604464"/>
                  <a:gd name="connsiteY31-1956" fmla="*/ 1891101 h 3714225"/>
                  <a:gd name="connsiteX32-1957" fmla="*/ 877351 w 1604464"/>
                  <a:gd name="connsiteY32-1958" fmla="*/ 2087793 h 3714225"/>
                  <a:gd name="connsiteX33-1959" fmla="*/ 859095 w 1604464"/>
                  <a:gd name="connsiteY33-1960" fmla="*/ 1893165 h 3714225"/>
                  <a:gd name="connsiteX34-1961" fmla="*/ 1014035 w 1604464"/>
                  <a:gd name="connsiteY34-1962" fmla="*/ 1642975 h 3714225"/>
                  <a:gd name="connsiteX35-1963" fmla="*/ 1235015 w 1604464"/>
                  <a:gd name="connsiteY35-1964" fmla="*/ 1155295 h 3714225"/>
                  <a:gd name="connsiteX36-1965" fmla="*/ 1143575 w 1604464"/>
                  <a:gd name="connsiteY36-1966" fmla="*/ 888595 h 3714225"/>
                  <a:gd name="connsiteX37-1967" fmla="*/ 426025 w 1604464"/>
                  <a:gd name="connsiteY37-1968" fmla="*/ 896215 h 3714225"/>
                  <a:gd name="connsiteX38-1969" fmla="*/ 465395 w 1604464"/>
                  <a:gd name="connsiteY38-1970" fmla="*/ 652375 h 3714225"/>
                  <a:gd name="connsiteX39-1971" fmla="*/ 832425 w 1604464"/>
                  <a:gd name="connsiteY39-1972" fmla="*/ 253595 h 3714225"/>
                  <a:gd name="connsiteX40-1973" fmla="*/ 960695 w 1604464"/>
                  <a:gd name="connsiteY40-1974" fmla="*/ 134215 h 3714225"/>
                  <a:gd name="connsiteX41-1975" fmla="*/ 831155 w 1604464"/>
                  <a:gd name="connsiteY41-1976" fmla="*/ 12295 h 3714225"/>
                  <a:gd name="connsiteX0-1977" fmla="*/ 831155 w 1604464"/>
                  <a:gd name="connsiteY0-1978" fmla="*/ 12295 h 3714225"/>
                  <a:gd name="connsiteX1-1979" fmla="*/ 412055 w 1604464"/>
                  <a:gd name="connsiteY1-1980" fmla="*/ 454255 h 3714225"/>
                  <a:gd name="connsiteX2-1981" fmla="*/ 127575 w 1604464"/>
                  <a:gd name="connsiteY2-1982" fmla="*/ 901295 h 3714225"/>
                  <a:gd name="connsiteX3-1983" fmla="*/ 130115 w 1604464"/>
                  <a:gd name="connsiteY3-1984" fmla="*/ 1086715 h 3714225"/>
                  <a:gd name="connsiteX4-1985" fmla="*/ 475555 w 1604464"/>
                  <a:gd name="connsiteY4-1986" fmla="*/ 1072745 h 3714225"/>
                  <a:gd name="connsiteX5-1987" fmla="*/ 945455 w 1604464"/>
                  <a:gd name="connsiteY5-1988" fmla="*/ 1040995 h 3714225"/>
                  <a:gd name="connsiteX6-1989" fmla="*/ 1067375 w 1604464"/>
                  <a:gd name="connsiteY6-1990" fmla="*/ 1086715 h 3714225"/>
                  <a:gd name="connsiteX7-1991" fmla="*/ 1029275 w 1604464"/>
                  <a:gd name="connsiteY7-1992" fmla="*/ 1277215 h 3714225"/>
                  <a:gd name="connsiteX8-1993" fmla="*/ 838775 w 1604464"/>
                  <a:gd name="connsiteY8-1994" fmla="*/ 1612495 h 3714225"/>
                  <a:gd name="connsiteX9-1995" fmla="*/ 465395 w 1604464"/>
                  <a:gd name="connsiteY9-1996" fmla="*/ 2062075 h 3714225"/>
                  <a:gd name="connsiteX10-1997" fmla="*/ 92015 w 1604464"/>
                  <a:gd name="connsiteY10-1998" fmla="*/ 2374495 h 3714225"/>
                  <a:gd name="connsiteX11-1999" fmla="*/ 575 w 1604464"/>
                  <a:gd name="connsiteY11-2000" fmla="*/ 2450695 h 3714225"/>
                  <a:gd name="connsiteX12-2001" fmla="*/ 61535 w 1604464"/>
                  <a:gd name="connsiteY12-2002" fmla="*/ 2557375 h 3714225"/>
                  <a:gd name="connsiteX13-2003" fmla="*/ 221555 w 1604464"/>
                  <a:gd name="connsiteY13-2004" fmla="*/ 2496415 h 3714225"/>
                  <a:gd name="connsiteX14-2005" fmla="*/ 617795 w 1604464"/>
                  <a:gd name="connsiteY14-2006" fmla="*/ 2130655 h 3714225"/>
                  <a:gd name="connsiteX15-2007" fmla="*/ 716855 w 1604464"/>
                  <a:gd name="connsiteY15-2008" fmla="*/ 2023975 h 3714225"/>
                  <a:gd name="connsiteX16-2009" fmla="*/ 724475 w 1604464"/>
                  <a:gd name="connsiteY16-2010" fmla="*/ 2267815 h 3714225"/>
                  <a:gd name="connsiteX17-2011" fmla="*/ 724475 w 1604464"/>
                  <a:gd name="connsiteY17-2012" fmla="*/ 3570835 h 3714225"/>
                  <a:gd name="connsiteX18-2013" fmla="*/ 762575 w 1604464"/>
                  <a:gd name="connsiteY18-2014" fmla="*/ 3677515 h 3714225"/>
                  <a:gd name="connsiteX19-2015" fmla="*/ 846395 w 1604464"/>
                  <a:gd name="connsiteY19-2016" fmla="*/ 3647035 h 3714225"/>
                  <a:gd name="connsiteX20-2017" fmla="*/ 846395 w 1604464"/>
                  <a:gd name="connsiteY20-2018" fmla="*/ 2945995 h 3714225"/>
                  <a:gd name="connsiteX21-2019" fmla="*/ 846395 w 1604464"/>
                  <a:gd name="connsiteY21-2020" fmla="*/ 2366875 h 3714225"/>
                  <a:gd name="connsiteX22-2021" fmla="*/ 930215 w 1604464"/>
                  <a:gd name="connsiteY22-2022" fmla="*/ 2382115 h 3714225"/>
                  <a:gd name="connsiteX23-2023" fmla="*/ 1318835 w 1604464"/>
                  <a:gd name="connsiteY23-2024" fmla="*/ 2389735 h 3714225"/>
                  <a:gd name="connsiteX24-2025" fmla="*/ 1577915 w 1604464"/>
                  <a:gd name="connsiteY24-2026" fmla="*/ 2427835 h 3714225"/>
                  <a:gd name="connsiteX25-2027" fmla="*/ 1577915 w 1604464"/>
                  <a:gd name="connsiteY25-2028" fmla="*/ 2298295 h 3714225"/>
                  <a:gd name="connsiteX26-2029" fmla="*/ 1417895 w 1604464"/>
                  <a:gd name="connsiteY26-2030" fmla="*/ 2244955 h 3714225"/>
                  <a:gd name="connsiteX27-2031" fmla="*/ 953075 w 1604464"/>
                  <a:gd name="connsiteY27-2032" fmla="*/ 2244955 h 3714225"/>
                  <a:gd name="connsiteX28-2033" fmla="*/ 1119286 w 1604464"/>
                  <a:gd name="connsiteY28-2034" fmla="*/ 1958253 h 3714225"/>
                  <a:gd name="connsiteX29-2035" fmla="*/ 1295975 w 1604464"/>
                  <a:gd name="connsiteY29-2036" fmla="*/ 1828236 h 3714225"/>
                  <a:gd name="connsiteX30-2037" fmla="*/ 1232158 w 1604464"/>
                  <a:gd name="connsiteY30-2038" fmla="*/ 1732034 h 3714225"/>
                  <a:gd name="connsiteX31-2039" fmla="*/ 1018321 w 1604464"/>
                  <a:gd name="connsiteY31-2040" fmla="*/ 1891101 h 3714225"/>
                  <a:gd name="connsiteX32-2041" fmla="*/ 877351 w 1604464"/>
                  <a:gd name="connsiteY32-2042" fmla="*/ 2087793 h 3714225"/>
                  <a:gd name="connsiteX33-2043" fmla="*/ 859095 w 1604464"/>
                  <a:gd name="connsiteY33-2044" fmla="*/ 1893165 h 3714225"/>
                  <a:gd name="connsiteX34-2045" fmla="*/ 1014035 w 1604464"/>
                  <a:gd name="connsiteY34-2046" fmla="*/ 1642975 h 3714225"/>
                  <a:gd name="connsiteX35-2047" fmla="*/ 1235015 w 1604464"/>
                  <a:gd name="connsiteY35-2048" fmla="*/ 1155295 h 3714225"/>
                  <a:gd name="connsiteX36-2049" fmla="*/ 1143575 w 1604464"/>
                  <a:gd name="connsiteY36-2050" fmla="*/ 888595 h 3714225"/>
                  <a:gd name="connsiteX37-2051" fmla="*/ 426025 w 1604464"/>
                  <a:gd name="connsiteY37-2052" fmla="*/ 896215 h 3714225"/>
                  <a:gd name="connsiteX38-2053" fmla="*/ 465395 w 1604464"/>
                  <a:gd name="connsiteY38-2054" fmla="*/ 652375 h 3714225"/>
                  <a:gd name="connsiteX39-2055" fmla="*/ 832425 w 1604464"/>
                  <a:gd name="connsiteY39-2056" fmla="*/ 253595 h 3714225"/>
                  <a:gd name="connsiteX40-2057" fmla="*/ 960695 w 1604464"/>
                  <a:gd name="connsiteY40-2058" fmla="*/ 134215 h 3714225"/>
                  <a:gd name="connsiteX41-2059" fmla="*/ 831155 w 1604464"/>
                  <a:gd name="connsiteY41-2060" fmla="*/ 12295 h 3714225"/>
                  <a:gd name="connsiteX0-2061" fmla="*/ 831155 w 1604464"/>
                  <a:gd name="connsiteY0-2062" fmla="*/ 12295 h 3714225"/>
                  <a:gd name="connsiteX1-2063" fmla="*/ 412055 w 1604464"/>
                  <a:gd name="connsiteY1-2064" fmla="*/ 454255 h 3714225"/>
                  <a:gd name="connsiteX2-2065" fmla="*/ 127575 w 1604464"/>
                  <a:gd name="connsiteY2-2066" fmla="*/ 901295 h 3714225"/>
                  <a:gd name="connsiteX3-2067" fmla="*/ 130115 w 1604464"/>
                  <a:gd name="connsiteY3-2068" fmla="*/ 1086715 h 3714225"/>
                  <a:gd name="connsiteX4-2069" fmla="*/ 475555 w 1604464"/>
                  <a:gd name="connsiteY4-2070" fmla="*/ 1072745 h 3714225"/>
                  <a:gd name="connsiteX5-2071" fmla="*/ 945455 w 1604464"/>
                  <a:gd name="connsiteY5-2072" fmla="*/ 1040995 h 3714225"/>
                  <a:gd name="connsiteX6-2073" fmla="*/ 1067375 w 1604464"/>
                  <a:gd name="connsiteY6-2074" fmla="*/ 1086715 h 3714225"/>
                  <a:gd name="connsiteX7-2075" fmla="*/ 1029275 w 1604464"/>
                  <a:gd name="connsiteY7-2076" fmla="*/ 1277215 h 3714225"/>
                  <a:gd name="connsiteX8-2077" fmla="*/ 838775 w 1604464"/>
                  <a:gd name="connsiteY8-2078" fmla="*/ 1612495 h 3714225"/>
                  <a:gd name="connsiteX9-2079" fmla="*/ 465395 w 1604464"/>
                  <a:gd name="connsiteY9-2080" fmla="*/ 2062075 h 3714225"/>
                  <a:gd name="connsiteX10-2081" fmla="*/ 92015 w 1604464"/>
                  <a:gd name="connsiteY10-2082" fmla="*/ 2374495 h 3714225"/>
                  <a:gd name="connsiteX11-2083" fmla="*/ 575 w 1604464"/>
                  <a:gd name="connsiteY11-2084" fmla="*/ 2450695 h 3714225"/>
                  <a:gd name="connsiteX12-2085" fmla="*/ 61535 w 1604464"/>
                  <a:gd name="connsiteY12-2086" fmla="*/ 2557375 h 3714225"/>
                  <a:gd name="connsiteX13-2087" fmla="*/ 221555 w 1604464"/>
                  <a:gd name="connsiteY13-2088" fmla="*/ 2496415 h 3714225"/>
                  <a:gd name="connsiteX14-2089" fmla="*/ 617795 w 1604464"/>
                  <a:gd name="connsiteY14-2090" fmla="*/ 2130655 h 3714225"/>
                  <a:gd name="connsiteX15-2091" fmla="*/ 716855 w 1604464"/>
                  <a:gd name="connsiteY15-2092" fmla="*/ 2023975 h 3714225"/>
                  <a:gd name="connsiteX16-2093" fmla="*/ 724475 w 1604464"/>
                  <a:gd name="connsiteY16-2094" fmla="*/ 2267815 h 3714225"/>
                  <a:gd name="connsiteX17-2095" fmla="*/ 724475 w 1604464"/>
                  <a:gd name="connsiteY17-2096" fmla="*/ 3570835 h 3714225"/>
                  <a:gd name="connsiteX18-2097" fmla="*/ 762575 w 1604464"/>
                  <a:gd name="connsiteY18-2098" fmla="*/ 3677515 h 3714225"/>
                  <a:gd name="connsiteX19-2099" fmla="*/ 846395 w 1604464"/>
                  <a:gd name="connsiteY19-2100" fmla="*/ 3647035 h 3714225"/>
                  <a:gd name="connsiteX20-2101" fmla="*/ 846395 w 1604464"/>
                  <a:gd name="connsiteY20-2102" fmla="*/ 2945995 h 3714225"/>
                  <a:gd name="connsiteX21-2103" fmla="*/ 846395 w 1604464"/>
                  <a:gd name="connsiteY21-2104" fmla="*/ 2366875 h 3714225"/>
                  <a:gd name="connsiteX22-2105" fmla="*/ 930215 w 1604464"/>
                  <a:gd name="connsiteY22-2106" fmla="*/ 2382115 h 3714225"/>
                  <a:gd name="connsiteX23-2107" fmla="*/ 1318835 w 1604464"/>
                  <a:gd name="connsiteY23-2108" fmla="*/ 2389735 h 3714225"/>
                  <a:gd name="connsiteX24-2109" fmla="*/ 1577915 w 1604464"/>
                  <a:gd name="connsiteY24-2110" fmla="*/ 2427835 h 3714225"/>
                  <a:gd name="connsiteX25-2111" fmla="*/ 1577915 w 1604464"/>
                  <a:gd name="connsiteY25-2112" fmla="*/ 2298295 h 3714225"/>
                  <a:gd name="connsiteX26-2113" fmla="*/ 1417895 w 1604464"/>
                  <a:gd name="connsiteY26-2114" fmla="*/ 2244955 h 3714225"/>
                  <a:gd name="connsiteX27-2115" fmla="*/ 953075 w 1604464"/>
                  <a:gd name="connsiteY27-2116" fmla="*/ 2244955 h 3714225"/>
                  <a:gd name="connsiteX28-2117" fmla="*/ 1119286 w 1604464"/>
                  <a:gd name="connsiteY28-2118" fmla="*/ 1958253 h 3714225"/>
                  <a:gd name="connsiteX29-2119" fmla="*/ 1295975 w 1604464"/>
                  <a:gd name="connsiteY29-2120" fmla="*/ 1828236 h 3714225"/>
                  <a:gd name="connsiteX30-2121" fmla="*/ 1232158 w 1604464"/>
                  <a:gd name="connsiteY30-2122" fmla="*/ 1732034 h 3714225"/>
                  <a:gd name="connsiteX31-2123" fmla="*/ 1018321 w 1604464"/>
                  <a:gd name="connsiteY31-2124" fmla="*/ 1891101 h 3714225"/>
                  <a:gd name="connsiteX32-2125" fmla="*/ 877351 w 1604464"/>
                  <a:gd name="connsiteY32-2126" fmla="*/ 2087793 h 3714225"/>
                  <a:gd name="connsiteX33-2127" fmla="*/ 859095 w 1604464"/>
                  <a:gd name="connsiteY33-2128" fmla="*/ 1893165 h 3714225"/>
                  <a:gd name="connsiteX34-2129" fmla="*/ 1014035 w 1604464"/>
                  <a:gd name="connsiteY34-2130" fmla="*/ 1642975 h 3714225"/>
                  <a:gd name="connsiteX35-2131" fmla="*/ 1235015 w 1604464"/>
                  <a:gd name="connsiteY35-2132" fmla="*/ 1155295 h 3714225"/>
                  <a:gd name="connsiteX36-2133" fmla="*/ 1143575 w 1604464"/>
                  <a:gd name="connsiteY36-2134" fmla="*/ 888595 h 3714225"/>
                  <a:gd name="connsiteX37-2135" fmla="*/ 426025 w 1604464"/>
                  <a:gd name="connsiteY37-2136" fmla="*/ 896215 h 3714225"/>
                  <a:gd name="connsiteX38-2137" fmla="*/ 465395 w 1604464"/>
                  <a:gd name="connsiteY38-2138" fmla="*/ 652375 h 3714225"/>
                  <a:gd name="connsiteX39-2139" fmla="*/ 832425 w 1604464"/>
                  <a:gd name="connsiteY39-2140" fmla="*/ 253595 h 3714225"/>
                  <a:gd name="connsiteX40-2141" fmla="*/ 960695 w 1604464"/>
                  <a:gd name="connsiteY40-2142" fmla="*/ 134215 h 3714225"/>
                  <a:gd name="connsiteX41-2143" fmla="*/ 831155 w 1604464"/>
                  <a:gd name="connsiteY41-2144" fmla="*/ 12295 h 3714225"/>
                  <a:gd name="connsiteX0-2145" fmla="*/ 831155 w 1604464"/>
                  <a:gd name="connsiteY0-2146" fmla="*/ 12295 h 3714225"/>
                  <a:gd name="connsiteX1-2147" fmla="*/ 412055 w 1604464"/>
                  <a:gd name="connsiteY1-2148" fmla="*/ 454255 h 3714225"/>
                  <a:gd name="connsiteX2-2149" fmla="*/ 127575 w 1604464"/>
                  <a:gd name="connsiteY2-2150" fmla="*/ 901295 h 3714225"/>
                  <a:gd name="connsiteX3-2151" fmla="*/ 130115 w 1604464"/>
                  <a:gd name="connsiteY3-2152" fmla="*/ 1086715 h 3714225"/>
                  <a:gd name="connsiteX4-2153" fmla="*/ 475555 w 1604464"/>
                  <a:gd name="connsiteY4-2154" fmla="*/ 1072745 h 3714225"/>
                  <a:gd name="connsiteX5-2155" fmla="*/ 945455 w 1604464"/>
                  <a:gd name="connsiteY5-2156" fmla="*/ 1040995 h 3714225"/>
                  <a:gd name="connsiteX6-2157" fmla="*/ 1067375 w 1604464"/>
                  <a:gd name="connsiteY6-2158" fmla="*/ 1086715 h 3714225"/>
                  <a:gd name="connsiteX7-2159" fmla="*/ 1029275 w 1604464"/>
                  <a:gd name="connsiteY7-2160" fmla="*/ 1277215 h 3714225"/>
                  <a:gd name="connsiteX8-2161" fmla="*/ 838775 w 1604464"/>
                  <a:gd name="connsiteY8-2162" fmla="*/ 1612495 h 3714225"/>
                  <a:gd name="connsiteX9-2163" fmla="*/ 465395 w 1604464"/>
                  <a:gd name="connsiteY9-2164" fmla="*/ 2062075 h 3714225"/>
                  <a:gd name="connsiteX10-2165" fmla="*/ 92015 w 1604464"/>
                  <a:gd name="connsiteY10-2166" fmla="*/ 2374495 h 3714225"/>
                  <a:gd name="connsiteX11-2167" fmla="*/ 575 w 1604464"/>
                  <a:gd name="connsiteY11-2168" fmla="*/ 2450695 h 3714225"/>
                  <a:gd name="connsiteX12-2169" fmla="*/ 61535 w 1604464"/>
                  <a:gd name="connsiteY12-2170" fmla="*/ 2557375 h 3714225"/>
                  <a:gd name="connsiteX13-2171" fmla="*/ 221555 w 1604464"/>
                  <a:gd name="connsiteY13-2172" fmla="*/ 2496415 h 3714225"/>
                  <a:gd name="connsiteX14-2173" fmla="*/ 617795 w 1604464"/>
                  <a:gd name="connsiteY14-2174" fmla="*/ 2130655 h 3714225"/>
                  <a:gd name="connsiteX15-2175" fmla="*/ 716855 w 1604464"/>
                  <a:gd name="connsiteY15-2176" fmla="*/ 2023975 h 3714225"/>
                  <a:gd name="connsiteX16-2177" fmla="*/ 724475 w 1604464"/>
                  <a:gd name="connsiteY16-2178" fmla="*/ 2267815 h 3714225"/>
                  <a:gd name="connsiteX17-2179" fmla="*/ 724475 w 1604464"/>
                  <a:gd name="connsiteY17-2180" fmla="*/ 3570835 h 3714225"/>
                  <a:gd name="connsiteX18-2181" fmla="*/ 762575 w 1604464"/>
                  <a:gd name="connsiteY18-2182" fmla="*/ 3677515 h 3714225"/>
                  <a:gd name="connsiteX19-2183" fmla="*/ 846395 w 1604464"/>
                  <a:gd name="connsiteY19-2184" fmla="*/ 3647035 h 3714225"/>
                  <a:gd name="connsiteX20-2185" fmla="*/ 846395 w 1604464"/>
                  <a:gd name="connsiteY20-2186" fmla="*/ 2945995 h 3714225"/>
                  <a:gd name="connsiteX21-2187" fmla="*/ 846395 w 1604464"/>
                  <a:gd name="connsiteY21-2188" fmla="*/ 2366875 h 3714225"/>
                  <a:gd name="connsiteX22-2189" fmla="*/ 930215 w 1604464"/>
                  <a:gd name="connsiteY22-2190" fmla="*/ 2382115 h 3714225"/>
                  <a:gd name="connsiteX23-2191" fmla="*/ 1318835 w 1604464"/>
                  <a:gd name="connsiteY23-2192" fmla="*/ 2389735 h 3714225"/>
                  <a:gd name="connsiteX24-2193" fmla="*/ 1577915 w 1604464"/>
                  <a:gd name="connsiteY24-2194" fmla="*/ 2427835 h 3714225"/>
                  <a:gd name="connsiteX25-2195" fmla="*/ 1577915 w 1604464"/>
                  <a:gd name="connsiteY25-2196" fmla="*/ 2298295 h 3714225"/>
                  <a:gd name="connsiteX26-2197" fmla="*/ 1417895 w 1604464"/>
                  <a:gd name="connsiteY26-2198" fmla="*/ 2244955 h 3714225"/>
                  <a:gd name="connsiteX27-2199" fmla="*/ 953075 w 1604464"/>
                  <a:gd name="connsiteY27-2200" fmla="*/ 2244955 h 3714225"/>
                  <a:gd name="connsiteX28-2201" fmla="*/ 1119286 w 1604464"/>
                  <a:gd name="connsiteY28-2202" fmla="*/ 1958253 h 3714225"/>
                  <a:gd name="connsiteX29-2203" fmla="*/ 1295975 w 1604464"/>
                  <a:gd name="connsiteY29-2204" fmla="*/ 1828236 h 3714225"/>
                  <a:gd name="connsiteX30-2205" fmla="*/ 1232158 w 1604464"/>
                  <a:gd name="connsiteY30-2206" fmla="*/ 1732034 h 3714225"/>
                  <a:gd name="connsiteX31-2207" fmla="*/ 1018321 w 1604464"/>
                  <a:gd name="connsiteY31-2208" fmla="*/ 1891101 h 3714225"/>
                  <a:gd name="connsiteX32-2209" fmla="*/ 877351 w 1604464"/>
                  <a:gd name="connsiteY32-2210" fmla="*/ 2087793 h 3714225"/>
                  <a:gd name="connsiteX33-2211" fmla="*/ 859095 w 1604464"/>
                  <a:gd name="connsiteY33-2212" fmla="*/ 1893165 h 3714225"/>
                  <a:gd name="connsiteX34-2213" fmla="*/ 1014035 w 1604464"/>
                  <a:gd name="connsiteY34-2214" fmla="*/ 1642975 h 3714225"/>
                  <a:gd name="connsiteX35-2215" fmla="*/ 1235015 w 1604464"/>
                  <a:gd name="connsiteY35-2216" fmla="*/ 1155295 h 3714225"/>
                  <a:gd name="connsiteX36-2217" fmla="*/ 1143575 w 1604464"/>
                  <a:gd name="connsiteY36-2218" fmla="*/ 888595 h 3714225"/>
                  <a:gd name="connsiteX37-2219" fmla="*/ 426025 w 1604464"/>
                  <a:gd name="connsiteY37-2220" fmla="*/ 896215 h 3714225"/>
                  <a:gd name="connsiteX38-2221" fmla="*/ 465395 w 1604464"/>
                  <a:gd name="connsiteY38-2222" fmla="*/ 652375 h 3714225"/>
                  <a:gd name="connsiteX39-2223" fmla="*/ 832425 w 1604464"/>
                  <a:gd name="connsiteY39-2224" fmla="*/ 253595 h 3714225"/>
                  <a:gd name="connsiteX40-2225" fmla="*/ 960695 w 1604464"/>
                  <a:gd name="connsiteY40-2226" fmla="*/ 134215 h 3714225"/>
                  <a:gd name="connsiteX41-2227" fmla="*/ 831155 w 1604464"/>
                  <a:gd name="connsiteY41-2228" fmla="*/ 12295 h 3714225"/>
                  <a:gd name="connsiteX0-2229" fmla="*/ 831155 w 1604464"/>
                  <a:gd name="connsiteY0-2230" fmla="*/ 12295 h 3714225"/>
                  <a:gd name="connsiteX1-2231" fmla="*/ 412055 w 1604464"/>
                  <a:gd name="connsiteY1-2232" fmla="*/ 454255 h 3714225"/>
                  <a:gd name="connsiteX2-2233" fmla="*/ 127575 w 1604464"/>
                  <a:gd name="connsiteY2-2234" fmla="*/ 901295 h 3714225"/>
                  <a:gd name="connsiteX3-2235" fmla="*/ 130115 w 1604464"/>
                  <a:gd name="connsiteY3-2236" fmla="*/ 1086715 h 3714225"/>
                  <a:gd name="connsiteX4-2237" fmla="*/ 475555 w 1604464"/>
                  <a:gd name="connsiteY4-2238" fmla="*/ 1072745 h 3714225"/>
                  <a:gd name="connsiteX5-2239" fmla="*/ 945455 w 1604464"/>
                  <a:gd name="connsiteY5-2240" fmla="*/ 1040995 h 3714225"/>
                  <a:gd name="connsiteX6-2241" fmla="*/ 1067375 w 1604464"/>
                  <a:gd name="connsiteY6-2242" fmla="*/ 1086715 h 3714225"/>
                  <a:gd name="connsiteX7-2243" fmla="*/ 1029275 w 1604464"/>
                  <a:gd name="connsiteY7-2244" fmla="*/ 1277215 h 3714225"/>
                  <a:gd name="connsiteX8-2245" fmla="*/ 838775 w 1604464"/>
                  <a:gd name="connsiteY8-2246" fmla="*/ 1612495 h 3714225"/>
                  <a:gd name="connsiteX9-2247" fmla="*/ 465395 w 1604464"/>
                  <a:gd name="connsiteY9-2248" fmla="*/ 2062075 h 3714225"/>
                  <a:gd name="connsiteX10-2249" fmla="*/ 92015 w 1604464"/>
                  <a:gd name="connsiteY10-2250" fmla="*/ 2374495 h 3714225"/>
                  <a:gd name="connsiteX11-2251" fmla="*/ 575 w 1604464"/>
                  <a:gd name="connsiteY11-2252" fmla="*/ 2450695 h 3714225"/>
                  <a:gd name="connsiteX12-2253" fmla="*/ 61535 w 1604464"/>
                  <a:gd name="connsiteY12-2254" fmla="*/ 2557375 h 3714225"/>
                  <a:gd name="connsiteX13-2255" fmla="*/ 221555 w 1604464"/>
                  <a:gd name="connsiteY13-2256" fmla="*/ 2496415 h 3714225"/>
                  <a:gd name="connsiteX14-2257" fmla="*/ 617795 w 1604464"/>
                  <a:gd name="connsiteY14-2258" fmla="*/ 2130655 h 3714225"/>
                  <a:gd name="connsiteX15-2259" fmla="*/ 716855 w 1604464"/>
                  <a:gd name="connsiteY15-2260" fmla="*/ 2023975 h 3714225"/>
                  <a:gd name="connsiteX16-2261" fmla="*/ 724475 w 1604464"/>
                  <a:gd name="connsiteY16-2262" fmla="*/ 2267815 h 3714225"/>
                  <a:gd name="connsiteX17-2263" fmla="*/ 724475 w 1604464"/>
                  <a:gd name="connsiteY17-2264" fmla="*/ 3570835 h 3714225"/>
                  <a:gd name="connsiteX18-2265" fmla="*/ 762575 w 1604464"/>
                  <a:gd name="connsiteY18-2266" fmla="*/ 3677515 h 3714225"/>
                  <a:gd name="connsiteX19-2267" fmla="*/ 846395 w 1604464"/>
                  <a:gd name="connsiteY19-2268" fmla="*/ 3647035 h 3714225"/>
                  <a:gd name="connsiteX20-2269" fmla="*/ 846395 w 1604464"/>
                  <a:gd name="connsiteY20-2270" fmla="*/ 2945995 h 3714225"/>
                  <a:gd name="connsiteX21-2271" fmla="*/ 846395 w 1604464"/>
                  <a:gd name="connsiteY21-2272" fmla="*/ 2366875 h 3714225"/>
                  <a:gd name="connsiteX22-2273" fmla="*/ 930215 w 1604464"/>
                  <a:gd name="connsiteY22-2274" fmla="*/ 2382115 h 3714225"/>
                  <a:gd name="connsiteX23-2275" fmla="*/ 1318835 w 1604464"/>
                  <a:gd name="connsiteY23-2276" fmla="*/ 2389735 h 3714225"/>
                  <a:gd name="connsiteX24-2277" fmla="*/ 1577915 w 1604464"/>
                  <a:gd name="connsiteY24-2278" fmla="*/ 2427835 h 3714225"/>
                  <a:gd name="connsiteX25-2279" fmla="*/ 1577915 w 1604464"/>
                  <a:gd name="connsiteY25-2280" fmla="*/ 2298295 h 3714225"/>
                  <a:gd name="connsiteX26-2281" fmla="*/ 1417895 w 1604464"/>
                  <a:gd name="connsiteY26-2282" fmla="*/ 2244955 h 3714225"/>
                  <a:gd name="connsiteX27-2283" fmla="*/ 953075 w 1604464"/>
                  <a:gd name="connsiteY27-2284" fmla="*/ 2244955 h 3714225"/>
                  <a:gd name="connsiteX28-2285" fmla="*/ 1119286 w 1604464"/>
                  <a:gd name="connsiteY28-2286" fmla="*/ 1958253 h 3714225"/>
                  <a:gd name="connsiteX29-2287" fmla="*/ 1295975 w 1604464"/>
                  <a:gd name="connsiteY29-2288" fmla="*/ 1828236 h 3714225"/>
                  <a:gd name="connsiteX30-2289" fmla="*/ 1232158 w 1604464"/>
                  <a:gd name="connsiteY30-2290" fmla="*/ 1732034 h 3714225"/>
                  <a:gd name="connsiteX31-2291" fmla="*/ 1018321 w 1604464"/>
                  <a:gd name="connsiteY31-2292" fmla="*/ 1891101 h 3714225"/>
                  <a:gd name="connsiteX32-2293" fmla="*/ 877351 w 1604464"/>
                  <a:gd name="connsiteY32-2294" fmla="*/ 2087793 h 3714225"/>
                  <a:gd name="connsiteX33-2295" fmla="*/ 859095 w 1604464"/>
                  <a:gd name="connsiteY33-2296" fmla="*/ 1893165 h 3714225"/>
                  <a:gd name="connsiteX34-2297" fmla="*/ 1014035 w 1604464"/>
                  <a:gd name="connsiteY34-2298" fmla="*/ 1642975 h 3714225"/>
                  <a:gd name="connsiteX35-2299" fmla="*/ 1235015 w 1604464"/>
                  <a:gd name="connsiteY35-2300" fmla="*/ 1155295 h 3714225"/>
                  <a:gd name="connsiteX36-2301" fmla="*/ 1143575 w 1604464"/>
                  <a:gd name="connsiteY36-2302" fmla="*/ 888595 h 3714225"/>
                  <a:gd name="connsiteX37-2303" fmla="*/ 426025 w 1604464"/>
                  <a:gd name="connsiteY37-2304" fmla="*/ 896215 h 3714225"/>
                  <a:gd name="connsiteX38-2305" fmla="*/ 465395 w 1604464"/>
                  <a:gd name="connsiteY38-2306" fmla="*/ 652375 h 3714225"/>
                  <a:gd name="connsiteX39-2307" fmla="*/ 832425 w 1604464"/>
                  <a:gd name="connsiteY39-2308" fmla="*/ 253595 h 3714225"/>
                  <a:gd name="connsiteX40-2309" fmla="*/ 960695 w 1604464"/>
                  <a:gd name="connsiteY40-2310" fmla="*/ 134215 h 3714225"/>
                  <a:gd name="connsiteX41-2311" fmla="*/ 831155 w 1604464"/>
                  <a:gd name="connsiteY41-2312" fmla="*/ 12295 h 3714225"/>
                  <a:gd name="connsiteX0-2313" fmla="*/ 831155 w 1604464"/>
                  <a:gd name="connsiteY0-2314" fmla="*/ 12295 h 3714225"/>
                  <a:gd name="connsiteX1-2315" fmla="*/ 412055 w 1604464"/>
                  <a:gd name="connsiteY1-2316" fmla="*/ 454255 h 3714225"/>
                  <a:gd name="connsiteX2-2317" fmla="*/ 127575 w 1604464"/>
                  <a:gd name="connsiteY2-2318" fmla="*/ 901295 h 3714225"/>
                  <a:gd name="connsiteX3-2319" fmla="*/ 130115 w 1604464"/>
                  <a:gd name="connsiteY3-2320" fmla="*/ 1086715 h 3714225"/>
                  <a:gd name="connsiteX4-2321" fmla="*/ 475555 w 1604464"/>
                  <a:gd name="connsiteY4-2322" fmla="*/ 1072745 h 3714225"/>
                  <a:gd name="connsiteX5-2323" fmla="*/ 945455 w 1604464"/>
                  <a:gd name="connsiteY5-2324" fmla="*/ 1040995 h 3714225"/>
                  <a:gd name="connsiteX6-2325" fmla="*/ 1067375 w 1604464"/>
                  <a:gd name="connsiteY6-2326" fmla="*/ 1086715 h 3714225"/>
                  <a:gd name="connsiteX7-2327" fmla="*/ 1029275 w 1604464"/>
                  <a:gd name="connsiteY7-2328" fmla="*/ 1277215 h 3714225"/>
                  <a:gd name="connsiteX8-2329" fmla="*/ 838775 w 1604464"/>
                  <a:gd name="connsiteY8-2330" fmla="*/ 1612495 h 3714225"/>
                  <a:gd name="connsiteX9-2331" fmla="*/ 465395 w 1604464"/>
                  <a:gd name="connsiteY9-2332" fmla="*/ 2062075 h 3714225"/>
                  <a:gd name="connsiteX10-2333" fmla="*/ 92015 w 1604464"/>
                  <a:gd name="connsiteY10-2334" fmla="*/ 2374495 h 3714225"/>
                  <a:gd name="connsiteX11-2335" fmla="*/ 575 w 1604464"/>
                  <a:gd name="connsiteY11-2336" fmla="*/ 2450695 h 3714225"/>
                  <a:gd name="connsiteX12-2337" fmla="*/ 61535 w 1604464"/>
                  <a:gd name="connsiteY12-2338" fmla="*/ 2557375 h 3714225"/>
                  <a:gd name="connsiteX13-2339" fmla="*/ 221555 w 1604464"/>
                  <a:gd name="connsiteY13-2340" fmla="*/ 2496415 h 3714225"/>
                  <a:gd name="connsiteX14-2341" fmla="*/ 617795 w 1604464"/>
                  <a:gd name="connsiteY14-2342" fmla="*/ 2130655 h 3714225"/>
                  <a:gd name="connsiteX15-2343" fmla="*/ 716855 w 1604464"/>
                  <a:gd name="connsiteY15-2344" fmla="*/ 2023975 h 3714225"/>
                  <a:gd name="connsiteX16-2345" fmla="*/ 724475 w 1604464"/>
                  <a:gd name="connsiteY16-2346" fmla="*/ 2267815 h 3714225"/>
                  <a:gd name="connsiteX17-2347" fmla="*/ 724475 w 1604464"/>
                  <a:gd name="connsiteY17-2348" fmla="*/ 3570835 h 3714225"/>
                  <a:gd name="connsiteX18-2349" fmla="*/ 762575 w 1604464"/>
                  <a:gd name="connsiteY18-2350" fmla="*/ 3677515 h 3714225"/>
                  <a:gd name="connsiteX19-2351" fmla="*/ 846395 w 1604464"/>
                  <a:gd name="connsiteY19-2352" fmla="*/ 3647035 h 3714225"/>
                  <a:gd name="connsiteX20-2353" fmla="*/ 846395 w 1604464"/>
                  <a:gd name="connsiteY20-2354" fmla="*/ 2945995 h 3714225"/>
                  <a:gd name="connsiteX21-2355" fmla="*/ 846395 w 1604464"/>
                  <a:gd name="connsiteY21-2356" fmla="*/ 2366875 h 3714225"/>
                  <a:gd name="connsiteX22-2357" fmla="*/ 930215 w 1604464"/>
                  <a:gd name="connsiteY22-2358" fmla="*/ 2382115 h 3714225"/>
                  <a:gd name="connsiteX23-2359" fmla="*/ 1318835 w 1604464"/>
                  <a:gd name="connsiteY23-2360" fmla="*/ 2389735 h 3714225"/>
                  <a:gd name="connsiteX24-2361" fmla="*/ 1577915 w 1604464"/>
                  <a:gd name="connsiteY24-2362" fmla="*/ 2427835 h 3714225"/>
                  <a:gd name="connsiteX25-2363" fmla="*/ 1577915 w 1604464"/>
                  <a:gd name="connsiteY25-2364" fmla="*/ 2298295 h 3714225"/>
                  <a:gd name="connsiteX26-2365" fmla="*/ 1417895 w 1604464"/>
                  <a:gd name="connsiteY26-2366" fmla="*/ 2244955 h 3714225"/>
                  <a:gd name="connsiteX27-2367" fmla="*/ 953075 w 1604464"/>
                  <a:gd name="connsiteY27-2368" fmla="*/ 2244955 h 3714225"/>
                  <a:gd name="connsiteX28-2369" fmla="*/ 1119286 w 1604464"/>
                  <a:gd name="connsiteY28-2370" fmla="*/ 1958253 h 3714225"/>
                  <a:gd name="connsiteX29-2371" fmla="*/ 1295975 w 1604464"/>
                  <a:gd name="connsiteY29-2372" fmla="*/ 1828236 h 3714225"/>
                  <a:gd name="connsiteX30-2373" fmla="*/ 1232158 w 1604464"/>
                  <a:gd name="connsiteY30-2374" fmla="*/ 1732034 h 3714225"/>
                  <a:gd name="connsiteX31-2375" fmla="*/ 1018321 w 1604464"/>
                  <a:gd name="connsiteY31-2376" fmla="*/ 1891101 h 3714225"/>
                  <a:gd name="connsiteX32-2377" fmla="*/ 860682 w 1604464"/>
                  <a:gd name="connsiteY32-2378" fmla="*/ 2104462 h 3714225"/>
                  <a:gd name="connsiteX33-2379" fmla="*/ 859095 w 1604464"/>
                  <a:gd name="connsiteY33-2380" fmla="*/ 1893165 h 3714225"/>
                  <a:gd name="connsiteX34-2381" fmla="*/ 1014035 w 1604464"/>
                  <a:gd name="connsiteY34-2382" fmla="*/ 1642975 h 3714225"/>
                  <a:gd name="connsiteX35-2383" fmla="*/ 1235015 w 1604464"/>
                  <a:gd name="connsiteY35-2384" fmla="*/ 1155295 h 3714225"/>
                  <a:gd name="connsiteX36-2385" fmla="*/ 1143575 w 1604464"/>
                  <a:gd name="connsiteY36-2386" fmla="*/ 888595 h 3714225"/>
                  <a:gd name="connsiteX37-2387" fmla="*/ 426025 w 1604464"/>
                  <a:gd name="connsiteY37-2388" fmla="*/ 896215 h 3714225"/>
                  <a:gd name="connsiteX38-2389" fmla="*/ 465395 w 1604464"/>
                  <a:gd name="connsiteY38-2390" fmla="*/ 652375 h 3714225"/>
                  <a:gd name="connsiteX39-2391" fmla="*/ 832425 w 1604464"/>
                  <a:gd name="connsiteY39-2392" fmla="*/ 253595 h 3714225"/>
                  <a:gd name="connsiteX40-2393" fmla="*/ 960695 w 1604464"/>
                  <a:gd name="connsiteY40-2394" fmla="*/ 134215 h 3714225"/>
                  <a:gd name="connsiteX41-2395" fmla="*/ 831155 w 1604464"/>
                  <a:gd name="connsiteY41-2396" fmla="*/ 12295 h 3714225"/>
                  <a:gd name="connsiteX0-2397" fmla="*/ 831155 w 1604464"/>
                  <a:gd name="connsiteY0-2398" fmla="*/ 12295 h 3714225"/>
                  <a:gd name="connsiteX1-2399" fmla="*/ 412055 w 1604464"/>
                  <a:gd name="connsiteY1-2400" fmla="*/ 454255 h 3714225"/>
                  <a:gd name="connsiteX2-2401" fmla="*/ 127575 w 1604464"/>
                  <a:gd name="connsiteY2-2402" fmla="*/ 901295 h 3714225"/>
                  <a:gd name="connsiteX3-2403" fmla="*/ 130115 w 1604464"/>
                  <a:gd name="connsiteY3-2404" fmla="*/ 1086715 h 3714225"/>
                  <a:gd name="connsiteX4-2405" fmla="*/ 475555 w 1604464"/>
                  <a:gd name="connsiteY4-2406" fmla="*/ 1072745 h 3714225"/>
                  <a:gd name="connsiteX5-2407" fmla="*/ 945455 w 1604464"/>
                  <a:gd name="connsiteY5-2408" fmla="*/ 1040995 h 3714225"/>
                  <a:gd name="connsiteX6-2409" fmla="*/ 1067375 w 1604464"/>
                  <a:gd name="connsiteY6-2410" fmla="*/ 1086715 h 3714225"/>
                  <a:gd name="connsiteX7-2411" fmla="*/ 1029275 w 1604464"/>
                  <a:gd name="connsiteY7-2412" fmla="*/ 1277215 h 3714225"/>
                  <a:gd name="connsiteX8-2413" fmla="*/ 838775 w 1604464"/>
                  <a:gd name="connsiteY8-2414" fmla="*/ 1612495 h 3714225"/>
                  <a:gd name="connsiteX9-2415" fmla="*/ 465395 w 1604464"/>
                  <a:gd name="connsiteY9-2416" fmla="*/ 2062075 h 3714225"/>
                  <a:gd name="connsiteX10-2417" fmla="*/ 92015 w 1604464"/>
                  <a:gd name="connsiteY10-2418" fmla="*/ 2374495 h 3714225"/>
                  <a:gd name="connsiteX11-2419" fmla="*/ 575 w 1604464"/>
                  <a:gd name="connsiteY11-2420" fmla="*/ 2450695 h 3714225"/>
                  <a:gd name="connsiteX12-2421" fmla="*/ 61535 w 1604464"/>
                  <a:gd name="connsiteY12-2422" fmla="*/ 2557375 h 3714225"/>
                  <a:gd name="connsiteX13-2423" fmla="*/ 221555 w 1604464"/>
                  <a:gd name="connsiteY13-2424" fmla="*/ 2496415 h 3714225"/>
                  <a:gd name="connsiteX14-2425" fmla="*/ 617795 w 1604464"/>
                  <a:gd name="connsiteY14-2426" fmla="*/ 2130655 h 3714225"/>
                  <a:gd name="connsiteX15-2427" fmla="*/ 716855 w 1604464"/>
                  <a:gd name="connsiteY15-2428" fmla="*/ 2023975 h 3714225"/>
                  <a:gd name="connsiteX16-2429" fmla="*/ 724475 w 1604464"/>
                  <a:gd name="connsiteY16-2430" fmla="*/ 2267815 h 3714225"/>
                  <a:gd name="connsiteX17-2431" fmla="*/ 724475 w 1604464"/>
                  <a:gd name="connsiteY17-2432" fmla="*/ 3570835 h 3714225"/>
                  <a:gd name="connsiteX18-2433" fmla="*/ 762575 w 1604464"/>
                  <a:gd name="connsiteY18-2434" fmla="*/ 3677515 h 3714225"/>
                  <a:gd name="connsiteX19-2435" fmla="*/ 846395 w 1604464"/>
                  <a:gd name="connsiteY19-2436" fmla="*/ 3647035 h 3714225"/>
                  <a:gd name="connsiteX20-2437" fmla="*/ 846395 w 1604464"/>
                  <a:gd name="connsiteY20-2438" fmla="*/ 2945995 h 3714225"/>
                  <a:gd name="connsiteX21-2439" fmla="*/ 846395 w 1604464"/>
                  <a:gd name="connsiteY21-2440" fmla="*/ 2366875 h 3714225"/>
                  <a:gd name="connsiteX22-2441" fmla="*/ 930215 w 1604464"/>
                  <a:gd name="connsiteY22-2442" fmla="*/ 2382115 h 3714225"/>
                  <a:gd name="connsiteX23-2443" fmla="*/ 1318835 w 1604464"/>
                  <a:gd name="connsiteY23-2444" fmla="*/ 2389735 h 3714225"/>
                  <a:gd name="connsiteX24-2445" fmla="*/ 1577915 w 1604464"/>
                  <a:gd name="connsiteY24-2446" fmla="*/ 2427835 h 3714225"/>
                  <a:gd name="connsiteX25-2447" fmla="*/ 1577915 w 1604464"/>
                  <a:gd name="connsiteY25-2448" fmla="*/ 2298295 h 3714225"/>
                  <a:gd name="connsiteX26-2449" fmla="*/ 1417895 w 1604464"/>
                  <a:gd name="connsiteY26-2450" fmla="*/ 2244955 h 3714225"/>
                  <a:gd name="connsiteX27-2451" fmla="*/ 953075 w 1604464"/>
                  <a:gd name="connsiteY27-2452" fmla="*/ 2244955 h 3714225"/>
                  <a:gd name="connsiteX28-2453" fmla="*/ 1119286 w 1604464"/>
                  <a:gd name="connsiteY28-2454" fmla="*/ 1958253 h 3714225"/>
                  <a:gd name="connsiteX29-2455" fmla="*/ 1295975 w 1604464"/>
                  <a:gd name="connsiteY29-2456" fmla="*/ 1828236 h 3714225"/>
                  <a:gd name="connsiteX30-2457" fmla="*/ 1232158 w 1604464"/>
                  <a:gd name="connsiteY30-2458" fmla="*/ 1732034 h 3714225"/>
                  <a:gd name="connsiteX31-2459" fmla="*/ 1018321 w 1604464"/>
                  <a:gd name="connsiteY31-2460" fmla="*/ 1891101 h 3714225"/>
                  <a:gd name="connsiteX32-2461" fmla="*/ 860682 w 1604464"/>
                  <a:gd name="connsiteY32-2462" fmla="*/ 2104462 h 3714225"/>
                  <a:gd name="connsiteX33-2463" fmla="*/ 859095 w 1604464"/>
                  <a:gd name="connsiteY33-2464" fmla="*/ 1893165 h 3714225"/>
                  <a:gd name="connsiteX34-2465" fmla="*/ 1014035 w 1604464"/>
                  <a:gd name="connsiteY34-2466" fmla="*/ 1642975 h 3714225"/>
                  <a:gd name="connsiteX35-2467" fmla="*/ 1235015 w 1604464"/>
                  <a:gd name="connsiteY35-2468" fmla="*/ 1155295 h 3714225"/>
                  <a:gd name="connsiteX36-2469" fmla="*/ 1143575 w 1604464"/>
                  <a:gd name="connsiteY36-2470" fmla="*/ 888595 h 3714225"/>
                  <a:gd name="connsiteX37-2471" fmla="*/ 426025 w 1604464"/>
                  <a:gd name="connsiteY37-2472" fmla="*/ 896215 h 3714225"/>
                  <a:gd name="connsiteX38-2473" fmla="*/ 465395 w 1604464"/>
                  <a:gd name="connsiteY38-2474" fmla="*/ 652375 h 3714225"/>
                  <a:gd name="connsiteX39-2475" fmla="*/ 832425 w 1604464"/>
                  <a:gd name="connsiteY39-2476" fmla="*/ 253595 h 3714225"/>
                  <a:gd name="connsiteX40-2477" fmla="*/ 960695 w 1604464"/>
                  <a:gd name="connsiteY40-2478" fmla="*/ 134215 h 3714225"/>
                  <a:gd name="connsiteX41-2479" fmla="*/ 831155 w 1604464"/>
                  <a:gd name="connsiteY41-2480" fmla="*/ 12295 h 3714225"/>
                  <a:gd name="connsiteX0-2481" fmla="*/ 831155 w 1604464"/>
                  <a:gd name="connsiteY0-2482" fmla="*/ 12295 h 3714225"/>
                  <a:gd name="connsiteX1-2483" fmla="*/ 412055 w 1604464"/>
                  <a:gd name="connsiteY1-2484" fmla="*/ 454255 h 3714225"/>
                  <a:gd name="connsiteX2-2485" fmla="*/ 127575 w 1604464"/>
                  <a:gd name="connsiteY2-2486" fmla="*/ 901295 h 3714225"/>
                  <a:gd name="connsiteX3-2487" fmla="*/ 130115 w 1604464"/>
                  <a:gd name="connsiteY3-2488" fmla="*/ 1086715 h 3714225"/>
                  <a:gd name="connsiteX4-2489" fmla="*/ 475555 w 1604464"/>
                  <a:gd name="connsiteY4-2490" fmla="*/ 1072745 h 3714225"/>
                  <a:gd name="connsiteX5-2491" fmla="*/ 945455 w 1604464"/>
                  <a:gd name="connsiteY5-2492" fmla="*/ 1040995 h 3714225"/>
                  <a:gd name="connsiteX6-2493" fmla="*/ 1067375 w 1604464"/>
                  <a:gd name="connsiteY6-2494" fmla="*/ 1086715 h 3714225"/>
                  <a:gd name="connsiteX7-2495" fmla="*/ 1029275 w 1604464"/>
                  <a:gd name="connsiteY7-2496" fmla="*/ 1277215 h 3714225"/>
                  <a:gd name="connsiteX8-2497" fmla="*/ 838775 w 1604464"/>
                  <a:gd name="connsiteY8-2498" fmla="*/ 1612495 h 3714225"/>
                  <a:gd name="connsiteX9-2499" fmla="*/ 465395 w 1604464"/>
                  <a:gd name="connsiteY9-2500" fmla="*/ 2062075 h 3714225"/>
                  <a:gd name="connsiteX10-2501" fmla="*/ 92015 w 1604464"/>
                  <a:gd name="connsiteY10-2502" fmla="*/ 2374495 h 3714225"/>
                  <a:gd name="connsiteX11-2503" fmla="*/ 575 w 1604464"/>
                  <a:gd name="connsiteY11-2504" fmla="*/ 2450695 h 3714225"/>
                  <a:gd name="connsiteX12-2505" fmla="*/ 61535 w 1604464"/>
                  <a:gd name="connsiteY12-2506" fmla="*/ 2557375 h 3714225"/>
                  <a:gd name="connsiteX13-2507" fmla="*/ 221555 w 1604464"/>
                  <a:gd name="connsiteY13-2508" fmla="*/ 2496415 h 3714225"/>
                  <a:gd name="connsiteX14-2509" fmla="*/ 617795 w 1604464"/>
                  <a:gd name="connsiteY14-2510" fmla="*/ 2130655 h 3714225"/>
                  <a:gd name="connsiteX15-2511" fmla="*/ 716855 w 1604464"/>
                  <a:gd name="connsiteY15-2512" fmla="*/ 2023975 h 3714225"/>
                  <a:gd name="connsiteX16-2513" fmla="*/ 724475 w 1604464"/>
                  <a:gd name="connsiteY16-2514" fmla="*/ 2267815 h 3714225"/>
                  <a:gd name="connsiteX17-2515" fmla="*/ 724475 w 1604464"/>
                  <a:gd name="connsiteY17-2516" fmla="*/ 3570835 h 3714225"/>
                  <a:gd name="connsiteX18-2517" fmla="*/ 762575 w 1604464"/>
                  <a:gd name="connsiteY18-2518" fmla="*/ 3677515 h 3714225"/>
                  <a:gd name="connsiteX19-2519" fmla="*/ 846395 w 1604464"/>
                  <a:gd name="connsiteY19-2520" fmla="*/ 3647035 h 3714225"/>
                  <a:gd name="connsiteX20-2521" fmla="*/ 846395 w 1604464"/>
                  <a:gd name="connsiteY20-2522" fmla="*/ 2945995 h 3714225"/>
                  <a:gd name="connsiteX21-2523" fmla="*/ 843220 w 1604464"/>
                  <a:gd name="connsiteY21-2524" fmla="*/ 2366875 h 3714225"/>
                  <a:gd name="connsiteX22-2525" fmla="*/ 930215 w 1604464"/>
                  <a:gd name="connsiteY22-2526" fmla="*/ 2382115 h 3714225"/>
                  <a:gd name="connsiteX23-2527" fmla="*/ 1318835 w 1604464"/>
                  <a:gd name="connsiteY23-2528" fmla="*/ 2389735 h 3714225"/>
                  <a:gd name="connsiteX24-2529" fmla="*/ 1577915 w 1604464"/>
                  <a:gd name="connsiteY24-2530" fmla="*/ 2427835 h 3714225"/>
                  <a:gd name="connsiteX25-2531" fmla="*/ 1577915 w 1604464"/>
                  <a:gd name="connsiteY25-2532" fmla="*/ 2298295 h 3714225"/>
                  <a:gd name="connsiteX26-2533" fmla="*/ 1417895 w 1604464"/>
                  <a:gd name="connsiteY26-2534" fmla="*/ 2244955 h 3714225"/>
                  <a:gd name="connsiteX27-2535" fmla="*/ 953075 w 1604464"/>
                  <a:gd name="connsiteY27-2536" fmla="*/ 2244955 h 3714225"/>
                  <a:gd name="connsiteX28-2537" fmla="*/ 1119286 w 1604464"/>
                  <a:gd name="connsiteY28-2538" fmla="*/ 1958253 h 3714225"/>
                  <a:gd name="connsiteX29-2539" fmla="*/ 1295975 w 1604464"/>
                  <a:gd name="connsiteY29-2540" fmla="*/ 1828236 h 3714225"/>
                  <a:gd name="connsiteX30-2541" fmla="*/ 1232158 w 1604464"/>
                  <a:gd name="connsiteY30-2542" fmla="*/ 1732034 h 3714225"/>
                  <a:gd name="connsiteX31-2543" fmla="*/ 1018321 w 1604464"/>
                  <a:gd name="connsiteY31-2544" fmla="*/ 1891101 h 3714225"/>
                  <a:gd name="connsiteX32-2545" fmla="*/ 860682 w 1604464"/>
                  <a:gd name="connsiteY32-2546" fmla="*/ 2104462 h 3714225"/>
                  <a:gd name="connsiteX33-2547" fmla="*/ 859095 w 1604464"/>
                  <a:gd name="connsiteY33-2548" fmla="*/ 1893165 h 3714225"/>
                  <a:gd name="connsiteX34-2549" fmla="*/ 1014035 w 1604464"/>
                  <a:gd name="connsiteY34-2550" fmla="*/ 1642975 h 3714225"/>
                  <a:gd name="connsiteX35-2551" fmla="*/ 1235015 w 1604464"/>
                  <a:gd name="connsiteY35-2552" fmla="*/ 1155295 h 3714225"/>
                  <a:gd name="connsiteX36-2553" fmla="*/ 1143575 w 1604464"/>
                  <a:gd name="connsiteY36-2554" fmla="*/ 888595 h 3714225"/>
                  <a:gd name="connsiteX37-2555" fmla="*/ 426025 w 1604464"/>
                  <a:gd name="connsiteY37-2556" fmla="*/ 896215 h 3714225"/>
                  <a:gd name="connsiteX38-2557" fmla="*/ 465395 w 1604464"/>
                  <a:gd name="connsiteY38-2558" fmla="*/ 652375 h 3714225"/>
                  <a:gd name="connsiteX39-2559" fmla="*/ 832425 w 1604464"/>
                  <a:gd name="connsiteY39-2560" fmla="*/ 253595 h 3714225"/>
                  <a:gd name="connsiteX40-2561" fmla="*/ 960695 w 1604464"/>
                  <a:gd name="connsiteY40-2562" fmla="*/ 134215 h 3714225"/>
                  <a:gd name="connsiteX41-2563" fmla="*/ 831155 w 1604464"/>
                  <a:gd name="connsiteY41-2564" fmla="*/ 12295 h 3714225"/>
                  <a:gd name="connsiteX0-2565" fmla="*/ 831155 w 1604464"/>
                  <a:gd name="connsiteY0-2566" fmla="*/ 12295 h 3714225"/>
                  <a:gd name="connsiteX1-2567" fmla="*/ 412055 w 1604464"/>
                  <a:gd name="connsiteY1-2568" fmla="*/ 454255 h 3714225"/>
                  <a:gd name="connsiteX2-2569" fmla="*/ 127575 w 1604464"/>
                  <a:gd name="connsiteY2-2570" fmla="*/ 901295 h 3714225"/>
                  <a:gd name="connsiteX3-2571" fmla="*/ 130115 w 1604464"/>
                  <a:gd name="connsiteY3-2572" fmla="*/ 1086715 h 3714225"/>
                  <a:gd name="connsiteX4-2573" fmla="*/ 475555 w 1604464"/>
                  <a:gd name="connsiteY4-2574" fmla="*/ 1072745 h 3714225"/>
                  <a:gd name="connsiteX5-2575" fmla="*/ 945455 w 1604464"/>
                  <a:gd name="connsiteY5-2576" fmla="*/ 1040995 h 3714225"/>
                  <a:gd name="connsiteX6-2577" fmla="*/ 1067375 w 1604464"/>
                  <a:gd name="connsiteY6-2578" fmla="*/ 1086715 h 3714225"/>
                  <a:gd name="connsiteX7-2579" fmla="*/ 1029275 w 1604464"/>
                  <a:gd name="connsiteY7-2580" fmla="*/ 1277215 h 3714225"/>
                  <a:gd name="connsiteX8-2581" fmla="*/ 838775 w 1604464"/>
                  <a:gd name="connsiteY8-2582" fmla="*/ 1612495 h 3714225"/>
                  <a:gd name="connsiteX9-2583" fmla="*/ 465395 w 1604464"/>
                  <a:gd name="connsiteY9-2584" fmla="*/ 2062075 h 3714225"/>
                  <a:gd name="connsiteX10-2585" fmla="*/ 92015 w 1604464"/>
                  <a:gd name="connsiteY10-2586" fmla="*/ 2374495 h 3714225"/>
                  <a:gd name="connsiteX11-2587" fmla="*/ 575 w 1604464"/>
                  <a:gd name="connsiteY11-2588" fmla="*/ 2450695 h 3714225"/>
                  <a:gd name="connsiteX12-2589" fmla="*/ 61535 w 1604464"/>
                  <a:gd name="connsiteY12-2590" fmla="*/ 2557375 h 3714225"/>
                  <a:gd name="connsiteX13-2591" fmla="*/ 221555 w 1604464"/>
                  <a:gd name="connsiteY13-2592" fmla="*/ 2496415 h 3714225"/>
                  <a:gd name="connsiteX14-2593" fmla="*/ 617795 w 1604464"/>
                  <a:gd name="connsiteY14-2594" fmla="*/ 2130655 h 3714225"/>
                  <a:gd name="connsiteX15-2595" fmla="*/ 716855 w 1604464"/>
                  <a:gd name="connsiteY15-2596" fmla="*/ 2023975 h 3714225"/>
                  <a:gd name="connsiteX16-2597" fmla="*/ 724475 w 1604464"/>
                  <a:gd name="connsiteY16-2598" fmla="*/ 2267815 h 3714225"/>
                  <a:gd name="connsiteX17-2599" fmla="*/ 724475 w 1604464"/>
                  <a:gd name="connsiteY17-2600" fmla="*/ 3570835 h 3714225"/>
                  <a:gd name="connsiteX18-2601" fmla="*/ 762575 w 1604464"/>
                  <a:gd name="connsiteY18-2602" fmla="*/ 3677515 h 3714225"/>
                  <a:gd name="connsiteX19-2603" fmla="*/ 846395 w 1604464"/>
                  <a:gd name="connsiteY19-2604" fmla="*/ 3647035 h 3714225"/>
                  <a:gd name="connsiteX20-2605" fmla="*/ 846395 w 1604464"/>
                  <a:gd name="connsiteY20-2606" fmla="*/ 2945995 h 3714225"/>
                  <a:gd name="connsiteX21-2607" fmla="*/ 843220 w 1604464"/>
                  <a:gd name="connsiteY21-2608" fmla="*/ 2366875 h 3714225"/>
                  <a:gd name="connsiteX22-2609" fmla="*/ 930215 w 1604464"/>
                  <a:gd name="connsiteY22-2610" fmla="*/ 2382115 h 3714225"/>
                  <a:gd name="connsiteX23-2611" fmla="*/ 1318835 w 1604464"/>
                  <a:gd name="connsiteY23-2612" fmla="*/ 2389735 h 3714225"/>
                  <a:gd name="connsiteX24-2613" fmla="*/ 1577915 w 1604464"/>
                  <a:gd name="connsiteY24-2614" fmla="*/ 2427835 h 3714225"/>
                  <a:gd name="connsiteX25-2615" fmla="*/ 1577915 w 1604464"/>
                  <a:gd name="connsiteY25-2616" fmla="*/ 2298295 h 3714225"/>
                  <a:gd name="connsiteX26-2617" fmla="*/ 1417895 w 1604464"/>
                  <a:gd name="connsiteY26-2618" fmla="*/ 2244955 h 3714225"/>
                  <a:gd name="connsiteX27-2619" fmla="*/ 953075 w 1604464"/>
                  <a:gd name="connsiteY27-2620" fmla="*/ 2244955 h 3714225"/>
                  <a:gd name="connsiteX28-2621" fmla="*/ 1119286 w 1604464"/>
                  <a:gd name="connsiteY28-2622" fmla="*/ 1958253 h 3714225"/>
                  <a:gd name="connsiteX29-2623" fmla="*/ 1295975 w 1604464"/>
                  <a:gd name="connsiteY29-2624" fmla="*/ 1828236 h 3714225"/>
                  <a:gd name="connsiteX30-2625" fmla="*/ 1232158 w 1604464"/>
                  <a:gd name="connsiteY30-2626" fmla="*/ 1732034 h 3714225"/>
                  <a:gd name="connsiteX31-2627" fmla="*/ 1018321 w 1604464"/>
                  <a:gd name="connsiteY31-2628" fmla="*/ 1891101 h 3714225"/>
                  <a:gd name="connsiteX32-2629" fmla="*/ 860682 w 1604464"/>
                  <a:gd name="connsiteY32-2630" fmla="*/ 2104462 h 3714225"/>
                  <a:gd name="connsiteX33-2631" fmla="*/ 859095 w 1604464"/>
                  <a:gd name="connsiteY33-2632" fmla="*/ 1893165 h 3714225"/>
                  <a:gd name="connsiteX34-2633" fmla="*/ 1014035 w 1604464"/>
                  <a:gd name="connsiteY34-2634" fmla="*/ 1642975 h 3714225"/>
                  <a:gd name="connsiteX35-2635" fmla="*/ 1235015 w 1604464"/>
                  <a:gd name="connsiteY35-2636" fmla="*/ 1155295 h 3714225"/>
                  <a:gd name="connsiteX36-2637" fmla="*/ 1143575 w 1604464"/>
                  <a:gd name="connsiteY36-2638" fmla="*/ 888595 h 3714225"/>
                  <a:gd name="connsiteX37-2639" fmla="*/ 426025 w 1604464"/>
                  <a:gd name="connsiteY37-2640" fmla="*/ 896215 h 3714225"/>
                  <a:gd name="connsiteX38-2641" fmla="*/ 465395 w 1604464"/>
                  <a:gd name="connsiteY38-2642" fmla="*/ 652375 h 3714225"/>
                  <a:gd name="connsiteX39-2643" fmla="*/ 832425 w 1604464"/>
                  <a:gd name="connsiteY39-2644" fmla="*/ 253595 h 3714225"/>
                  <a:gd name="connsiteX40-2645" fmla="*/ 960695 w 1604464"/>
                  <a:gd name="connsiteY40-2646" fmla="*/ 134215 h 3714225"/>
                  <a:gd name="connsiteX41-2647" fmla="*/ 831155 w 1604464"/>
                  <a:gd name="connsiteY41-2648" fmla="*/ 12295 h 3714225"/>
                  <a:gd name="connsiteX0-2649" fmla="*/ 831155 w 1604464"/>
                  <a:gd name="connsiteY0-2650" fmla="*/ 12295 h 3714225"/>
                  <a:gd name="connsiteX1-2651" fmla="*/ 412055 w 1604464"/>
                  <a:gd name="connsiteY1-2652" fmla="*/ 454255 h 3714225"/>
                  <a:gd name="connsiteX2-2653" fmla="*/ 127575 w 1604464"/>
                  <a:gd name="connsiteY2-2654" fmla="*/ 901295 h 3714225"/>
                  <a:gd name="connsiteX3-2655" fmla="*/ 130115 w 1604464"/>
                  <a:gd name="connsiteY3-2656" fmla="*/ 1086715 h 3714225"/>
                  <a:gd name="connsiteX4-2657" fmla="*/ 475555 w 1604464"/>
                  <a:gd name="connsiteY4-2658" fmla="*/ 1072745 h 3714225"/>
                  <a:gd name="connsiteX5-2659" fmla="*/ 945455 w 1604464"/>
                  <a:gd name="connsiteY5-2660" fmla="*/ 1040995 h 3714225"/>
                  <a:gd name="connsiteX6-2661" fmla="*/ 1067375 w 1604464"/>
                  <a:gd name="connsiteY6-2662" fmla="*/ 1086715 h 3714225"/>
                  <a:gd name="connsiteX7-2663" fmla="*/ 1029275 w 1604464"/>
                  <a:gd name="connsiteY7-2664" fmla="*/ 1277215 h 3714225"/>
                  <a:gd name="connsiteX8-2665" fmla="*/ 838775 w 1604464"/>
                  <a:gd name="connsiteY8-2666" fmla="*/ 1612495 h 3714225"/>
                  <a:gd name="connsiteX9-2667" fmla="*/ 465395 w 1604464"/>
                  <a:gd name="connsiteY9-2668" fmla="*/ 2062075 h 3714225"/>
                  <a:gd name="connsiteX10-2669" fmla="*/ 92015 w 1604464"/>
                  <a:gd name="connsiteY10-2670" fmla="*/ 2374495 h 3714225"/>
                  <a:gd name="connsiteX11-2671" fmla="*/ 575 w 1604464"/>
                  <a:gd name="connsiteY11-2672" fmla="*/ 2450695 h 3714225"/>
                  <a:gd name="connsiteX12-2673" fmla="*/ 61535 w 1604464"/>
                  <a:gd name="connsiteY12-2674" fmla="*/ 2557375 h 3714225"/>
                  <a:gd name="connsiteX13-2675" fmla="*/ 221555 w 1604464"/>
                  <a:gd name="connsiteY13-2676" fmla="*/ 2496415 h 3714225"/>
                  <a:gd name="connsiteX14-2677" fmla="*/ 617795 w 1604464"/>
                  <a:gd name="connsiteY14-2678" fmla="*/ 2130655 h 3714225"/>
                  <a:gd name="connsiteX15-2679" fmla="*/ 716855 w 1604464"/>
                  <a:gd name="connsiteY15-2680" fmla="*/ 2023975 h 3714225"/>
                  <a:gd name="connsiteX16-2681" fmla="*/ 724475 w 1604464"/>
                  <a:gd name="connsiteY16-2682" fmla="*/ 2267815 h 3714225"/>
                  <a:gd name="connsiteX17-2683" fmla="*/ 724475 w 1604464"/>
                  <a:gd name="connsiteY17-2684" fmla="*/ 3570835 h 3714225"/>
                  <a:gd name="connsiteX18-2685" fmla="*/ 762575 w 1604464"/>
                  <a:gd name="connsiteY18-2686" fmla="*/ 3677515 h 3714225"/>
                  <a:gd name="connsiteX19-2687" fmla="*/ 846395 w 1604464"/>
                  <a:gd name="connsiteY19-2688" fmla="*/ 3647035 h 3714225"/>
                  <a:gd name="connsiteX20-2689" fmla="*/ 846395 w 1604464"/>
                  <a:gd name="connsiteY20-2690" fmla="*/ 2945995 h 3714225"/>
                  <a:gd name="connsiteX21-2691" fmla="*/ 855920 w 1604464"/>
                  <a:gd name="connsiteY21-2692" fmla="*/ 2370050 h 3714225"/>
                  <a:gd name="connsiteX22-2693" fmla="*/ 930215 w 1604464"/>
                  <a:gd name="connsiteY22-2694" fmla="*/ 2382115 h 3714225"/>
                  <a:gd name="connsiteX23-2695" fmla="*/ 1318835 w 1604464"/>
                  <a:gd name="connsiteY23-2696" fmla="*/ 2389735 h 3714225"/>
                  <a:gd name="connsiteX24-2697" fmla="*/ 1577915 w 1604464"/>
                  <a:gd name="connsiteY24-2698" fmla="*/ 2427835 h 3714225"/>
                  <a:gd name="connsiteX25-2699" fmla="*/ 1577915 w 1604464"/>
                  <a:gd name="connsiteY25-2700" fmla="*/ 2298295 h 3714225"/>
                  <a:gd name="connsiteX26-2701" fmla="*/ 1417895 w 1604464"/>
                  <a:gd name="connsiteY26-2702" fmla="*/ 2244955 h 3714225"/>
                  <a:gd name="connsiteX27-2703" fmla="*/ 953075 w 1604464"/>
                  <a:gd name="connsiteY27-2704" fmla="*/ 2244955 h 3714225"/>
                  <a:gd name="connsiteX28-2705" fmla="*/ 1119286 w 1604464"/>
                  <a:gd name="connsiteY28-2706" fmla="*/ 1958253 h 3714225"/>
                  <a:gd name="connsiteX29-2707" fmla="*/ 1295975 w 1604464"/>
                  <a:gd name="connsiteY29-2708" fmla="*/ 1828236 h 3714225"/>
                  <a:gd name="connsiteX30-2709" fmla="*/ 1232158 w 1604464"/>
                  <a:gd name="connsiteY30-2710" fmla="*/ 1732034 h 3714225"/>
                  <a:gd name="connsiteX31-2711" fmla="*/ 1018321 w 1604464"/>
                  <a:gd name="connsiteY31-2712" fmla="*/ 1891101 h 3714225"/>
                  <a:gd name="connsiteX32-2713" fmla="*/ 860682 w 1604464"/>
                  <a:gd name="connsiteY32-2714" fmla="*/ 2104462 h 3714225"/>
                  <a:gd name="connsiteX33-2715" fmla="*/ 859095 w 1604464"/>
                  <a:gd name="connsiteY33-2716" fmla="*/ 1893165 h 3714225"/>
                  <a:gd name="connsiteX34-2717" fmla="*/ 1014035 w 1604464"/>
                  <a:gd name="connsiteY34-2718" fmla="*/ 1642975 h 3714225"/>
                  <a:gd name="connsiteX35-2719" fmla="*/ 1235015 w 1604464"/>
                  <a:gd name="connsiteY35-2720" fmla="*/ 1155295 h 3714225"/>
                  <a:gd name="connsiteX36-2721" fmla="*/ 1143575 w 1604464"/>
                  <a:gd name="connsiteY36-2722" fmla="*/ 888595 h 3714225"/>
                  <a:gd name="connsiteX37-2723" fmla="*/ 426025 w 1604464"/>
                  <a:gd name="connsiteY37-2724" fmla="*/ 896215 h 3714225"/>
                  <a:gd name="connsiteX38-2725" fmla="*/ 465395 w 1604464"/>
                  <a:gd name="connsiteY38-2726" fmla="*/ 652375 h 3714225"/>
                  <a:gd name="connsiteX39-2727" fmla="*/ 832425 w 1604464"/>
                  <a:gd name="connsiteY39-2728" fmla="*/ 253595 h 3714225"/>
                  <a:gd name="connsiteX40-2729" fmla="*/ 960695 w 1604464"/>
                  <a:gd name="connsiteY40-2730" fmla="*/ 134215 h 3714225"/>
                  <a:gd name="connsiteX41-2731" fmla="*/ 831155 w 1604464"/>
                  <a:gd name="connsiteY41-2732" fmla="*/ 12295 h 3714225"/>
                  <a:gd name="connsiteX0-2733" fmla="*/ 831155 w 1604464"/>
                  <a:gd name="connsiteY0-2734" fmla="*/ 12295 h 3714225"/>
                  <a:gd name="connsiteX1-2735" fmla="*/ 412055 w 1604464"/>
                  <a:gd name="connsiteY1-2736" fmla="*/ 454255 h 3714225"/>
                  <a:gd name="connsiteX2-2737" fmla="*/ 127575 w 1604464"/>
                  <a:gd name="connsiteY2-2738" fmla="*/ 901295 h 3714225"/>
                  <a:gd name="connsiteX3-2739" fmla="*/ 130115 w 1604464"/>
                  <a:gd name="connsiteY3-2740" fmla="*/ 1086715 h 3714225"/>
                  <a:gd name="connsiteX4-2741" fmla="*/ 475555 w 1604464"/>
                  <a:gd name="connsiteY4-2742" fmla="*/ 1072745 h 3714225"/>
                  <a:gd name="connsiteX5-2743" fmla="*/ 945455 w 1604464"/>
                  <a:gd name="connsiteY5-2744" fmla="*/ 1040995 h 3714225"/>
                  <a:gd name="connsiteX6-2745" fmla="*/ 1067375 w 1604464"/>
                  <a:gd name="connsiteY6-2746" fmla="*/ 1086715 h 3714225"/>
                  <a:gd name="connsiteX7-2747" fmla="*/ 1029275 w 1604464"/>
                  <a:gd name="connsiteY7-2748" fmla="*/ 1277215 h 3714225"/>
                  <a:gd name="connsiteX8-2749" fmla="*/ 838775 w 1604464"/>
                  <a:gd name="connsiteY8-2750" fmla="*/ 1612495 h 3714225"/>
                  <a:gd name="connsiteX9-2751" fmla="*/ 465395 w 1604464"/>
                  <a:gd name="connsiteY9-2752" fmla="*/ 2062075 h 3714225"/>
                  <a:gd name="connsiteX10-2753" fmla="*/ 92015 w 1604464"/>
                  <a:gd name="connsiteY10-2754" fmla="*/ 2374495 h 3714225"/>
                  <a:gd name="connsiteX11-2755" fmla="*/ 575 w 1604464"/>
                  <a:gd name="connsiteY11-2756" fmla="*/ 2450695 h 3714225"/>
                  <a:gd name="connsiteX12-2757" fmla="*/ 61535 w 1604464"/>
                  <a:gd name="connsiteY12-2758" fmla="*/ 2557375 h 3714225"/>
                  <a:gd name="connsiteX13-2759" fmla="*/ 221555 w 1604464"/>
                  <a:gd name="connsiteY13-2760" fmla="*/ 2496415 h 3714225"/>
                  <a:gd name="connsiteX14-2761" fmla="*/ 617795 w 1604464"/>
                  <a:gd name="connsiteY14-2762" fmla="*/ 2130655 h 3714225"/>
                  <a:gd name="connsiteX15-2763" fmla="*/ 716855 w 1604464"/>
                  <a:gd name="connsiteY15-2764" fmla="*/ 2023975 h 3714225"/>
                  <a:gd name="connsiteX16-2765" fmla="*/ 724475 w 1604464"/>
                  <a:gd name="connsiteY16-2766" fmla="*/ 2267815 h 3714225"/>
                  <a:gd name="connsiteX17-2767" fmla="*/ 724475 w 1604464"/>
                  <a:gd name="connsiteY17-2768" fmla="*/ 3570835 h 3714225"/>
                  <a:gd name="connsiteX18-2769" fmla="*/ 762575 w 1604464"/>
                  <a:gd name="connsiteY18-2770" fmla="*/ 3677515 h 3714225"/>
                  <a:gd name="connsiteX19-2771" fmla="*/ 846395 w 1604464"/>
                  <a:gd name="connsiteY19-2772" fmla="*/ 3647035 h 3714225"/>
                  <a:gd name="connsiteX20-2773" fmla="*/ 846395 w 1604464"/>
                  <a:gd name="connsiteY20-2774" fmla="*/ 2945995 h 3714225"/>
                  <a:gd name="connsiteX21-2775" fmla="*/ 855920 w 1604464"/>
                  <a:gd name="connsiteY21-2776" fmla="*/ 2370050 h 3714225"/>
                  <a:gd name="connsiteX22-2777" fmla="*/ 930215 w 1604464"/>
                  <a:gd name="connsiteY22-2778" fmla="*/ 2382115 h 3714225"/>
                  <a:gd name="connsiteX23-2779" fmla="*/ 1318835 w 1604464"/>
                  <a:gd name="connsiteY23-2780" fmla="*/ 2389735 h 3714225"/>
                  <a:gd name="connsiteX24-2781" fmla="*/ 1577915 w 1604464"/>
                  <a:gd name="connsiteY24-2782" fmla="*/ 2427835 h 3714225"/>
                  <a:gd name="connsiteX25-2783" fmla="*/ 1577915 w 1604464"/>
                  <a:gd name="connsiteY25-2784" fmla="*/ 2298295 h 3714225"/>
                  <a:gd name="connsiteX26-2785" fmla="*/ 1417895 w 1604464"/>
                  <a:gd name="connsiteY26-2786" fmla="*/ 2244955 h 3714225"/>
                  <a:gd name="connsiteX27-2787" fmla="*/ 953075 w 1604464"/>
                  <a:gd name="connsiteY27-2788" fmla="*/ 2244955 h 3714225"/>
                  <a:gd name="connsiteX28-2789" fmla="*/ 1119286 w 1604464"/>
                  <a:gd name="connsiteY28-2790" fmla="*/ 1958253 h 3714225"/>
                  <a:gd name="connsiteX29-2791" fmla="*/ 1295975 w 1604464"/>
                  <a:gd name="connsiteY29-2792" fmla="*/ 1828236 h 3714225"/>
                  <a:gd name="connsiteX30-2793" fmla="*/ 1232158 w 1604464"/>
                  <a:gd name="connsiteY30-2794" fmla="*/ 1732034 h 3714225"/>
                  <a:gd name="connsiteX31-2795" fmla="*/ 1018321 w 1604464"/>
                  <a:gd name="connsiteY31-2796" fmla="*/ 1891101 h 3714225"/>
                  <a:gd name="connsiteX32-2797" fmla="*/ 860682 w 1604464"/>
                  <a:gd name="connsiteY32-2798" fmla="*/ 2104462 h 3714225"/>
                  <a:gd name="connsiteX33-2799" fmla="*/ 859095 w 1604464"/>
                  <a:gd name="connsiteY33-2800" fmla="*/ 1893165 h 3714225"/>
                  <a:gd name="connsiteX34-2801" fmla="*/ 1014035 w 1604464"/>
                  <a:gd name="connsiteY34-2802" fmla="*/ 1642975 h 3714225"/>
                  <a:gd name="connsiteX35-2803" fmla="*/ 1235015 w 1604464"/>
                  <a:gd name="connsiteY35-2804" fmla="*/ 1155295 h 3714225"/>
                  <a:gd name="connsiteX36-2805" fmla="*/ 1143575 w 1604464"/>
                  <a:gd name="connsiteY36-2806" fmla="*/ 888595 h 3714225"/>
                  <a:gd name="connsiteX37-2807" fmla="*/ 426025 w 1604464"/>
                  <a:gd name="connsiteY37-2808" fmla="*/ 896215 h 3714225"/>
                  <a:gd name="connsiteX38-2809" fmla="*/ 465395 w 1604464"/>
                  <a:gd name="connsiteY38-2810" fmla="*/ 652375 h 3714225"/>
                  <a:gd name="connsiteX39-2811" fmla="*/ 832425 w 1604464"/>
                  <a:gd name="connsiteY39-2812" fmla="*/ 253595 h 3714225"/>
                  <a:gd name="connsiteX40-2813" fmla="*/ 960695 w 1604464"/>
                  <a:gd name="connsiteY40-2814" fmla="*/ 134215 h 3714225"/>
                  <a:gd name="connsiteX41-2815" fmla="*/ 831155 w 1604464"/>
                  <a:gd name="connsiteY41-2816" fmla="*/ 12295 h 3714225"/>
                  <a:gd name="connsiteX0-2817" fmla="*/ 831155 w 1604464"/>
                  <a:gd name="connsiteY0-2818" fmla="*/ 12295 h 3722944"/>
                  <a:gd name="connsiteX1-2819" fmla="*/ 412055 w 1604464"/>
                  <a:gd name="connsiteY1-2820" fmla="*/ 454255 h 3722944"/>
                  <a:gd name="connsiteX2-2821" fmla="*/ 127575 w 1604464"/>
                  <a:gd name="connsiteY2-2822" fmla="*/ 901295 h 3722944"/>
                  <a:gd name="connsiteX3-2823" fmla="*/ 130115 w 1604464"/>
                  <a:gd name="connsiteY3-2824" fmla="*/ 1086715 h 3722944"/>
                  <a:gd name="connsiteX4-2825" fmla="*/ 475555 w 1604464"/>
                  <a:gd name="connsiteY4-2826" fmla="*/ 1072745 h 3722944"/>
                  <a:gd name="connsiteX5-2827" fmla="*/ 945455 w 1604464"/>
                  <a:gd name="connsiteY5-2828" fmla="*/ 1040995 h 3722944"/>
                  <a:gd name="connsiteX6-2829" fmla="*/ 1067375 w 1604464"/>
                  <a:gd name="connsiteY6-2830" fmla="*/ 1086715 h 3722944"/>
                  <a:gd name="connsiteX7-2831" fmla="*/ 1029275 w 1604464"/>
                  <a:gd name="connsiteY7-2832" fmla="*/ 1277215 h 3722944"/>
                  <a:gd name="connsiteX8-2833" fmla="*/ 838775 w 1604464"/>
                  <a:gd name="connsiteY8-2834" fmla="*/ 1612495 h 3722944"/>
                  <a:gd name="connsiteX9-2835" fmla="*/ 465395 w 1604464"/>
                  <a:gd name="connsiteY9-2836" fmla="*/ 2062075 h 3722944"/>
                  <a:gd name="connsiteX10-2837" fmla="*/ 92015 w 1604464"/>
                  <a:gd name="connsiteY10-2838" fmla="*/ 2374495 h 3722944"/>
                  <a:gd name="connsiteX11-2839" fmla="*/ 575 w 1604464"/>
                  <a:gd name="connsiteY11-2840" fmla="*/ 2450695 h 3722944"/>
                  <a:gd name="connsiteX12-2841" fmla="*/ 61535 w 1604464"/>
                  <a:gd name="connsiteY12-2842" fmla="*/ 2557375 h 3722944"/>
                  <a:gd name="connsiteX13-2843" fmla="*/ 221555 w 1604464"/>
                  <a:gd name="connsiteY13-2844" fmla="*/ 2496415 h 3722944"/>
                  <a:gd name="connsiteX14-2845" fmla="*/ 617795 w 1604464"/>
                  <a:gd name="connsiteY14-2846" fmla="*/ 2130655 h 3722944"/>
                  <a:gd name="connsiteX15-2847" fmla="*/ 716855 w 1604464"/>
                  <a:gd name="connsiteY15-2848" fmla="*/ 2023975 h 3722944"/>
                  <a:gd name="connsiteX16-2849" fmla="*/ 724475 w 1604464"/>
                  <a:gd name="connsiteY16-2850" fmla="*/ 2267815 h 3722944"/>
                  <a:gd name="connsiteX17-2851" fmla="*/ 724475 w 1604464"/>
                  <a:gd name="connsiteY17-2852" fmla="*/ 3570835 h 3722944"/>
                  <a:gd name="connsiteX18-2853" fmla="*/ 762575 w 1604464"/>
                  <a:gd name="connsiteY18-2854" fmla="*/ 3677515 h 3722944"/>
                  <a:gd name="connsiteX19-2855" fmla="*/ 830520 w 1604464"/>
                  <a:gd name="connsiteY19-2856" fmla="*/ 3659735 h 3722944"/>
                  <a:gd name="connsiteX20-2857" fmla="*/ 846395 w 1604464"/>
                  <a:gd name="connsiteY20-2858" fmla="*/ 2945995 h 3722944"/>
                  <a:gd name="connsiteX21-2859" fmla="*/ 855920 w 1604464"/>
                  <a:gd name="connsiteY21-2860" fmla="*/ 2370050 h 3722944"/>
                  <a:gd name="connsiteX22-2861" fmla="*/ 930215 w 1604464"/>
                  <a:gd name="connsiteY22-2862" fmla="*/ 2382115 h 3722944"/>
                  <a:gd name="connsiteX23-2863" fmla="*/ 1318835 w 1604464"/>
                  <a:gd name="connsiteY23-2864" fmla="*/ 2389735 h 3722944"/>
                  <a:gd name="connsiteX24-2865" fmla="*/ 1577915 w 1604464"/>
                  <a:gd name="connsiteY24-2866" fmla="*/ 2427835 h 3722944"/>
                  <a:gd name="connsiteX25-2867" fmla="*/ 1577915 w 1604464"/>
                  <a:gd name="connsiteY25-2868" fmla="*/ 2298295 h 3722944"/>
                  <a:gd name="connsiteX26-2869" fmla="*/ 1417895 w 1604464"/>
                  <a:gd name="connsiteY26-2870" fmla="*/ 2244955 h 3722944"/>
                  <a:gd name="connsiteX27-2871" fmla="*/ 953075 w 1604464"/>
                  <a:gd name="connsiteY27-2872" fmla="*/ 2244955 h 3722944"/>
                  <a:gd name="connsiteX28-2873" fmla="*/ 1119286 w 1604464"/>
                  <a:gd name="connsiteY28-2874" fmla="*/ 1958253 h 3722944"/>
                  <a:gd name="connsiteX29-2875" fmla="*/ 1295975 w 1604464"/>
                  <a:gd name="connsiteY29-2876" fmla="*/ 1828236 h 3722944"/>
                  <a:gd name="connsiteX30-2877" fmla="*/ 1232158 w 1604464"/>
                  <a:gd name="connsiteY30-2878" fmla="*/ 1732034 h 3722944"/>
                  <a:gd name="connsiteX31-2879" fmla="*/ 1018321 w 1604464"/>
                  <a:gd name="connsiteY31-2880" fmla="*/ 1891101 h 3722944"/>
                  <a:gd name="connsiteX32-2881" fmla="*/ 860682 w 1604464"/>
                  <a:gd name="connsiteY32-2882" fmla="*/ 2104462 h 3722944"/>
                  <a:gd name="connsiteX33-2883" fmla="*/ 859095 w 1604464"/>
                  <a:gd name="connsiteY33-2884" fmla="*/ 1893165 h 3722944"/>
                  <a:gd name="connsiteX34-2885" fmla="*/ 1014035 w 1604464"/>
                  <a:gd name="connsiteY34-2886" fmla="*/ 1642975 h 3722944"/>
                  <a:gd name="connsiteX35-2887" fmla="*/ 1235015 w 1604464"/>
                  <a:gd name="connsiteY35-2888" fmla="*/ 1155295 h 3722944"/>
                  <a:gd name="connsiteX36-2889" fmla="*/ 1143575 w 1604464"/>
                  <a:gd name="connsiteY36-2890" fmla="*/ 888595 h 3722944"/>
                  <a:gd name="connsiteX37-2891" fmla="*/ 426025 w 1604464"/>
                  <a:gd name="connsiteY37-2892" fmla="*/ 896215 h 3722944"/>
                  <a:gd name="connsiteX38-2893" fmla="*/ 465395 w 1604464"/>
                  <a:gd name="connsiteY38-2894" fmla="*/ 652375 h 3722944"/>
                  <a:gd name="connsiteX39-2895" fmla="*/ 832425 w 1604464"/>
                  <a:gd name="connsiteY39-2896" fmla="*/ 253595 h 3722944"/>
                  <a:gd name="connsiteX40-2897" fmla="*/ 960695 w 1604464"/>
                  <a:gd name="connsiteY40-2898" fmla="*/ 134215 h 3722944"/>
                  <a:gd name="connsiteX41-2899" fmla="*/ 831155 w 1604464"/>
                  <a:gd name="connsiteY41-2900" fmla="*/ 12295 h 3722944"/>
                  <a:gd name="connsiteX0-2901" fmla="*/ 831155 w 1604464"/>
                  <a:gd name="connsiteY0-2902" fmla="*/ 12295 h 3743129"/>
                  <a:gd name="connsiteX1-2903" fmla="*/ 412055 w 1604464"/>
                  <a:gd name="connsiteY1-2904" fmla="*/ 454255 h 3743129"/>
                  <a:gd name="connsiteX2-2905" fmla="*/ 127575 w 1604464"/>
                  <a:gd name="connsiteY2-2906" fmla="*/ 901295 h 3743129"/>
                  <a:gd name="connsiteX3-2907" fmla="*/ 130115 w 1604464"/>
                  <a:gd name="connsiteY3-2908" fmla="*/ 1086715 h 3743129"/>
                  <a:gd name="connsiteX4-2909" fmla="*/ 475555 w 1604464"/>
                  <a:gd name="connsiteY4-2910" fmla="*/ 1072745 h 3743129"/>
                  <a:gd name="connsiteX5-2911" fmla="*/ 945455 w 1604464"/>
                  <a:gd name="connsiteY5-2912" fmla="*/ 1040995 h 3743129"/>
                  <a:gd name="connsiteX6-2913" fmla="*/ 1067375 w 1604464"/>
                  <a:gd name="connsiteY6-2914" fmla="*/ 1086715 h 3743129"/>
                  <a:gd name="connsiteX7-2915" fmla="*/ 1029275 w 1604464"/>
                  <a:gd name="connsiteY7-2916" fmla="*/ 1277215 h 3743129"/>
                  <a:gd name="connsiteX8-2917" fmla="*/ 838775 w 1604464"/>
                  <a:gd name="connsiteY8-2918" fmla="*/ 1612495 h 3743129"/>
                  <a:gd name="connsiteX9-2919" fmla="*/ 465395 w 1604464"/>
                  <a:gd name="connsiteY9-2920" fmla="*/ 2062075 h 3743129"/>
                  <a:gd name="connsiteX10-2921" fmla="*/ 92015 w 1604464"/>
                  <a:gd name="connsiteY10-2922" fmla="*/ 2374495 h 3743129"/>
                  <a:gd name="connsiteX11-2923" fmla="*/ 575 w 1604464"/>
                  <a:gd name="connsiteY11-2924" fmla="*/ 2450695 h 3743129"/>
                  <a:gd name="connsiteX12-2925" fmla="*/ 61535 w 1604464"/>
                  <a:gd name="connsiteY12-2926" fmla="*/ 2557375 h 3743129"/>
                  <a:gd name="connsiteX13-2927" fmla="*/ 221555 w 1604464"/>
                  <a:gd name="connsiteY13-2928" fmla="*/ 2496415 h 3743129"/>
                  <a:gd name="connsiteX14-2929" fmla="*/ 617795 w 1604464"/>
                  <a:gd name="connsiteY14-2930" fmla="*/ 2130655 h 3743129"/>
                  <a:gd name="connsiteX15-2931" fmla="*/ 716855 w 1604464"/>
                  <a:gd name="connsiteY15-2932" fmla="*/ 2023975 h 3743129"/>
                  <a:gd name="connsiteX16-2933" fmla="*/ 724475 w 1604464"/>
                  <a:gd name="connsiteY16-2934" fmla="*/ 2267815 h 3743129"/>
                  <a:gd name="connsiteX17-2935" fmla="*/ 724475 w 1604464"/>
                  <a:gd name="connsiteY17-2936" fmla="*/ 3570835 h 3743129"/>
                  <a:gd name="connsiteX18-2937" fmla="*/ 762575 w 1604464"/>
                  <a:gd name="connsiteY18-2938" fmla="*/ 3718790 h 3743129"/>
                  <a:gd name="connsiteX19-2939" fmla="*/ 830520 w 1604464"/>
                  <a:gd name="connsiteY19-2940" fmla="*/ 3659735 h 3743129"/>
                  <a:gd name="connsiteX20-2941" fmla="*/ 846395 w 1604464"/>
                  <a:gd name="connsiteY20-2942" fmla="*/ 2945995 h 3743129"/>
                  <a:gd name="connsiteX21-2943" fmla="*/ 855920 w 1604464"/>
                  <a:gd name="connsiteY21-2944" fmla="*/ 2370050 h 3743129"/>
                  <a:gd name="connsiteX22-2945" fmla="*/ 930215 w 1604464"/>
                  <a:gd name="connsiteY22-2946" fmla="*/ 2382115 h 3743129"/>
                  <a:gd name="connsiteX23-2947" fmla="*/ 1318835 w 1604464"/>
                  <a:gd name="connsiteY23-2948" fmla="*/ 2389735 h 3743129"/>
                  <a:gd name="connsiteX24-2949" fmla="*/ 1577915 w 1604464"/>
                  <a:gd name="connsiteY24-2950" fmla="*/ 2427835 h 3743129"/>
                  <a:gd name="connsiteX25-2951" fmla="*/ 1577915 w 1604464"/>
                  <a:gd name="connsiteY25-2952" fmla="*/ 2298295 h 3743129"/>
                  <a:gd name="connsiteX26-2953" fmla="*/ 1417895 w 1604464"/>
                  <a:gd name="connsiteY26-2954" fmla="*/ 2244955 h 3743129"/>
                  <a:gd name="connsiteX27-2955" fmla="*/ 953075 w 1604464"/>
                  <a:gd name="connsiteY27-2956" fmla="*/ 2244955 h 3743129"/>
                  <a:gd name="connsiteX28-2957" fmla="*/ 1119286 w 1604464"/>
                  <a:gd name="connsiteY28-2958" fmla="*/ 1958253 h 3743129"/>
                  <a:gd name="connsiteX29-2959" fmla="*/ 1295975 w 1604464"/>
                  <a:gd name="connsiteY29-2960" fmla="*/ 1828236 h 3743129"/>
                  <a:gd name="connsiteX30-2961" fmla="*/ 1232158 w 1604464"/>
                  <a:gd name="connsiteY30-2962" fmla="*/ 1732034 h 3743129"/>
                  <a:gd name="connsiteX31-2963" fmla="*/ 1018321 w 1604464"/>
                  <a:gd name="connsiteY31-2964" fmla="*/ 1891101 h 3743129"/>
                  <a:gd name="connsiteX32-2965" fmla="*/ 860682 w 1604464"/>
                  <a:gd name="connsiteY32-2966" fmla="*/ 2104462 h 3743129"/>
                  <a:gd name="connsiteX33-2967" fmla="*/ 859095 w 1604464"/>
                  <a:gd name="connsiteY33-2968" fmla="*/ 1893165 h 3743129"/>
                  <a:gd name="connsiteX34-2969" fmla="*/ 1014035 w 1604464"/>
                  <a:gd name="connsiteY34-2970" fmla="*/ 1642975 h 3743129"/>
                  <a:gd name="connsiteX35-2971" fmla="*/ 1235015 w 1604464"/>
                  <a:gd name="connsiteY35-2972" fmla="*/ 1155295 h 3743129"/>
                  <a:gd name="connsiteX36-2973" fmla="*/ 1143575 w 1604464"/>
                  <a:gd name="connsiteY36-2974" fmla="*/ 888595 h 3743129"/>
                  <a:gd name="connsiteX37-2975" fmla="*/ 426025 w 1604464"/>
                  <a:gd name="connsiteY37-2976" fmla="*/ 896215 h 3743129"/>
                  <a:gd name="connsiteX38-2977" fmla="*/ 465395 w 1604464"/>
                  <a:gd name="connsiteY38-2978" fmla="*/ 652375 h 3743129"/>
                  <a:gd name="connsiteX39-2979" fmla="*/ 832425 w 1604464"/>
                  <a:gd name="connsiteY39-2980" fmla="*/ 253595 h 3743129"/>
                  <a:gd name="connsiteX40-2981" fmla="*/ 960695 w 1604464"/>
                  <a:gd name="connsiteY40-2982" fmla="*/ 134215 h 3743129"/>
                  <a:gd name="connsiteX41-2983" fmla="*/ 831155 w 1604464"/>
                  <a:gd name="connsiteY41-2984" fmla="*/ 12295 h 3743129"/>
                  <a:gd name="connsiteX0-2985" fmla="*/ 831155 w 1604464"/>
                  <a:gd name="connsiteY0-2986" fmla="*/ 12295 h 3743129"/>
                  <a:gd name="connsiteX1-2987" fmla="*/ 412055 w 1604464"/>
                  <a:gd name="connsiteY1-2988" fmla="*/ 454255 h 3743129"/>
                  <a:gd name="connsiteX2-2989" fmla="*/ 127575 w 1604464"/>
                  <a:gd name="connsiteY2-2990" fmla="*/ 901295 h 3743129"/>
                  <a:gd name="connsiteX3-2991" fmla="*/ 130115 w 1604464"/>
                  <a:gd name="connsiteY3-2992" fmla="*/ 1086715 h 3743129"/>
                  <a:gd name="connsiteX4-2993" fmla="*/ 475555 w 1604464"/>
                  <a:gd name="connsiteY4-2994" fmla="*/ 1072745 h 3743129"/>
                  <a:gd name="connsiteX5-2995" fmla="*/ 945455 w 1604464"/>
                  <a:gd name="connsiteY5-2996" fmla="*/ 1040995 h 3743129"/>
                  <a:gd name="connsiteX6-2997" fmla="*/ 1067375 w 1604464"/>
                  <a:gd name="connsiteY6-2998" fmla="*/ 1086715 h 3743129"/>
                  <a:gd name="connsiteX7-2999" fmla="*/ 1029275 w 1604464"/>
                  <a:gd name="connsiteY7-3000" fmla="*/ 1277215 h 3743129"/>
                  <a:gd name="connsiteX8-3001" fmla="*/ 838775 w 1604464"/>
                  <a:gd name="connsiteY8-3002" fmla="*/ 1612495 h 3743129"/>
                  <a:gd name="connsiteX9-3003" fmla="*/ 465395 w 1604464"/>
                  <a:gd name="connsiteY9-3004" fmla="*/ 2062075 h 3743129"/>
                  <a:gd name="connsiteX10-3005" fmla="*/ 92015 w 1604464"/>
                  <a:gd name="connsiteY10-3006" fmla="*/ 2374495 h 3743129"/>
                  <a:gd name="connsiteX11-3007" fmla="*/ 575 w 1604464"/>
                  <a:gd name="connsiteY11-3008" fmla="*/ 2450695 h 3743129"/>
                  <a:gd name="connsiteX12-3009" fmla="*/ 61535 w 1604464"/>
                  <a:gd name="connsiteY12-3010" fmla="*/ 2557375 h 3743129"/>
                  <a:gd name="connsiteX13-3011" fmla="*/ 221555 w 1604464"/>
                  <a:gd name="connsiteY13-3012" fmla="*/ 2496415 h 3743129"/>
                  <a:gd name="connsiteX14-3013" fmla="*/ 617795 w 1604464"/>
                  <a:gd name="connsiteY14-3014" fmla="*/ 2130655 h 3743129"/>
                  <a:gd name="connsiteX15-3015" fmla="*/ 716855 w 1604464"/>
                  <a:gd name="connsiteY15-3016" fmla="*/ 2023975 h 3743129"/>
                  <a:gd name="connsiteX16-3017" fmla="*/ 724475 w 1604464"/>
                  <a:gd name="connsiteY16-3018" fmla="*/ 2267815 h 3743129"/>
                  <a:gd name="connsiteX17-3019" fmla="*/ 724475 w 1604464"/>
                  <a:gd name="connsiteY17-3020" fmla="*/ 3570835 h 3743129"/>
                  <a:gd name="connsiteX18-3021" fmla="*/ 762575 w 1604464"/>
                  <a:gd name="connsiteY18-3022" fmla="*/ 3718790 h 3743129"/>
                  <a:gd name="connsiteX19-3023" fmla="*/ 830520 w 1604464"/>
                  <a:gd name="connsiteY19-3024" fmla="*/ 3659735 h 3743129"/>
                  <a:gd name="connsiteX20-3025" fmla="*/ 846395 w 1604464"/>
                  <a:gd name="connsiteY20-3026" fmla="*/ 2945995 h 3743129"/>
                  <a:gd name="connsiteX21-3027" fmla="*/ 855920 w 1604464"/>
                  <a:gd name="connsiteY21-3028" fmla="*/ 2370050 h 3743129"/>
                  <a:gd name="connsiteX22-3029" fmla="*/ 930215 w 1604464"/>
                  <a:gd name="connsiteY22-3030" fmla="*/ 2382115 h 3743129"/>
                  <a:gd name="connsiteX23-3031" fmla="*/ 1318835 w 1604464"/>
                  <a:gd name="connsiteY23-3032" fmla="*/ 2389735 h 3743129"/>
                  <a:gd name="connsiteX24-3033" fmla="*/ 1577915 w 1604464"/>
                  <a:gd name="connsiteY24-3034" fmla="*/ 2427835 h 3743129"/>
                  <a:gd name="connsiteX25-3035" fmla="*/ 1577915 w 1604464"/>
                  <a:gd name="connsiteY25-3036" fmla="*/ 2298295 h 3743129"/>
                  <a:gd name="connsiteX26-3037" fmla="*/ 1417895 w 1604464"/>
                  <a:gd name="connsiteY26-3038" fmla="*/ 2244955 h 3743129"/>
                  <a:gd name="connsiteX27-3039" fmla="*/ 953075 w 1604464"/>
                  <a:gd name="connsiteY27-3040" fmla="*/ 2244955 h 3743129"/>
                  <a:gd name="connsiteX28-3041" fmla="*/ 1119286 w 1604464"/>
                  <a:gd name="connsiteY28-3042" fmla="*/ 1958253 h 3743129"/>
                  <a:gd name="connsiteX29-3043" fmla="*/ 1295975 w 1604464"/>
                  <a:gd name="connsiteY29-3044" fmla="*/ 1828236 h 3743129"/>
                  <a:gd name="connsiteX30-3045" fmla="*/ 1232158 w 1604464"/>
                  <a:gd name="connsiteY30-3046" fmla="*/ 1732034 h 3743129"/>
                  <a:gd name="connsiteX31-3047" fmla="*/ 1018321 w 1604464"/>
                  <a:gd name="connsiteY31-3048" fmla="*/ 1891101 h 3743129"/>
                  <a:gd name="connsiteX32-3049" fmla="*/ 860682 w 1604464"/>
                  <a:gd name="connsiteY32-3050" fmla="*/ 2104462 h 3743129"/>
                  <a:gd name="connsiteX33-3051" fmla="*/ 859095 w 1604464"/>
                  <a:gd name="connsiteY33-3052" fmla="*/ 1893165 h 3743129"/>
                  <a:gd name="connsiteX34-3053" fmla="*/ 1014035 w 1604464"/>
                  <a:gd name="connsiteY34-3054" fmla="*/ 1642975 h 3743129"/>
                  <a:gd name="connsiteX35-3055" fmla="*/ 1235015 w 1604464"/>
                  <a:gd name="connsiteY35-3056" fmla="*/ 1155295 h 3743129"/>
                  <a:gd name="connsiteX36-3057" fmla="*/ 1143575 w 1604464"/>
                  <a:gd name="connsiteY36-3058" fmla="*/ 888595 h 3743129"/>
                  <a:gd name="connsiteX37-3059" fmla="*/ 426025 w 1604464"/>
                  <a:gd name="connsiteY37-3060" fmla="*/ 896215 h 3743129"/>
                  <a:gd name="connsiteX38-3061" fmla="*/ 465395 w 1604464"/>
                  <a:gd name="connsiteY38-3062" fmla="*/ 652375 h 3743129"/>
                  <a:gd name="connsiteX39-3063" fmla="*/ 832425 w 1604464"/>
                  <a:gd name="connsiteY39-3064" fmla="*/ 253595 h 3743129"/>
                  <a:gd name="connsiteX40-3065" fmla="*/ 960695 w 1604464"/>
                  <a:gd name="connsiteY40-3066" fmla="*/ 134215 h 3743129"/>
                  <a:gd name="connsiteX41-3067" fmla="*/ 831155 w 1604464"/>
                  <a:gd name="connsiteY41-3068" fmla="*/ 12295 h 3743129"/>
                  <a:gd name="connsiteX0-3069" fmla="*/ 831155 w 1604464"/>
                  <a:gd name="connsiteY0-3070" fmla="*/ 12295 h 3783587"/>
                  <a:gd name="connsiteX1-3071" fmla="*/ 412055 w 1604464"/>
                  <a:gd name="connsiteY1-3072" fmla="*/ 454255 h 3783587"/>
                  <a:gd name="connsiteX2-3073" fmla="*/ 127575 w 1604464"/>
                  <a:gd name="connsiteY2-3074" fmla="*/ 901295 h 3783587"/>
                  <a:gd name="connsiteX3-3075" fmla="*/ 130115 w 1604464"/>
                  <a:gd name="connsiteY3-3076" fmla="*/ 1086715 h 3783587"/>
                  <a:gd name="connsiteX4-3077" fmla="*/ 475555 w 1604464"/>
                  <a:gd name="connsiteY4-3078" fmla="*/ 1072745 h 3783587"/>
                  <a:gd name="connsiteX5-3079" fmla="*/ 945455 w 1604464"/>
                  <a:gd name="connsiteY5-3080" fmla="*/ 1040995 h 3783587"/>
                  <a:gd name="connsiteX6-3081" fmla="*/ 1067375 w 1604464"/>
                  <a:gd name="connsiteY6-3082" fmla="*/ 1086715 h 3783587"/>
                  <a:gd name="connsiteX7-3083" fmla="*/ 1029275 w 1604464"/>
                  <a:gd name="connsiteY7-3084" fmla="*/ 1277215 h 3783587"/>
                  <a:gd name="connsiteX8-3085" fmla="*/ 838775 w 1604464"/>
                  <a:gd name="connsiteY8-3086" fmla="*/ 1612495 h 3783587"/>
                  <a:gd name="connsiteX9-3087" fmla="*/ 465395 w 1604464"/>
                  <a:gd name="connsiteY9-3088" fmla="*/ 2062075 h 3783587"/>
                  <a:gd name="connsiteX10-3089" fmla="*/ 92015 w 1604464"/>
                  <a:gd name="connsiteY10-3090" fmla="*/ 2374495 h 3783587"/>
                  <a:gd name="connsiteX11-3091" fmla="*/ 575 w 1604464"/>
                  <a:gd name="connsiteY11-3092" fmla="*/ 2450695 h 3783587"/>
                  <a:gd name="connsiteX12-3093" fmla="*/ 61535 w 1604464"/>
                  <a:gd name="connsiteY12-3094" fmla="*/ 2557375 h 3783587"/>
                  <a:gd name="connsiteX13-3095" fmla="*/ 221555 w 1604464"/>
                  <a:gd name="connsiteY13-3096" fmla="*/ 2496415 h 3783587"/>
                  <a:gd name="connsiteX14-3097" fmla="*/ 617795 w 1604464"/>
                  <a:gd name="connsiteY14-3098" fmla="*/ 2130655 h 3783587"/>
                  <a:gd name="connsiteX15-3099" fmla="*/ 716855 w 1604464"/>
                  <a:gd name="connsiteY15-3100" fmla="*/ 2023975 h 3783587"/>
                  <a:gd name="connsiteX16-3101" fmla="*/ 724475 w 1604464"/>
                  <a:gd name="connsiteY16-3102" fmla="*/ 2267815 h 3783587"/>
                  <a:gd name="connsiteX17-3103" fmla="*/ 724475 w 1604464"/>
                  <a:gd name="connsiteY17-3104" fmla="*/ 3570835 h 3783587"/>
                  <a:gd name="connsiteX18-3105" fmla="*/ 762575 w 1604464"/>
                  <a:gd name="connsiteY18-3106" fmla="*/ 3775940 h 3783587"/>
                  <a:gd name="connsiteX19-3107" fmla="*/ 830520 w 1604464"/>
                  <a:gd name="connsiteY19-3108" fmla="*/ 3659735 h 3783587"/>
                  <a:gd name="connsiteX20-3109" fmla="*/ 846395 w 1604464"/>
                  <a:gd name="connsiteY20-3110" fmla="*/ 2945995 h 3783587"/>
                  <a:gd name="connsiteX21-3111" fmla="*/ 855920 w 1604464"/>
                  <a:gd name="connsiteY21-3112" fmla="*/ 2370050 h 3783587"/>
                  <a:gd name="connsiteX22-3113" fmla="*/ 930215 w 1604464"/>
                  <a:gd name="connsiteY22-3114" fmla="*/ 2382115 h 3783587"/>
                  <a:gd name="connsiteX23-3115" fmla="*/ 1318835 w 1604464"/>
                  <a:gd name="connsiteY23-3116" fmla="*/ 2389735 h 3783587"/>
                  <a:gd name="connsiteX24-3117" fmla="*/ 1577915 w 1604464"/>
                  <a:gd name="connsiteY24-3118" fmla="*/ 2427835 h 3783587"/>
                  <a:gd name="connsiteX25-3119" fmla="*/ 1577915 w 1604464"/>
                  <a:gd name="connsiteY25-3120" fmla="*/ 2298295 h 3783587"/>
                  <a:gd name="connsiteX26-3121" fmla="*/ 1417895 w 1604464"/>
                  <a:gd name="connsiteY26-3122" fmla="*/ 2244955 h 3783587"/>
                  <a:gd name="connsiteX27-3123" fmla="*/ 953075 w 1604464"/>
                  <a:gd name="connsiteY27-3124" fmla="*/ 2244955 h 3783587"/>
                  <a:gd name="connsiteX28-3125" fmla="*/ 1119286 w 1604464"/>
                  <a:gd name="connsiteY28-3126" fmla="*/ 1958253 h 3783587"/>
                  <a:gd name="connsiteX29-3127" fmla="*/ 1295975 w 1604464"/>
                  <a:gd name="connsiteY29-3128" fmla="*/ 1828236 h 3783587"/>
                  <a:gd name="connsiteX30-3129" fmla="*/ 1232158 w 1604464"/>
                  <a:gd name="connsiteY30-3130" fmla="*/ 1732034 h 3783587"/>
                  <a:gd name="connsiteX31-3131" fmla="*/ 1018321 w 1604464"/>
                  <a:gd name="connsiteY31-3132" fmla="*/ 1891101 h 3783587"/>
                  <a:gd name="connsiteX32-3133" fmla="*/ 860682 w 1604464"/>
                  <a:gd name="connsiteY32-3134" fmla="*/ 2104462 h 3783587"/>
                  <a:gd name="connsiteX33-3135" fmla="*/ 859095 w 1604464"/>
                  <a:gd name="connsiteY33-3136" fmla="*/ 1893165 h 3783587"/>
                  <a:gd name="connsiteX34-3137" fmla="*/ 1014035 w 1604464"/>
                  <a:gd name="connsiteY34-3138" fmla="*/ 1642975 h 3783587"/>
                  <a:gd name="connsiteX35-3139" fmla="*/ 1235015 w 1604464"/>
                  <a:gd name="connsiteY35-3140" fmla="*/ 1155295 h 3783587"/>
                  <a:gd name="connsiteX36-3141" fmla="*/ 1143575 w 1604464"/>
                  <a:gd name="connsiteY36-3142" fmla="*/ 888595 h 3783587"/>
                  <a:gd name="connsiteX37-3143" fmla="*/ 426025 w 1604464"/>
                  <a:gd name="connsiteY37-3144" fmla="*/ 896215 h 3783587"/>
                  <a:gd name="connsiteX38-3145" fmla="*/ 465395 w 1604464"/>
                  <a:gd name="connsiteY38-3146" fmla="*/ 652375 h 3783587"/>
                  <a:gd name="connsiteX39-3147" fmla="*/ 832425 w 1604464"/>
                  <a:gd name="connsiteY39-3148" fmla="*/ 253595 h 3783587"/>
                  <a:gd name="connsiteX40-3149" fmla="*/ 960695 w 1604464"/>
                  <a:gd name="connsiteY40-3150" fmla="*/ 134215 h 3783587"/>
                  <a:gd name="connsiteX41-3151" fmla="*/ 831155 w 1604464"/>
                  <a:gd name="connsiteY41-3152" fmla="*/ 12295 h 3783587"/>
                  <a:gd name="connsiteX0-3153" fmla="*/ 831155 w 1604464"/>
                  <a:gd name="connsiteY0-3154" fmla="*/ 12295 h 3779743"/>
                  <a:gd name="connsiteX1-3155" fmla="*/ 412055 w 1604464"/>
                  <a:gd name="connsiteY1-3156" fmla="*/ 454255 h 3779743"/>
                  <a:gd name="connsiteX2-3157" fmla="*/ 127575 w 1604464"/>
                  <a:gd name="connsiteY2-3158" fmla="*/ 901295 h 3779743"/>
                  <a:gd name="connsiteX3-3159" fmla="*/ 130115 w 1604464"/>
                  <a:gd name="connsiteY3-3160" fmla="*/ 1086715 h 3779743"/>
                  <a:gd name="connsiteX4-3161" fmla="*/ 475555 w 1604464"/>
                  <a:gd name="connsiteY4-3162" fmla="*/ 1072745 h 3779743"/>
                  <a:gd name="connsiteX5-3163" fmla="*/ 945455 w 1604464"/>
                  <a:gd name="connsiteY5-3164" fmla="*/ 1040995 h 3779743"/>
                  <a:gd name="connsiteX6-3165" fmla="*/ 1067375 w 1604464"/>
                  <a:gd name="connsiteY6-3166" fmla="*/ 1086715 h 3779743"/>
                  <a:gd name="connsiteX7-3167" fmla="*/ 1029275 w 1604464"/>
                  <a:gd name="connsiteY7-3168" fmla="*/ 1277215 h 3779743"/>
                  <a:gd name="connsiteX8-3169" fmla="*/ 838775 w 1604464"/>
                  <a:gd name="connsiteY8-3170" fmla="*/ 1612495 h 3779743"/>
                  <a:gd name="connsiteX9-3171" fmla="*/ 465395 w 1604464"/>
                  <a:gd name="connsiteY9-3172" fmla="*/ 2062075 h 3779743"/>
                  <a:gd name="connsiteX10-3173" fmla="*/ 92015 w 1604464"/>
                  <a:gd name="connsiteY10-3174" fmla="*/ 2374495 h 3779743"/>
                  <a:gd name="connsiteX11-3175" fmla="*/ 575 w 1604464"/>
                  <a:gd name="connsiteY11-3176" fmla="*/ 2450695 h 3779743"/>
                  <a:gd name="connsiteX12-3177" fmla="*/ 61535 w 1604464"/>
                  <a:gd name="connsiteY12-3178" fmla="*/ 2557375 h 3779743"/>
                  <a:gd name="connsiteX13-3179" fmla="*/ 221555 w 1604464"/>
                  <a:gd name="connsiteY13-3180" fmla="*/ 2496415 h 3779743"/>
                  <a:gd name="connsiteX14-3181" fmla="*/ 617795 w 1604464"/>
                  <a:gd name="connsiteY14-3182" fmla="*/ 2130655 h 3779743"/>
                  <a:gd name="connsiteX15-3183" fmla="*/ 716855 w 1604464"/>
                  <a:gd name="connsiteY15-3184" fmla="*/ 2023975 h 3779743"/>
                  <a:gd name="connsiteX16-3185" fmla="*/ 724475 w 1604464"/>
                  <a:gd name="connsiteY16-3186" fmla="*/ 2267815 h 3779743"/>
                  <a:gd name="connsiteX17-3187" fmla="*/ 724475 w 1604464"/>
                  <a:gd name="connsiteY17-3188" fmla="*/ 3570835 h 3779743"/>
                  <a:gd name="connsiteX18-3189" fmla="*/ 762575 w 1604464"/>
                  <a:gd name="connsiteY18-3190" fmla="*/ 3775940 h 3779743"/>
                  <a:gd name="connsiteX19-3191" fmla="*/ 830520 w 1604464"/>
                  <a:gd name="connsiteY19-3192" fmla="*/ 3659735 h 3779743"/>
                  <a:gd name="connsiteX20-3193" fmla="*/ 846395 w 1604464"/>
                  <a:gd name="connsiteY20-3194" fmla="*/ 2945995 h 3779743"/>
                  <a:gd name="connsiteX21-3195" fmla="*/ 855920 w 1604464"/>
                  <a:gd name="connsiteY21-3196" fmla="*/ 2370050 h 3779743"/>
                  <a:gd name="connsiteX22-3197" fmla="*/ 930215 w 1604464"/>
                  <a:gd name="connsiteY22-3198" fmla="*/ 2382115 h 3779743"/>
                  <a:gd name="connsiteX23-3199" fmla="*/ 1318835 w 1604464"/>
                  <a:gd name="connsiteY23-3200" fmla="*/ 2389735 h 3779743"/>
                  <a:gd name="connsiteX24-3201" fmla="*/ 1577915 w 1604464"/>
                  <a:gd name="connsiteY24-3202" fmla="*/ 2427835 h 3779743"/>
                  <a:gd name="connsiteX25-3203" fmla="*/ 1577915 w 1604464"/>
                  <a:gd name="connsiteY25-3204" fmla="*/ 2298295 h 3779743"/>
                  <a:gd name="connsiteX26-3205" fmla="*/ 1417895 w 1604464"/>
                  <a:gd name="connsiteY26-3206" fmla="*/ 2244955 h 3779743"/>
                  <a:gd name="connsiteX27-3207" fmla="*/ 953075 w 1604464"/>
                  <a:gd name="connsiteY27-3208" fmla="*/ 2244955 h 3779743"/>
                  <a:gd name="connsiteX28-3209" fmla="*/ 1119286 w 1604464"/>
                  <a:gd name="connsiteY28-3210" fmla="*/ 1958253 h 3779743"/>
                  <a:gd name="connsiteX29-3211" fmla="*/ 1295975 w 1604464"/>
                  <a:gd name="connsiteY29-3212" fmla="*/ 1828236 h 3779743"/>
                  <a:gd name="connsiteX30-3213" fmla="*/ 1232158 w 1604464"/>
                  <a:gd name="connsiteY30-3214" fmla="*/ 1732034 h 3779743"/>
                  <a:gd name="connsiteX31-3215" fmla="*/ 1018321 w 1604464"/>
                  <a:gd name="connsiteY31-3216" fmla="*/ 1891101 h 3779743"/>
                  <a:gd name="connsiteX32-3217" fmla="*/ 860682 w 1604464"/>
                  <a:gd name="connsiteY32-3218" fmla="*/ 2104462 h 3779743"/>
                  <a:gd name="connsiteX33-3219" fmla="*/ 859095 w 1604464"/>
                  <a:gd name="connsiteY33-3220" fmla="*/ 1893165 h 3779743"/>
                  <a:gd name="connsiteX34-3221" fmla="*/ 1014035 w 1604464"/>
                  <a:gd name="connsiteY34-3222" fmla="*/ 1642975 h 3779743"/>
                  <a:gd name="connsiteX35-3223" fmla="*/ 1235015 w 1604464"/>
                  <a:gd name="connsiteY35-3224" fmla="*/ 1155295 h 3779743"/>
                  <a:gd name="connsiteX36-3225" fmla="*/ 1143575 w 1604464"/>
                  <a:gd name="connsiteY36-3226" fmla="*/ 888595 h 3779743"/>
                  <a:gd name="connsiteX37-3227" fmla="*/ 426025 w 1604464"/>
                  <a:gd name="connsiteY37-3228" fmla="*/ 896215 h 3779743"/>
                  <a:gd name="connsiteX38-3229" fmla="*/ 465395 w 1604464"/>
                  <a:gd name="connsiteY38-3230" fmla="*/ 652375 h 3779743"/>
                  <a:gd name="connsiteX39-3231" fmla="*/ 832425 w 1604464"/>
                  <a:gd name="connsiteY39-3232" fmla="*/ 253595 h 3779743"/>
                  <a:gd name="connsiteX40-3233" fmla="*/ 960695 w 1604464"/>
                  <a:gd name="connsiteY40-3234" fmla="*/ 134215 h 3779743"/>
                  <a:gd name="connsiteX41-3235" fmla="*/ 831155 w 1604464"/>
                  <a:gd name="connsiteY41-3236" fmla="*/ 12295 h 3779743"/>
                  <a:gd name="connsiteX0-3237" fmla="*/ 831155 w 1604464"/>
                  <a:gd name="connsiteY0-3238" fmla="*/ 12295 h 3737263"/>
                  <a:gd name="connsiteX1-3239" fmla="*/ 412055 w 1604464"/>
                  <a:gd name="connsiteY1-3240" fmla="*/ 454255 h 3737263"/>
                  <a:gd name="connsiteX2-3241" fmla="*/ 127575 w 1604464"/>
                  <a:gd name="connsiteY2-3242" fmla="*/ 901295 h 3737263"/>
                  <a:gd name="connsiteX3-3243" fmla="*/ 130115 w 1604464"/>
                  <a:gd name="connsiteY3-3244" fmla="*/ 1086715 h 3737263"/>
                  <a:gd name="connsiteX4-3245" fmla="*/ 475555 w 1604464"/>
                  <a:gd name="connsiteY4-3246" fmla="*/ 1072745 h 3737263"/>
                  <a:gd name="connsiteX5-3247" fmla="*/ 945455 w 1604464"/>
                  <a:gd name="connsiteY5-3248" fmla="*/ 1040995 h 3737263"/>
                  <a:gd name="connsiteX6-3249" fmla="*/ 1067375 w 1604464"/>
                  <a:gd name="connsiteY6-3250" fmla="*/ 1086715 h 3737263"/>
                  <a:gd name="connsiteX7-3251" fmla="*/ 1029275 w 1604464"/>
                  <a:gd name="connsiteY7-3252" fmla="*/ 1277215 h 3737263"/>
                  <a:gd name="connsiteX8-3253" fmla="*/ 838775 w 1604464"/>
                  <a:gd name="connsiteY8-3254" fmla="*/ 1612495 h 3737263"/>
                  <a:gd name="connsiteX9-3255" fmla="*/ 465395 w 1604464"/>
                  <a:gd name="connsiteY9-3256" fmla="*/ 2062075 h 3737263"/>
                  <a:gd name="connsiteX10-3257" fmla="*/ 92015 w 1604464"/>
                  <a:gd name="connsiteY10-3258" fmla="*/ 2374495 h 3737263"/>
                  <a:gd name="connsiteX11-3259" fmla="*/ 575 w 1604464"/>
                  <a:gd name="connsiteY11-3260" fmla="*/ 2450695 h 3737263"/>
                  <a:gd name="connsiteX12-3261" fmla="*/ 61535 w 1604464"/>
                  <a:gd name="connsiteY12-3262" fmla="*/ 2557375 h 3737263"/>
                  <a:gd name="connsiteX13-3263" fmla="*/ 221555 w 1604464"/>
                  <a:gd name="connsiteY13-3264" fmla="*/ 2496415 h 3737263"/>
                  <a:gd name="connsiteX14-3265" fmla="*/ 617795 w 1604464"/>
                  <a:gd name="connsiteY14-3266" fmla="*/ 2130655 h 3737263"/>
                  <a:gd name="connsiteX15-3267" fmla="*/ 716855 w 1604464"/>
                  <a:gd name="connsiteY15-3268" fmla="*/ 2023975 h 3737263"/>
                  <a:gd name="connsiteX16-3269" fmla="*/ 724475 w 1604464"/>
                  <a:gd name="connsiteY16-3270" fmla="*/ 2267815 h 3737263"/>
                  <a:gd name="connsiteX17-3271" fmla="*/ 724475 w 1604464"/>
                  <a:gd name="connsiteY17-3272" fmla="*/ 3570835 h 3737263"/>
                  <a:gd name="connsiteX18-3273" fmla="*/ 784800 w 1604464"/>
                  <a:gd name="connsiteY18-3274" fmla="*/ 3718790 h 3737263"/>
                  <a:gd name="connsiteX19-3275" fmla="*/ 830520 w 1604464"/>
                  <a:gd name="connsiteY19-3276" fmla="*/ 3659735 h 3737263"/>
                  <a:gd name="connsiteX20-3277" fmla="*/ 846395 w 1604464"/>
                  <a:gd name="connsiteY20-3278" fmla="*/ 2945995 h 3737263"/>
                  <a:gd name="connsiteX21-3279" fmla="*/ 855920 w 1604464"/>
                  <a:gd name="connsiteY21-3280" fmla="*/ 2370050 h 3737263"/>
                  <a:gd name="connsiteX22-3281" fmla="*/ 930215 w 1604464"/>
                  <a:gd name="connsiteY22-3282" fmla="*/ 2382115 h 3737263"/>
                  <a:gd name="connsiteX23-3283" fmla="*/ 1318835 w 1604464"/>
                  <a:gd name="connsiteY23-3284" fmla="*/ 2389735 h 3737263"/>
                  <a:gd name="connsiteX24-3285" fmla="*/ 1577915 w 1604464"/>
                  <a:gd name="connsiteY24-3286" fmla="*/ 2427835 h 3737263"/>
                  <a:gd name="connsiteX25-3287" fmla="*/ 1577915 w 1604464"/>
                  <a:gd name="connsiteY25-3288" fmla="*/ 2298295 h 3737263"/>
                  <a:gd name="connsiteX26-3289" fmla="*/ 1417895 w 1604464"/>
                  <a:gd name="connsiteY26-3290" fmla="*/ 2244955 h 3737263"/>
                  <a:gd name="connsiteX27-3291" fmla="*/ 953075 w 1604464"/>
                  <a:gd name="connsiteY27-3292" fmla="*/ 2244955 h 3737263"/>
                  <a:gd name="connsiteX28-3293" fmla="*/ 1119286 w 1604464"/>
                  <a:gd name="connsiteY28-3294" fmla="*/ 1958253 h 3737263"/>
                  <a:gd name="connsiteX29-3295" fmla="*/ 1295975 w 1604464"/>
                  <a:gd name="connsiteY29-3296" fmla="*/ 1828236 h 3737263"/>
                  <a:gd name="connsiteX30-3297" fmla="*/ 1232158 w 1604464"/>
                  <a:gd name="connsiteY30-3298" fmla="*/ 1732034 h 3737263"/>
                  <a:gd name="connsiteX31-3299" fmla="*/ 1018321 w 1604464"/>
                  <a:gd name="connsiteY31-3300" fmla="*/ 1891101 h 3737263"/>
                  <a:gd name="connsiteX32-3301" fmla="*/ 860682 w 1604464"/>
                  <a:gd name="connsiteY32-3302" fmla="*/ 2104462 h 3737263"/>
                  <a:gd name="connsiteX33-3303" fmla="*/ 859095 w 1604464"/>
                  <a:gd name="connsiteY33-3304" fmla="*/ 1893165 h 3737263"/>
                  <a:gd name="connsiteX34-3305" fmla="*/ 1014035 w 1604464"/>
                  <a:gd name="connsiteY34-3306" fmla="*/ 1642975 h 3737263"/>
                  <a:gd name="connsiteX35-3307" fmla="*/ 1235015 w 1604464"/>
                  <a:gd name="connsiteY35-3308" fmla="*/ 1155295 h 3737263"/>
                  <a:gd name="connsiteX36-3309" fmla="*/ 1143575 w 1604464"/>
                  <a:gd name="connsiteY36-3310" fmla="*/ 888595 h 3737263"/>
                  <a:gd name="connsiteX37-3311" fmla="*/ 426025 w 1604464"/>
                  <a:gd name="connsiteY37-3312" fmla="*/ 896215 h 3737263"/>
                  <a:gd name="connsiteX38-3313" fmla="*/ 465395 w 1604464"/>
                  <a:gd name="connsiteY38-3314" fmla="*/ 652375 h 3737263"/>
                  <a:gd name="connsiteX39-3315" fmla="*/ 832425 w 1604464"/>
                  <a:gd name="connsiteY39-3316" fmla="*/ 253595 h 3737263"/>
                  <a:gd name="connsiteX40-3317" fmla="*/ 960695 w 1604464"/>
                  <a:gd name="connsiteY40-3318" fmla="*/ 134215 h 3737263"/>
                  <a:gd name="connsiteX41-3319" fmla="*/ 831155 w 1604464"/>
                  <a:gd name="connsiteY41-3320" fmla="*/ 12295 h 3737263"/>
                  <a:gd name="connsiteX0-3321" fmla="*/ 831155 w 1604464"/>
                  <a:gd name="connsiteY0-3322" fmla="*/ 12295 h 3781520"/>
                  <a:gd name="connsiteX1-3323" fmla="*/ 412055 w 1604464"/>
                  <a:gd name="connsiteY1-3324" fmla="*/ 454255 h 3781520"/>
                  <a:gd name="connsiteX2-3325" fmla="*/ 127575 w 1604464"/>
                  <a:gd name="connsiteY2-3326" fmla="*/ 901295 h 3781520"/>
                  <a:gd name="connsiteX3-3327" fmla="*/ 130115 w 1604464"/>
                  <a:gd name="connsiteY3-3328" fmla="*/ 1086715 h 3781520"/>
                  <a:gd name="connsiteX4-3329" fmla="*/ 475555 w 1604464"/>
                  <a:gd name="connsiteY4-3330" fmla="*/ 1072745 h 3781520"/>
                  <a:gd name="connsiteX5-3331" fmla="*/ 945455 w 1604464"/>
                  <a:gd name="connsiteY5-3332" fmla="*/ 1040995 h 3781520"/>
                  <a:gd name="connsiteX6-3333" fmla="*/ 1067375 w 1604464"/>
                  <a:gd name="connsiteY6-3334" fmla="*/ 1086715 h 3781520"/>
                  <a:gd name="connsiteX7-3335" fmla="*/ 1029275 w 1604464"/>
                  <a:gd name="connsiteY7-3336" fmla="*/ 1277215 h 3781520"/>
                  <a:gd name="connsiteX8-3337" fmla="*/ 838775 w 1604464"/>
                  <a:gd name="connsiteY8-3338" fmla="*/ 1612495 h 3781520"/>
                  <a:gd name="connsiteX9-3339" fmla="*/ 465395 w 1604464"/>
                  <a:gd name="connsiteY9-3340" fmla="*/ 2062075 h 3781520"/>
                  <a:gd name="connsiteX10-3341" fmla="*/ 92015 w 1604464"/>
                  <a:gd name="connsiteY10-3342" fmla="*/ 2374495 h 3781520"/>
                  <a:gd name="connsiteX11-3343" fmla="*/ 575 w 1604464"/>
                  <a:gd name="connsiteY11-3344" fmla="*/ 2450695 h 3781520"/>
                  <a:gd name="connsiteX12-3345" fmla="*/ 61535 w 1604464"/>
                  <a:gd name="connsiteY12-3346" fmla="*/ 2557375 h 3781520"/>
                  <a:gd name="connsiteX13-3347" fmla="*/ 221555 w 1604464"/>
                  <a:gd name="connsiteY13-3348" fmla="*/ 2496415 h 3781520"/>
                  <a:gd name="connsiteX14-3349" fmla="*/ 617795 w 1604464"/>
                  <a:gd name="connsiteY14-3350" fmla="*/ 2130655 h 3781520"/>
                  <a:gd name="connsiteX15-3351" fmla="*/ 716855 w 1604464"/>
                  <a:gd name="connsiteY15-3352" fmla="*/ 2023975 h 3781520"/>
                  <a:gd name="connsiteX16-3353" fmla="*/ 724475 w 1604464"/>
                  <a:gd name="connsiteY16-3354" fmla="*/ 2267815 h 3781520"/>
                  <a:gd name="connsiteX17-3355" fmla="*/ 724475 w 1604464"/>
                  <a:gd name="connsiteY17-3356" fmla="*/ 3570835 h 3781520"/>
                  <a:gd name="connsiteX18-3357" fmla="*/ 784800 w 1604464"/>
                  <a:gd name="connsiteY18-3358" fmla="*/ 3718790 h 3781520"/>
                  <a:gd name="connsiteX19-3359" fmla="*/ 846395 w 1604464"/>
                  <a:gd name="connsiteY19-3360" fmla="*/ 2945995 h 3781520"/>
                  <a:gd name="connsiteX20-3361" fmla="*/ 855920 w 1604464"/>
                  <a:gd name="connsiteY20-3362" fmla="*/ 2370050 h 3781520"/>
                  <a:gd name="connsiteX21-3363" fmla="*/ 930215 w 1604464"/>
                  <a:gd name="connsiteY21-3364" fmla="*/ 2382115 h 3781520"/>
                  <a:gd name="connsiteX22-3365" fmla="*/ 1318835 w 1604464"/>
                  <a:gd name="connsiteY22-3366" fmla="*/ 2389735 h 3781520"/>
                  <a:gd name="connsiteX23-3367" fmla="*/ 1577915 w 1604464"/>
                  <a:gd name="connsiteY23-3368" fmla="*/ 2427835 h 3781520"/>
                  <a:gd name="connsiteX24-3369" fmla="*/ 1577915 w 1604464"/>
                  <a:gd name="connsiteY24-3370" fmla="*/ 2298295 h 3781520"/>
                  <a:gd name="connsiteX25-3371" fmla="*/ 1417895 w 1604464"/>
                  <a:gd name="connsiteY25-3372" fmla="*/ 2244955 h 3781520"/>
                  <a:gd name="connsiteX26-3373" fmla="*/ 953075 w 1604464"/>
                  <a:gd name="connsiteY26-3374" fmla="*/ 2244955 h 3781520"/>
                  <a:gd name="connsiteX27-3375" fmla="*/ 1119286 w 1604464"/>
                  <a:gd name="connsiteY27-3376" fmla="*/ 1958253 h 3781520"/>
                  <a:gd name="connsiteX28-3377" fmla="*/ 1295975 w 1604464"/>
                  <a:gd name="connsiteY28-3378" fmla="*/ 1828236 h 3781520"/>
                  <a:gd name="connsiteX29-3379" fmla="*/ 1232158 w 1604464"/>
                  <a:gd name="connsiteY29-3380" fmla="*/ 1732034 h 3781520"/>
                  <a:gd name="connsiteX30-3381" fmla="*/ 1018321 w 1604464"/>
                  <a:gd name="connsiteY30-3382" fmla="*/ 1891101 h 3781520"/>
                  <a:gd name="connsiteX31-3383" fmla="*/ 860682 w 1604464"/>
                  <a:gd name="connsiteY31-3384" fmla="*/ 2104462 h 3781520"/>
                  <a:gd name="connsiteX32-3385" fmla="*/ 859095 w 1604464"/>
                  <a:gd name="connsiteY32-3386" fmla="*/ 1893165 h 3781520"/>
                  <a:gd name="connsiteX33-3387" fmla="*/ 1014035 w 1604464"/>
                  <a:gd name="connsiteY33-3388" fmla="*/ 1642975 h 3781520"/>
                  <a:gd name="connsiteX34-3389" fmla="*/ 1235015 w 1604464"/>
                  <a:gd name="connsiteY34-3390" fmla="*/ 1155295 h 3781520"/>
                  <a:gd name="connsiteX35-3391" fmla="*/ 1143575 w 1604464"/>
                  <a:gd name="connsiteY35-3392" fmla="*/ 888595 h 3781520"/>
                  <a:gd name="connsiteX36-3393" fmla="*/ 426025 w 1604464"/>
                  <a:gd name="connsiteY36-3394" fmla="*/ 896215 h 3781520"/>
                  <a:gd name="connsiteX37-3395" fmla="*/ 465395 w 1604464"/>
                  <a:gd name="connsiteY37-3396" fmla="*/ 652375 h 3781520"/>
                  <a:gd name="connsiteX38-3397" fmla="*/ 832425 w 1604464"/>
                  <a:gd name="connsiteY38-3398" fmla="*/ 253595 h 3781520"/>
                  <a:gd name="connsiteX39-3399" fmla="*/ 960695 w 1604464"/>
                  <a:gd name="connsiteY39-3400" fmla="*/ 134215 h 3781520"/>
                  <a:gd name="connsiteX40-3401" fmla="*/ 831155 w 1604464"/>
                  <a:gd name="connsiteY40-3402" fmla="*/ 12295 h 3781520"/>
                  <a:gd name="connsiteX0-3403" fmla="*/ 831155 w 1604464"/>
                  <a:gd name="connsiteY0-3404" fmla="*/ 12295 h 3763773"/>
                  <a:gd name="connsiteX1-3405" fmla="*/ 412055 w 1604464"/>
                  <a:gd name="connsiteY1-3406" fmla="*/ 454255 h 3763773"/>
                  <a:gd name="connsiteX2-3407" fmla="*/ 127575 w 1604464"/>
                  <a:gd name="connsiteY2-3408" fmla="*/ 901295 h 3763773"/>
                  <a:gd name="connsiteX3-3409" fmla="*/ 130115 w 1604464"/>
                  <a:gd name="connsiteY3-3410" fmla="*/ 1086715 h 3763773"/>
                  <a:gd name="connsiteX4-3411" fmla="*/ 475555 w 1604464"/>
                  <a:gd name="connsiteY4-3412" fmla="*/ 1072745 h 3763773"/>
                  <a:gd name="connsiteX5-3413" fmla="*/ 945455 w 1604464"/>
                  <a:gd name="connsiteY5-3414" fmla="*/ 1040995 h 3763773"/>
                  <a:gd name="connsiteX6-3415" fmla="*/ 1067375 w 1604464"/>
                  <a:gd name="connsiteY6-3416" fmla="*/ 1086715 h 3763773"/>
                  <a:gd name="connsiteX7-3417" fmla="*/ 1029275 w 1604464"/>
                  <a:gd name="connsiteY7-3418" fmla="*/ 1277215 h 3763773"/>
                  <a:gd name="connsiteX8-3419" fmla="*/ 838775 w 1604464"/>
                  <a:gd name="connsiteY8-3420" fmla="*/ 1612495 h 3763773"/>
                  <a:gd name="connsiteX9-3421" fmla="*/ 465395 w 1604464"/>
                  <a:gd name="connsiteY9-3422" fmla="*/ 2062075 h 3763773"/>
                  <a:gd name="connsiteX10-3423" fmla="*/ 92015 w 1604464"/>
                  <a:gd name="connsiteY10-3424" fmla="*/ 2374495 h 3763773"/>
                  <a:gd name="connsiteX11-3425" fmla="*/ 575 w 1604464"/>
                  <a:gd name="connsiteY11-3426" fmla="*/ 2450695 h 3763773"/>
                  <a:gd name="connsiteX12-3427" fmla="*/ 61535 w 1604464"/>
                  <a:gd name="connsiteY12-3428" fmla="*/ 2557375 h 3763773"/>
                  <a:gd name="connsiteX13-3429" fmla="*/ 221555 w 1604464"/>
                  <a:gd name="connsiteY13-3430" fmla="*/ 2496415 h 3763773"/>
                  <a:gd name="connsiteX14-3431" fmla="*/ 617795 w 1604464"/>
                  <a:gd name="connsiteY14-3432" fmla="*/ 2130655 h 3763773"/>
                  <a:gd name="connsiteX15-3433" fmla="*/ 716855 w 1604464"/>
                  <a:gd name="connsiteY15-3434" fmla="*/ 2023975 h 3763773"/>
                  <a:gd name="connsiteX16-3435" fmla="*/ 724475 w 1604464"/>
                  <a:gd name="connsiteY16-3436" fmla="*/ 2267815 h 3763773"/>
                  <a:gd name="connsiteX17-3437" fmla="*/ 724475 w 1604464"/>
                  <a:gd name="connsiteY17-3438" fmla="*/ 3570835 h 3763773"/>
                  <a:gd name="connsiteX18-3439" fmla="*/ 845125 w 1604464"/>
                  <a:gd name="connsiteY18-3440" fmla="*/ 3693390 h 3763773"/>
                  <a:gd name="connsiteX19-3441" fmla="*/ 846395 w 1604464"/>
                  <a:gd name="connsiteY19-3442" fmla="*/ 2945995 h 3763773"/>
                  <a:gd name="connsiteX20-3443" fmla="*/ 855920 w 1604464"/>
                  <a:gd name="connsiteY20-3444" fmla="*/ 2370050 h 3763773"/>
                  <a:gd name="connsiteX21-3445" fmla="*/ 930215 w 1604464"/>
                  <a:gd name="connsiteY21-3446" fmla="*/ 2382115 h 3763773"/>
                  <a:gd name="connsiteX22-3447" fmla="*/ 1318835 w 1604464"/>
                  <a:gd name="connsiteY22-3448" fmla="*/ 2389735 h 3763773"/>
                  <a:gd name="connsiteX23-3449" fmla="*/ 1577915 w 1604464"/>
                  <a:gd name="connsiteY23-3450" fmla="*/ 2427835 h 3763773"/>
                  <a:gd name="connsiteX24-3451" fmla="*/ 1577915 w 1604464"/>
                  <a:gd name="connsiteY24-3452" fmla="*/ 2298295 h 3763773"/>
                  <a:gd name="connsiteX25-3453" fmla="*/ 1417895 w 1604464"/>
                  <a:gd name="connsiteY25-3454" fmla="*/ 2244955 h 3763773"/>
                  <a:gd name="connsiteX26-3455" fmla="*/ 953075 w 1604464"/>
                  <a:gd name="connsiteY26-3456" fmla="*/ 2244955 h 3763773"/>
                  <a:gd name="connsiteX27-3457" fmla="*/ 1119286 w 1604464"/>
                  <a:gd name="connsiteY27-3458" fmla="*/ 1958253 h 3763773"/>
                  <a:gd name="connsiteX28-3459" fmla="*/ 1295975 w 1604464"/>
                  <a:gd name="connsiteY28-3460" fmla="*/ 1828236 h 3763773"/>
                  <a:gd name="connsiteX29-3461" fmla="*/ 1232158 w 1604464"/>
                  <a:gd name="connsiteY29-3462" fmla="*/ 1732034 h 3763773"/>
                  <a:gd name="connsiteX30-3463" fmla="*/ 1018321 w 1604464"/>
                  <a:gd name="connsiteY30-3464" fmla="*/ 1891101 h 3763773"/>
                  <a:gd name="connsiteX31-3465" fmla="*/ 860682 w 1604464"/>
                  <a:gd name="connsiteY31-3466" fmla="*/ 2104462 h 3763773"/>
                  <a:gd name="connsiteX32-3467" fmla="*/ 859095 w 1604464"/>
                  <a:gd name="connsiteY32-3468" fmla="*/ 1893165 h 3763773"/>
                  <a:gd name="connsiteX33-3469" fmla="*/ 1014035 w 1604464"/>
                  <a:gd name="connsiteY33-3470" fmla="*/ 1642975 h 3763773"/>
                  <a:gd name="connsiteX34-3471" fmla="*/ 1235015 w 1604464"/>
                  <a:gd name="connsiteY34-3472" fmla="*/ 1155295 h 3763773"/>
                  <a:gd name="connsiteX35-3473" fmla="*/ 1143575 w 1604464"/>
                  <a:gd name="connsiteY35-3474" fmla="*/ 888595 h 3763773"/>
                  <a:gd name="connsiteX36-3475" fmla="*/ 426025 w 1604464"/>
                  <a:gd name="connsiteY36-3476" fmla="*/ 896215 h 3763773"/>
                  <a:gd name="connsiteX37-3477" fmla="*/ 465395 w 1604464"/>
                  <a:gd name="connsiteY37-3478" fmla="*/ 652375 h 3763773"/>
                  <a:gd name="connsiteX38-3479" fmla="*/ 832425 w 1604464"/>
                  <a:gd name="connsiteY38-3480" fmla="*/ 253595 h 3763773"/>
                  <a:gd name="connsiteX39-3481" fmla="*/ 960695 w 1604464"/>
                  <a:gd name="connsiteY39-3482" fmla="*/ 134215 h 3763773"/>
                  <a:gd name="connsiteX40-3483" fmla="*/ 831155 w 1604464"/>
                  <a:gd name="connsiteY40-3484" fmla="*/ 12295 h 3763773"/>
                  <a:gd name="connsiteX0-3485" fmla="*/ 831155 w 1604464"/>
                  <a:gd name="connsiteY0-3486" fmla="*/ 12295 h 3739850"/>
                  <a:gd name="connsiteX1-3487" fmla="*/ 412055 w 1604464"/>
                  <a:gd name="connsiteY1-3488" fmla="*/ 454255 h 3739850"/>
                  <a:gd name="connsiteX2-3489" fmla="*/ 127575 w 1604464"/>
                  <a:gd name="connsiteY2-3490" fmla="*/ 901295 h 3739850"/>
                  <a:gd name="connsiteX3-3491" fmla="*/ 130115 w 1604464"/>
                  <a:gd name="connsiteY3-3492" fmla="*/ 1086715 h 3739850"/>
                  <a:gd name="connsiteX4-3493" fmla="*/ 475555 w 1604464"/>
                  <a:gd name="connsiteY4-3494" fmla="*/ 1072745 h 3739850"/>
                  <a:gd name="connsiteX5-3495" fmla="*/ 945455 w 1604464"/>
                  <a:gd name="connsiteY5-3496" fmla="*/ 1040995 h 3739850"/>
                  <a:gd name="connsiteX6-3497" fmla="*/ 1067375 w 1604464"/>
                  <a:gd name="connsiteY6-3498" fmla="*/ 1086715 h 3739850"/>
                  <a:gd name="connsiteX7-3499" fmla="*/ 1029275 w 1604464"/>
                  <a:gd name="connsiteY7-3500" fmla="*/ 1277215 h 3739850"/>
                  <a:gd name="connsiteX8-3501" fmla="*/ 838775 w 1604464"/>
                  <a:gd name="connsiteY8-3502" fmla="*/ 1612495 h 3739850"/>
                  <a:gd name="connsiteX9-3503" fmla="*/ 465395 w 1604464"/>
                  <a:gd name="connsiteY9-3504" fmla="*/ 2062075 h 3739850"/>
                  <a:gd name="connsiteX10-3505" fmla="*/ 92015 w 1604464"/>
                  <a:gd name="connsiteY10-3506" fmla="*/ 2374495 h 3739850"/>
                  <a:gd name="connsiteX11-3507" fmla="*/ 575 w 1604464"/>
                  <a:gd name="connsiteY11-3508" fmla="*/ 2450695 h 3739850"/>
                  <a:gd name="connsiteX12-3509" fmla="*/ 61535 w 1604464"/>
                  <a:gd name="connsiteY12-3510" fmla="*/ 2557375 h 3739850"/>
                  <a:gd name="connsiteX13-3511" fmla="*/ 221555 w 1604464"/>
                  <a:gd name="connsiteY13-3512" fmla="*/ 2496415 h 3739850"/>
                  <a:gd name="connsiteX14-3513" fmla="*/ 617795 w 1604464"/>
                  <a:gd name="connsiteY14-3514" fmla="*/ 2130655 h 3739850"/>
                  <a:gd name="connsiteX15-3515" fmla="*/ 716855 w 1604464"/>
                  <a:gd name="connsiteY15-3516" fmla="*/ 2023975 h 3739850"/>
                  <a:gd name="connsiteX16-3517" fmla="*/ 724475 w 1604464"/>
                  <a:gd name="connsiteY16-3518" fmla="*/ 2267815 h 3739850"/>
                  <a:gd name="connsiteX17-3519" fmla="*/ 724475 w 1604464"/>
                  <a:gd name="connsiteY17-3520" fmla="*/ 3570835 h 3739850"/>
                  <a:gd name="connsiteX18-3521" fmla="*/ 845125 w 1604464"/>
                  <a:gd name="connsiteY18-3522" fmla="*/ 3693390 h 3739850"/>
                  <a:gd name="connsiteX19-3523" fmla="*/ 846395 w 1604464"/>
                  <a:gd name="connsiteY19-3524" fmla="*/ 2945995 h 3739850"/>
                  <a:gd name="connsiteX20-3525" fmla="*/ 855920 w 1604464"/>
                  <a:gd name="connsiteY20-3526" fmla="*/ 2370050 h 3739850"/>
                  <a:gd name="connsiteX21-3527" fmla="*/ 930215 w 1604464"/>
                  <a:gd name="connsiteY21-3528" fmla="*/ 2382115 h 3739850"/>
                  <a:gd name="connsiteX22-3529" fmla="*/ 1318835 w 1604464"/>
                  <a:gd name="connsiteY22-3530" fmla="*/ 2389735 h 3739850"/>
                  <a:gd name="connsiteX23-3531" fmla="*/ 1577915 w 1604464"/>
                  <a:gd name="connsiteY23-3532" fmla="*/ 2427835 h 3739850"/>
                  <a:gd name="connsiteX24-3533" fmla="*/ 1577915 w 1604464"/>
                  <a:gd name="connsiteY24-3534" fmla="*/ 2298295 h 3739850"/>
                  <a:gd name="connsiteX25-3535" fmla="*/ 1417895 w 1604464"/>
                  <a:gd name="connsiteY25-3536" fmla="*/ 2244955 h 3739850"/>
                  <a:gd name="connsiteX26-3537" fmla="*/ 953075 w 1604464"/>
                  <a:gd name="connsiteY26-3538" fmla="*/ 2244955 h 3739850"/>
                  <a:gd name="connsiteX27-3539" fmla="*/ 1119286 w 1604464"/>
                  <a:gd name="connsiteY27-3540" fmla="*/ 1958253 h 3739850"/>
                  <a:gd name="connsiteX28-3541" fmla="*/ 1295975 w 1604464"/>
                  <a:gd name="connsiteY28-3542" fmla="*/ 1828236 h 3739850"/>
                  <a:gd name="connsiteX29-3543" fmla="*/ 1232158 w 1604464"/>
                  <a:gd name="connsiteY29-3544" fmla="*/ 1732034 h 3739850"/>
                  <a:gd name="connsiteX30-3545" fmla="*/ 1018321 w 1604464"/>
                  <a:gd name="connsiteY30-3546" fmla="*/ 1891101 h 3739850"/>
                  <a:gd name="connsiteX31-3547" fmla="*/ 860682 w 1604464"/>
                  <a:gd name="connsiteY31-3548" fmla="*/ 2104462 h 3739850"/>
                  <a:gd name="connsiteX32-3549" fmla="*/ 859095 w 1604464"/>
                  <a:gd name="connsiteY32-3550" fmla="*/ 1893165 h 3739850"/>
                  <a:gd name="connsiteX33-3551" fmla="*/ 1014035 w 1604464"/>
                  <a:gd name="connsiteY33-3552" fmla="*/ 1642975 h 3739850"/>
                  <a:gd name="connsiteX34-3553" fmla="*/ 1235015 w 1604464"/>
                  <a:gd name="connsiteY34-3554" fmla="*/ 1155295 h 3739850"/>
                  <a:gd name="connsiteX35-3555" fmla="*/ 1143575 w 1604464"/>
                  <a:gd name="connsiteY35-3556" fmla="*/ 888595 h 3739850"/>
                  <a:gd name="connsiteX36-3557" fmla="*/ 426025 w 1604464"/>
                  <a:gd name="connsiteY36-3558" fmla="*/ 896215 h 3739850"/>
                  <a:gd name="connsiteX37-3559" fmla="*/ 465395 w 1604464"/>
                  <a:gd name="connsiteY37-3560" fmla="*/ 652375 h 3739850"/>
                  <a:gd name="connsiteX38-3561" fmla="*/ 832425 w 1604464"/>
                  <a:gd name="connsiteY38-3562" fmla="*/ 253595 h 3739850"/>
                  <a:gd name="connsiteX39-3563" fmla="*/ 960695 w 1604464"/>
                  <a:gd name="connsiteY39-3564" fmla="*/ 134215 h 3739850"/>
                  <a:gd name="connsiteX40-3565" fmla="*/ 831155 w 1604464"/>
                  <a:gd name="connsiteY40-3566" fmla="*/ 12295 h 3739850"/>
                  <a:gd name="connsiteX0-3567" fmla="*/ 831155 w 1604464"/>
                  <a:gd name="connsiteY0-3568" fmla="*/ 12295 h 3709118"/>
                  <a:gd name="connsiteX1-3569" fmla="*/ 412055 w 1604464"/>
                  <a:gd name="connsiteY1-3570" fmla="*/ 454255 h 3709118"/>
                  <a:gd name="connsiteX2-3571" fmla="*/ 127575 w 1604464"/>
                  <a:gd name="connsiteY2-3572" fmla="*/ 901295 h 3709118"/>
                  <a:gd name="connsiteX3-3573" fmla="*/ 130115 w 1604464"/>
                  <a:gd name="connsiteY3-3574" fmla="*/ 1086715 h 3709118"/>
                  <a:gd name="connsiteX4-3575" fmla="*/ 475555 w 1604464"/>
                  <a:gd name="connsiteY4-3576" fmla="*/ 1072745 h 3709118"/>
                  <a:gd name="connsiteX5-3577" fmla="*/ 945455 w 1604464"/>
                  <a:gd name="connsiteY5-3578" fmla="*/ 1040995 h 3709118"/>
                  <a:gd name="connsiteX6-3579" fmla="*/ 1067375 w 1604464"/>
                  <a:gd name="connsiteY6-3580" fmla="*/ 1086715 h 3709118"/>
                  <a:gd name="connsiteX7-3581" fmla="*/ 1029275 w 1604464"/>
                  <a:gd name="connsiteY7-3582" fmla="*/ 1277215 h 3709118"/>
                  <a:gd name="connsiteX8-3583" fmla="*/ 838775 w 1604464"/>
                  <a:gd name="connsiteY8-3584" fmla="*/ 1612495 h 3709118"/>
                  <a:gd name="connsiteX9-3585" fmla="*/ 465395 w 1604464"/>
                  <a:gd name="connsiteY9-3586" fmla="*/ 2062075 h 3709118"/>
                  <a:gd name="connsiteX10-3587" fmla="*/ 92015 w 1604464"/>
                  <a:gd name="connsiteY10-3588" fmla="*/ 2374495 h 3709118"/>
                  <a:gd name="connsiteX11-3589" fmla="*/ 575 w 1604464"/>
                  <a:gd name="connsiteY11-3590" fmla="*/ 2450695 h 3709118"/>
                  <a:gd name="connsiteX12-3591" fmla="*/ 61535 w 1604464"/>
                  <a:gd name="connsiteY12-3592" fmla="*/ 2557375 h 3709118"/>
                  <a:gd name="connsiteX13-3593" fmla="*/ 221555 w 1604464"/>
                  <a:gd name="connsiteY13-3594" fmla="*/ 2496415 h 3709118"/>
                  <a:gd name="connsiteX14-3595" fmla="*/ 617795 w 1604464"/>
                  <a:gd name="connsiteY14-3596" fmla="*/ 2130655 h 3709118"/>
                  <a:gd name="connsiteX15-3597" fmla="*/ 716855 w 1604464"/>
                  <a:gd name="connsiteY15-3598" fmla="*/ 2023975 h 3709118"/>
                  <a:gd name="connsiteX16-3599" fmla="*/ 724475 w 1604464"/>
                  <a:gd name="connsiteY16-3600" fmla="*/ 2267815 h 3709118"/>
                  <a:gd name="connsiteX17-3601" fmla="*/ 724475 w 1604464"/>
                  <a:gd name="connsiteY17-3602" fmla="*/ 3570835 h 3709118"/>
                  <a:gd name="connsiteX18-3603" fmla="*/ 838775 w 1604464"/>
                  <a:gd name="connsiteY18-3604" fmla="*/ 3639415 h 3709118"/>
                  <a:gd name="connsiteX19-3605" fmla="*/ 846395 w 1604464"/>
                  <a:gd name="connsiteY19-3606" fmla="*/ 2945995 h 3709118"/>
                  <a:gd name="connsiteX20-3607" fmla="*/ 855920 w 1604464"/>
                  <a:gd name="connsiteY20-3608" fmla="*/ 2370050 h 3709118"/>
                  <a:gd name="connsiteX21-3609" fmla="*/ 930215 w 1604464"/>
                  <a:gd name="connsiteY21-3610" fmla="*/ 2382115 h 3709118"/>
                  <a:gd name="connsiteX22-3611" fmla="*/ 1318835 w 1604464"/>
                  <a:gd name="connsiteY22-3612" fmla="*/ 2389735 h 3709118"/>
                  <a:gd name="connsiteX23-3613" fmla="*/ 1577915 w 1604464"/>
                  <a:gd name="connsiteY23-3614" fmla="*/ 2427835 h 3709118"/>
                  <a:gd name="connsiteX24-3615" fmla="*/ 1577915 w 1604464"/>
                  <a:gd name="connsiteY24-3616" fmla="*/ 2298295 h 3709118"/>
                  <a:gd name="connsiteX25-3617" fmla="*/ 1417895 w 1604464"/>
                  <a:gd name="connsiteY25-3618" fmla="*/ 2244955 h 3709118"/>
                  <a:gd name="connsiteX26-3619" fmla="*/ 953075 w 1604464"/>
                  <a:gd name="connsiteY26-3620" fmla="*/ 2244955 h 3709118"/>
                  <a:gd name="connsiteX27-3621" fmla="*/ 1119286 w 1604464"/>
                  <a:gd name="connsiteY27-3622" fmla="*/ 1958253 h 3709118"/>
                  <a:gd name="connsiteX28-3623" fmla="*/ 1295975 w 1604464"/>
                  <a:gd name="connsiteY28-3624" fmla="*/ 1828236 h 3709118"/>
                  <a:gd name="connsiteX29-3625" fmla="*/ 1232158 w 1604464"/>
                  <a:gd name="connsiteY29-3626" fmla="*/ 1732034 h 3709118"/>
                  <a:gd name="connsiteX30-3627" fmla="*/ 1018321 w 1604464"/>
                  <a:gd name="connsiteY30-3628" fmla="*/ 1891101 h 3709118"/>
                  <a:gd name="connsiteX31-3629" fmla="*/ 860682 w 1604464"/>
                  <a:gd name="connsiteY31-3630" fmla="*/ 2104462 h 3709118"/>
                  <a:gd name="connsiteX32-3631" fmla="*/ 859095 w 1604464"/>
                  <a:gd name="connsiteY32-3632" fmla="*/ 1893165 h 3709118"/>
                  <a:gd name="connsiteX33-3633" fmla="*/ 1014035 w 1604464"/>
                  <a:gd name="connsiteY33-3634" fmla="*/ 1642975 h 3709118"/>
                  <a:gd name="connsiteX34-3635" fmla="*/ 1235015 w 1604464"/>
                  <a:gd name="connsiteY34-3636" fmla="*/ 1155295 h 3709118"/>
                  <a:gd name="connsiteX35-3637" fmla="*/ 1143575 w 1604464"/>
                  <a:gd name="connsiteY35-3638" fmla="*/ 888595 h 3709118"/>
                  <a:gd name="connsiteX36-3639" fmla="*/ 426025 w 1604464"/>
                  <a:gd name="connsiteY36-3640" fmla="*/ 896215 h 3709118"/>
                  <a:gd name="connsiteX37-3641" fmla="*/ 465395 w 1604464"/>
                  <a:gd name="connsiteY37-3642" fmla="*/ 652375 h 3709118"/>
                  <a:gd name="connsiteX38-3643" fmla="*/ 832425 w 1604464"/>
                  <a:gd name="connsiteY38-3644" fmla="*/ 253595 h 3709118"/>
                  <a:gd name="connsiteX39-3645" fmla="*/ 960695 w 1604464"/>
                  <a:gd name="connsiteY39-3646" fmla="*/ 134215 h 3709118"/>
                  <a:gd name="connsiteX40-3647" fmla="*/ 831155 w 1604464"/>
                  <a:gd name="connsiteY40-3648" fmla="*/ 12295 h 3709118"/>
                  <a:gd name="connsiteX0-3649" fmla="*/ 831155 w 1604464"/>
                  <a:gd name="connsiteY0-3650" fmla="*/ 12295 h 3711321"/>
                  <a:gd name="connsiteX1-3651" fmla="*/ 412055 w 1604464"/>
                  <a:gd name="connsiteY1-3652" fmla="*/ 454255 h 3711321"/>
                  <a:gd name="connsiteX2-3653" fmla="*/ 127575 w 1604464"/>
                  <a:gd name="connsiteY2-3654" fmla="*/ 901295 h 3711321"/>
                  <a:gd name="connsiteX3-3655" fmla="*/ 130115 w 1604464"/>
                  <a:gd name="connsiteY3-3656" fmla="*/ 1086715 h 3711321"/>
                  <a:gd name="connsiteX4-3657" fmla="*/ 475555 w 1604464"/>
                  <a:gd name="connsiteY4-3658" fmla="*/ 1072745 h 3711321"/>
                  <a:gd name="connsiteX5-3659" fmla="*/ 945455 w 1604464"/>
                  <a:gd name="connsiteY5-3660" fmla="*/ 1040995 h 3711321"/>
                  <a:gd name="connsiteX6-3661" fmla="*/ 1067375 w 1604464"/>
                  <a:gd name="connsiteY6-3662" fmla="*/ 1086715 h 3711321"/>
                  <a:gd name="connsiteX7-3663" fmla="*/ 1029275 w 1604464"/>
                  <a:gd name="connsiteY7-3664" fmla="*/ 1277215 h 3711321"/>
                  <a:gd name="connsiteX8-3665" fmla="*/ 838775 w 1604464"/>
                  <a:gd name="connsiteY8-3666" fmla="*/ 1612495 h 3711321"/>
                  <a:gd name="connsiteX9-3667" fmla="*/ 465395 w 1604464"/>
                  <a:gd name="connsiteY9-3668" fmla="*/ 2062075 h 3711321"/>
                  <a:gd name="connsiteX10-3669" fmla="*/ 92015 w 1604464"/>
                  <a:gd name="connsiteY10-3670" fmla="*/ 2374495 h 3711321"/>
                  <a:gd name="connsiteX11-3671" fmla="*/ 575 w 1604464"/>
                  <a:gd name="connsiteY11-3672" fmla="*/ 2450695 h 3711321"/>
                  <a:gd name="connsiteX12-3673" fmla="*/ 61535 w 1604464"/>
                  <a:gd name="connsiteY12-3674" fmla="*/ 2557375 h 3711321"/>
                  <a:gd name="connsiteX13-3675" fmla="*/ 221555 w 1604464"/>
                  <a:gd name="connsiteY13-3676" fmla="*/ 2496415 h 3711321"/>
                  <a:gd name="connsiteX14-3677" fmla="*/ 617795 w 1604464"/>
                  <a:gd name="connsiteY14-3678" fmla="*/ 2130655 h 3711321"/>
                  <a:gd name="connsiteX15-3679" fmla="*/ 716855 w 1604464"/>
                  <a:gd name="connsiteY15-3680" fmla="*/ 2023975 h 3711321"/>
                  <a:gd name="connsiteX16-3681" fmla="*/ 724475 w 1604464"/>
                  <a:gd name="connsiteY16-3682" fmla="*/ 2267815 h 3711321"/>
                  <a:gd name="connsiteX17-3683" fmla="*/ 724475 w 1604464"/>
                  <a:gd name="connsiteY17-3684" fmla="*/ 3570835 h 3711321"/>
                  <a:gd name="connsiteX18-3685" fmla="*/ 838775 w 1604464"/>
                  <a:gd name="connsiteY18-3686" fmla="*/ 3639415 h 3711321"/>
                  <a:gd name="connsiteX19-3687" fmla="*/ 846395 w 1604464"/>
                  <a:gd name="connsiteY19-3688" fmla="*/ 2945995 h 3711321"/>
                  <a:gd name="connsiteX20-3689" fmla="*/ 855920 w 1604464"/>
                  <a:gd name="connsiteY20-3690" fmla="*/ 2370050 h 3711321"/>
                  <a:gd name="connsiteX21-3691" fmla="*/ 930215 w 1604464"/>
                  <a:gd name="connsiteY21-3692" fmla="*/ 2382115 h 3711321"/>
                  <a:gd name="connsiteX22-3693" fmla="*/ 1318835 w 1604464"/>
                  <a:gd name="connsiteY22-3694" fmla="*/ 2389735 h 3711321"/>
                  <a:gd name="connsiteX23-3695" fmla="*/ 1577915 w 1604464"/>
                  <a:gd name="connsiteY23-3696" fmla="*/ 2427835 h 3711321"/>
                  <a:gd name="connsiteX24-3697" fmla="*/ 1577915 w 1604464"/>
                  <a:gd name="connsiteY24-3698" fmla="*/ 2298295 h 3711321"/>
                  <a:gd name="connsiteX25-3699" fmla="*/ 1417895 w 1604464"/>
                  <a:gd name="connsiteY25-3700" fmla="*/ 2244955 h 3711321"/>
                  <a:gd name="connsiteX26-3701" fmla="*/ 953075 w 1604464"/>
                  <a:gd name="connsiteY26-3702" fmla="*/ 2244955 h 3711321"/>
                  <a:gd name="connsiteX27-3703" fmla="*/ 1119286 w 1604464"/>
                  <a:gd name="connsiteY27-3704" fmla="*/ 1958253 h 3711321"/>
                  <a:gd name="connsiteX28-3705" fmla="*/ 1295975 w 1604464"/>
                  <a:gd name="connsiteY28-3706" fmla="*/ 1828236 h 3711321"/>
                  <a:gd name="connsiteX29-3707" fmla="*/ 1232158 w 1604464"/>
                  <a:gd name="connsiteY29-3708" fmla="*/ 1732034 h 3711321"/>
                  <a:gd name="connsiteX30-3709" fmla="*/ 1018321 w 1604464"/>
                  <a:gd name="connsiteY30-3710" fmla="*/ 1891101 h 3711321"/>
                  <a:gd name="connsiteX31-3711" fmla="*/ 860682 w 1604464"/>
                  <a:gd name="connsiteY31-3712" fmla="*/ 2104462 h 3711321"/>
                  <a:gd name="connsiteX32-3713" fmla="*/ 859095 w 1604464"/>
                  <a:gd name="connsiteY32-3714" fmla="*/ 1893165 h 3711321"/>
                  <a:gd name="connsiteX33-3715" fmla="*/ 1014035 w 1604464"/>
                  <a:gd name="connsiteY33-3716" fmla="*/ 1642975 h 3711321"/>
                  <a:gd name="connsiteX34-3717" fmla="*/ 1235015 w 1604464"/>
                  <a:gd name="connsiteY34-3718" fmla="*/ 1155295 h 3711321"/>
                  <a:gd name="connsiteX35-3719" fmla="*/ 1143575 w 1604464"/>
                  <a:gd name="connsiteY35-3720" fmla="*/ 888595 h 3711321"/>
                  <a:gd name="connsiteX36-3721" fmla="*/ 426025 w 1604464"/>
                  <a:gd name="connsiteY36-3722" fmla="*/ 896215 h 3711321"/>
                  <a:gd name="connsiteX37-3723" fmla="*/ 465395 w 1604464"/>
                  <a:gd name="connsiteY37-3724" fmla="*/ 652375 h 3711321"/>
                  <a:gd name="connsiteX38-3725" fmla="*/ 832425 w 1604464"/>
                  <a:gd name="connsiteY38-3726" fmla="*/ 253595 h 3711321"/>
                  <a:gd name="connsiteX39-3727" fmla="*/ 960695 w 1604464"/>
                  <a:gd name="connsiteY39-3728" fmla="*/ 134215 h 3711321"/>
                  <a:gd name="connsiteX40-3729" fmla="*/ 831155 w 1604464"/>
                  <a:gd name="connsiteY40-3730" fmla="*/ 12295 h 3711321"/>
                  <a:gd name="connsiteX0-3731" fmla="*/ 831155 w 1604464"/>
                  <a:gd name="connsiteY0-3732" fmla="*/ 12295 h 3709687"/>
                  <a:gd name="connsiteX1-3733" fmla="*/ 412055 w 1604464"/>
                  <a:gd name="connsiteY1-3734" fmla="*/ 454255 h 3709687"/>
                  <a:gd name="connsiteX2-3735" fmla="*/ 127575 w 1604464"/>
                  <a:gd name="connsiteY2-3736" fmla="*/ 901295 h 3709687"/>
                  <a:gd name="connsiteX3-3737" fmla="*/ 130115 w 1604464"/>
                  <a:gd name="connsiteY3-3738" fmla="*/ 1086715 h 3709687"/>
                  <a:gd name="connsiteX4-3739" fmla="*/ 475555 w 1604464"/>
                  <a:gd name="connsiteY4-3740" fmla="*/ 1072745 h 3709687"/>
                  <a:gd name="connsiteX5-3741" fmla="*/ 945455 w 1604464"/>
                  <a:gd name="connsiteY5-3742" fmla="*/ 1040995 h 3709687"/>
                  <a:gd name="connsiteX6-3743" fmla="*/ 1067375 w 1604464"/>
                  <a:gd name="connsiteY6-3744" fmla="*/ 1086715 h 3709687"/>
                  <a:gd name="connsiteX7-3745" fmla="*/ 1029275 w 1604464"/>
                  <a:gd name="connsiteY7-3746" fmla="*/ 1277215 h 3709687"/>
                  <a:gd name="connsiteX8-3747" fmla="*/ 838775 w 1604464"/>
                  <a:gd name="connsiteY8-3748" fmla="*/ 1612495 h 3709687"/>
                  <a:gd name="connsiteX9-3749" fmla="*/ 465395 w 1604464"/>
                  <a:gd name="connsiteY9-3750" fmla="*/ 2062075 h 3709687"/>
                  <a:gd name="connsiteX10-3751" fmla="*/ 92015 w 1604464"/>
                  <a:gd name="connsiteY10-3752" fmla="*/ 2374495 h 3709687"/>
                  <a:gd name="connsiteX11-3753" fmla="*/ 575 w 1604464"/>
                  <a:gd name="connsiteY11-3754" fmla="*/ 2450695 h 3709687"/>
                  <a:gd name="connsiteX12-3755" fmla="*/ 61535 w 1604464"/>
                  <a:gd name="connsiteY12-3756" fmla="*/ 2557375 h 3709687"/>
                  <a:gd name="connsiteX13-3757" fmla="*/ 221555 w 1604464"/>
                  <a:gd name="connsiteY13-3758" fmla="*/ 2496415 h 3709687"/>
                  <a:gd name="connsiteX14-3759" fmla="*/ 617795 w 1604464"/>
                  <a:gd name="connsiteY14-3760" fmla="*/ 2130655 h 3709687"/>
                  <a:gd name="connsiteX15-3761" fmla="*/ 716855 w 1604464"/>
                  <a:gd name="connsiteY15-3762" fmla="*/ 2023975 h 3709687"/>
                  <a:gd name="connsiteX16-3763" fmla="*/ 724475 w 1604464"/>
                  <a:gd name="connsiteY16-3764" fmla="*/ 2267815 h 3709687"/>
                  <a:gd name="connsiteX17-3765" fmla="*/ 724475 w 1604464"/>
                  <a:gd name="connsiteY17-3766" fmla="*/ 3570835 h 3709687"/>
                  <a:gd name="connsiteX18-3767" fmla="*/ 857825 w 1604464"/>
                  <a:gd name="connsiteY18-3768" fmla="*/ 3636240 h 3709687"/>
                  <a:gd name="connsiteX19-3769" fmla="*/ 846395 w 1604464"/>
                  <a:gd name="connsiteY19-3770" fmla="*/ 2945995 h 3709687"/>
                  <a:gd name="connsiteX20-3771" fmla="*/ 855920 w 1604464"/>
                  <a:gd name="connsiteY20-3772" fmla="*/ 2370050 h 3709687"/>
                  <a:gd name="connsiteX21-3773" fmla="*/ 930215 w 1604464"/>
                  <a:gd name="connsiteY21-3774" fmla="*/ 2382115 h 3709687"/>
                  <a:gd name="connsiteX22-3775" fmla="*/ 1318835 w 1604464"/>
                  <a:gd name="connsiteY22-3776" fmla="*/ 2389735 h 3709687"/>
                  <a:gd name="connsiteX23-3777" fmla="*/ 1577915 w 1604464"/>
                  <a:gd name="connsiteY23-3778" fmla="*/ 2427835 h 3709687"/>
                  <a:gd name="connsiteX24-3779" fmla="*/ 1577915 w 1604464"/>
                  <a:gd name="connsiteY24-3780" fmla="*/ 2298295 h 3709687"/>
                  <a:gd name="connsiteX25-3781" fmla="*/ 1417895 w 1604464"/>
                  <a:gd name="connsiteY25-3782" fmla="*/ 2244955 h 3709687"/>
                  <a:gd name="connsiteX26-3783" fmla="*/ 953075 w 1604464"/>
                  <a:gd name="connsiteY26-3784" fmla="*/ 2244955 h 3709687"/>
                  <a:gd name="connsiteX27-3785" fmla="*/ 1119286 w 1604464"/>
                  <a:gd name="connsiteY27-3786" fmla="*/ 1958253 h 3709687"/>
                  <a:gd name="connsiteX28-3787" fmla="*/ 1295975 w 1604464"/>
                  <a:gd name="connsiteY28-3788" fmla="*/ 1828236 h 3709687"/>
                  <a:gd name="connsiteX29-3789" fmla="*/ 1232158 w 1604464"/>
                  <a:gd name="connsiteY29-3790" fmla="*/ 1732034 h 3709687"/>
                  <a:gd name="connsiteX30-3791" fmla="*/ 1018321 w 1604464"/>
                  <a:gd name="connsiteY30-3792" fmla="*/ 1891101 h 3709687"/>
                  <a:gd name="connsiteX31-3793" fmla="*/ 860682 w 1604464"/>
                  <a:gd name="connsiteY31-3794" fmla="*/ 2104462 h 3709687"/>
                  <a:gd name="connsiteX32-3795" fmla="*/ 859095 w 1604464"/>
                  <a:gd name="connsiteY32-3796" fmla="*/ 1893165 h 3709687"/>
                  <a:gd name="connsiteX33-3797" fmla="*/ 1014035 w 1604464"/>
                  <a:gd name="connsiteY33-3798" fmla="*/ 1642975 h 3709687"/>
                  <a:gd name="connsiteX34-3799" fmla="*/ 1235015 w 1604464"/>
                  <a:gd name="connsiteY34-3800" fmla="*/ 1155295 h 3709687"/>
                  <a:gd name="connsiteX35-3801" fmla="*/ 1143575 w 1604464"/>
                  <a:gd name="connsiteY35-3802" fmla="*/ 888595 h 3709687"/>
                  <a:gd name="connsiteX36-3803" fmla="*/ 426025 w 1604464"/>
                  <a:gd name="connsiteY36-3804" fmla="*/ 896215 h 3709687"/>
                  <a:gd name="connsiteX37-3805" fmla="*/ 465395 w 1604464"/>
                  <a:gd name="connsiteY37-3806" fmla="*/ 652375 h 3709687"/>
                  <a:gd name="connsiteX38-3807" fmla="*/ 832425 w 1604464"/>
                  <a:gd name="connsiteY38-3808" fmla="*/ 253595 h 3709687"/>
                  <a:gd name="connsiteX39-3809" fmla="*/ 960695 w 1604464"/>
                  <a:gd name="connsiteY39-3810" fmla="*/ 134215 h 3709687"/>
                  <a:gd name="connsiteX40-3811" fmla="*/ 831155 w 1604464"/>
                  <a:gd name="connsiteY40-3812" fmla="*/ 12295 h 3709687"/>
                  <a:gd name="connsiteX0-3813" fmla="*/ 831155 w 1604464"/>
                  <a:gd name="connsiteY0-3814" fmla="*/ 12295 h 3744755"/>
                  <a:gd name="connsiteX1-3815" fmla="*/ 412055 w 1604464"/>
                  <a:gd name="connsiteY1-3816" fmla="*/ 454255 h 3744755"/>
                  <a:gd name="connsiteX2-3817" fmla="*/ 127575 w 1604464"/>
                  <a:gd name="connsiteY2-3818" fmla="*/ 901295 h 3744755"/>
                  <a:gd name="connsiteX3-3819" fmla="*/ 130115 w 1604464"/>
                  <a:gd name="connsiteY3-3820" fmla="*/ 1086715 h 3744755"/>
                  <a:gd name="connsiteX4-3821" fmla="*/ 475555 w 1604464"/>
                  <a:gd name="connsiteY4-3822" fmla="*/ 1072745 h 3744755"/>
                  <a:gd name="connsiteX5-3823" fmla="*/ 945455 w 1604464"/>
                  <a:gd name="connsiteY5-3824" fmla="*/ 1040995 h 3744755"/>
                  <a:gd name="connsiteX6-3825" fmla="*/ 1067375 w 1604464"/>
                  <a:gd name="connsiteY6-3826" fmla="*/ 1086715 h 3744755"/>
                  <a:gd name="connsiteX7-3827" fmla="*/ 1029275 w 1604464"/>
                  <a:gd name="connsiteY7-3828" fmla="*/ 1277215 h 3744755"/>
                  <a:gd name="connsiteX8-3829" fmla="*/ 838775 w 1604464"/>
                  <a:gd name="connsiteY8-3830" fmla="*/ 1612495 h 3744755"/>
                  <a:gd name="connsiteX9-3831" fmla="*/ 465395 w 1604464"/>
                  <a:gd name="connsiteY9-3832" fmla="*/ 2062075 h 3744755"/>
                  <a:gd name="connsiteX10-3833" fmla="*/ 92015 w 1604464"/>
                  <a:gd name="connsiteY10-3834" fmla="*/ 2374495 h 3744755"/>
                  <a:gd name="connsiteX11-3835" fmla="*/ 575 w 1604464"/>
                  <a:gd name="connsiteY11-3836" fmla="*/ 2450695 h 3744755"/>
                  <a:gd name="connsiteX12-3837" fmla="*/ 61535 w 1604464"/>
                  <a:gd name="connsiteY12-3838" fmla="*/ 2557375 h 3744755"/>
                  <a:gd name="connsiteX13-3839" fmla="*/ 221555 w 1604464"/>
                  <a:gd name="connsiteY13-3840" fmla="*/ 2496415 h 3744755"/>
                  <a:gd name="connsiteX14-3841" fmla="*/ 617795 w 1604464"/>
                  <a:gd name="connsiteY14-3842" fmla="*/ 2130655 h 3744755"/>
                  <a:gd name="connsiteX15-3843" fmla="*/ 716855 w 1604464"/>
                  <a:gd name="connsiteY15-3844" fmla="*/ 2023975 h 3744755"/>
                  <a:gd name="connsiteX16-3845" fmla="*/ 724475 w 1604464"/>
                  <a:gd name="connsiteY16-3846" fmla="*/ 2267815 h 3744755"/>
                  <a:gd name="connsiteX17-3847" fmla="*/ 740350 w 1604464"/>
                  <a:gd name="connsiteY17-3848" fmla="*/ 3599410 h 3744755"/>
                  <a:gd name="connsiteX18-3849" fmla="*/ 857825 w 1604464"/>
                  <a:gd name="connsiteY18-3850" fmla="*/ 3636240 h 3744755"/>
                  <a:gd name="connsiteX19-3851" fmla="*/ 846395 w 1604464"/>
                  <a:gd name="connsiteY19-3852" fmla="*/ 2945995 h 3744755"/>
                  <a:gd name="connsiteX20-3853" fmla="*/ 855920 w 1604464"/>
                  <a:gd name="connsiteY20-3854" fmla="*/ 2370050 h 3744755"/>
                  <a:gd name="connsiteX21-3855" fmla="*/ 930215 w 1604464"/>
                  <a:gd name="connsiteY21-3856" fmla="*/ 2382115 h 3744755"/>
                  <a:gd name="connsiteX22-3857" fmla="*/ 1318835 w 1604464"/>
                  <a:gd name="connsiteY22-3858" fmla="*/ 2389735 h 3744755"/>
                  <a:gd name="connsiteX23-3859" fmla="*/ 1577915 w 1604464"/>
                  <a:gd name="connsiteY23-3860" fmla="*/ 2427835 h 3744755"/>
                  <a:gd name="connsiteX24-3861" fmla="*/ 1577915 w 1604464"/>
                  <a:gd name="connsiteY24-3862" fmla="*/ 2298295 h 3744755"/>
                  <a:gd name="connsiteX25-3863" fmla="*/ 1417895 w 1604464"/>
                  <a:gd name="connsiteY25-3864" fmla="*/ 2244955 h 3744755"/>
                  <a:gd name="connsiteX26-3865" fmla="*/ 953075 w 1604464"/>
                  <a:gd name="connsiteY26-3866" fmla="*/ 2244955 h 3744755"/>
                  <a:gd name="connsiteX27-3867" fmla="*/ 1119286 w 1604464"/>
                  <a:gd name="connsiteY27-3868" fmla="*/ 1958253 h 3744755"/>
                  <a:gd name="connsiteX28-3869" fmla="*/ 1295975 w 1604464"/>
                  <a:gd name="connsiteY28-3870" fmla="*/ 1828236 h 3744755"/>
                  <a:gd name="connsiteX29-3871" fmla="*/ 1232158 w 1604464"/>
                  <a:gd name="connsiteY29-3872" fmla="*/ 1732034 h 3744755"/>
                  <a:gd name="connsiteX30-3873" fmla="*/ 1018321 w 1604464"/>
                  <a:gd name="connsiteY30-3874" fmla="*/ 1891101 h 3744755"/>
                  <a:gd name="connsiteX31-3875" fmla="*/ 860682 w 1604464"/>
                  <a:gd name="connsiteY31-3876" fmla="*/ 2104462 h 3744755"/>
                  <a:gd name="connsiteX32-3877" fmla="*/ 859095 w 1604464"/>
                  <a:gd name="connsiteY32-3878" fmla="*/ 1893165 h 3744755"/>
                  <a:gd name="connsiteX33-3879" fmla="*/ 1014035 w 1604464"/>
                  <a:gd name="connsiteY33-3880" fmla="*/ 1642975 h 3744755"/>
                  <a:gd name="connsiteX34-3881" fmla="*/ 1235015 w 1604464"/>
                  <a:gd name="connsiteY34-3882" fmla="*/ 1155295 h 3744755"/>
                  <a:gd name="connsiteX35-3883" fmla="*/ 1143575 w 1604464"/>
                  <a:gd name="connsiteY35-3884" fmla="*/ 888595 h 3744755"/>
                  <a:gd name="connsiteX36-3885" fmla="*/ 426025 w 1604464"/>
                  <a:gd name="connsiteY36-3886" fmla="*/ 896215 h 3744755"/>
                  <a:gd name="connsiteX37-3887" fmla="*/ 465395 w 1604464"/>
                  <a:gd name="connsiteY37-3888" fmla="*/ 652375 h 3744755"/>
                  <a:gd name="connsiteX38-3889" fmla="*/ 832425 w 1604464"/>
                  <a:gd name="connsiteY38-3890" fmla="*/ 253595 h 3744755"/>
                  <a:gd name="connsiteX39-3891" fmla="*/ 960695 w 1604464"/>
                  <a:gd name="connsiteY39-3892" fmla="*/ 134215 h 3744755"/>
                  <a:gd name="connsiteX40-3893" fmla="*/ 831155 w 1604464"/>
                  <a:gd name="connsiteY40-3894" fmla="*/ 12295 h 3744755"/>
                  <a:gd name="connsiteX0-3895" fmla="*/ 831155 w 1604464"/>
                  <a:gd name="connsiteY0-3896" fmla="*/ 12295 h 3700388"/>
                  <a:gd name="connsiteX1-3897" fmla="*/ 412055 w 1604464"/>
                  <a:gd name="connsiteY1-3898" fmla="*/ 454255 h 3700388"/>
                  <a:gd name="connsiteX2-3899" fmla="*/ 127575 w 1604464"/>
                  <a:gd name="connsiteY2-3900" fmla="*/ 901295 h 3700388"/>
                  <a:gd name="connsiteX3-3901" fmla="*/ 130115 w 1604464"/>
                  <a:gd name="connsiteY3-3902" fmla="*/ 1086715 h 3700388"/>
                  <a:gd name="connsiteX4-3903" fmla="*/ 475555 w 1604464"/>
                  <a:gd name="connsiteY4-3904" fmla="*/ 1072745 h 3700388"/>
                  <a:gd name="connsiteX5-3905" fmla="*/ 945455 w 1604464"/>
                  <a:gd name="connsiteY5-3906" fmla="*/ 1040995 h 3700388"/>
                  <a:gd name="connsiteX6-3907" fmla="*/ 1067375 w 1604464"/>
                  <a:gd name="connsiteY6-3908" fmla="*/ 1086715 h 3700388"/>
                  <a:gd name="connsiteX7-3909" fmla="*/ 1029275 w 1604464"/>
                  <a:gd name="connsiteY7-3910" fmla="*/ 1277215 h 3700388"/>
                  <a:gd name="connsiteX8-3911" fmla="*/ 838775 w 1604464"/>
                  <a:gd name="connsiteY8-3912" fmla="*/ 1612495 h 3700388"/>
                  <a:gd name="connsiteX9-3913" fmla="*/ 465395 w 1604464"/>
                  <a:gd name="connsiteY9-3914" fmla="*/ 2062075 h 3700388"/>
                  <a:gd name="connsiteX10-3915" fmla="*/ 92015 w 1604464"/>
                  <a:gd name="connsiteY10-3916" fmla="*/ 2374495 h 3700388"/>
                  <a:gd name="connsiteX11-3917" fmla="*/ 575 w 1604464"/>
                  <a:gd name="connsiteY11-3918" fmla="*/ 2450695 h 3700388"/>
                  <a:gd name="connsiteX12-3919" fmla="*/ 61535 w 1604464"/>
                  <a:gd name="connsiteY12-3920" fmla="*/ 2557375 h 3700388"/>
                  <a:gd name="connsiteX13-3921" fmla="*/ 221555 w 1604464"/>
                  <a:gd name="connsiteY13-3922" fmla="*/ 2496415 h 3700388"/>
                  <a:gd name="connsiteX14-3923" fmla="*/ 617795 w 1604464"/>
                  <a:gd name="connsiteY14-3924" fmla="*/ 2130655 h 3700388"/>
                  <a:gd name="connsiteX15-3925" fmla="*/ 716855 w 1604464"/>
                  <a:gd name="connsiteY15-3926" fmla="*/ 2023975 h 3700388"/>
                  <a:gd name="connsiteX16-3927" fmla="*/ 724475 w 1604464"/>
                  <a:gd name="connsiteY16-3928" fmla="*/ 2267815 h 3700388"/>
                  <a:gd name="connsiteX17-3929" fmla="*/ 740350 w 1604464"/>
                  <a:gd name="connsiteY17-3930" fmla="*/ 3599410 h 3700388"/>
                  <a:gd name="connsiteX18-3931" fmla="*/ 857825 w 1604464"/>
                  <a:gd name="connsiteY18-3932" fmla="*/ 3636240 h 3700388"/>
                  <a:gd name="connsiteX19-3933" fmla="*/ 846395 w 1604464"/>
                  <a:gd name="connsiteY19-3934" fmla="*/ 2945995 h 3700388"/>
                  <a:gd name="connsiteX20-3935" fmla="*/ 855920 w 1604464"/>
                  <a:gd name="connsiteY20-3936" fmla="*/ 2370050 h 3700388"/>
                  <a:gd name="connsiteX21-3937" fmla="*/ 930215 w 1604464"/>
                  <a:gd name="connsiteY21-3938" fmla="*/ 2382115 h 3700388"/>
                  <a:gd name="connsiteX22-3939" fmla="*/ 1318835 w 1604464"/>
                  <a:gd name="connsiteY22-3940" fmla="*/ 2389735 h 3700388"/>
                  <a:gd name="connsiteX23-3941" fmla="*/ 1577915 w 1604464"/>
                  <a:gd name="connsiteY23-3942" fmla="*/ 2427835 h 3700388"/>
                  <a:gd name="connsiteX24-3943" fmla="*/ 1577915 w 1604464"/>
                  <a:gd name="connsiteY24-3944" fmla="*/ 2298295 h 3700388"/>
                  <a:gd name="connsiteX25-3945" fmla="*/ 1417895 w 1604464"/>
                  <a:gd name="connsiteY25-3946" fmla="*/ 2244955 h 3700388"/>
                  <a:gd name="connsiteX26-3947" fmla="*/ 953075 w 1604464"/>
                  <a:gd name="connsiteY26-3948" fmla="*/ 2244955 h 3700388"/>
                  <a:gd name="connsiteX27-3949" fmla="*/ 1119286 w 1604464"/>
                  <a:gd name="connsiteY27-3950" fmla="*/ 1958253 h 3700388"/>
                  <a:gd name="connsiteX28-3951" fmla="*/ 1295975 w 1604464"/>
                  <a:gd name="connsiteY28-3952" fmla="*/ 1828236 h 3700388"/>
                  <a:gd name="connsiteX29-3953" fmla="*/ 1232158 w 1604464"/>
                  <a:gd name="connsiteY29-3954" fmla="*/ 1732034 h 3700388"/>
                  <a:gd name="connsiteX30-3955" fmla="*/ 1018321 w 1604464"/>
                  <a:gd name="connsiteY30-3956" fmla="*/ 1891101 h 3700388"/>
                  <a:gd name="connsiteX31-3957" fmla="*/ 860682 w 1604464"/>
                  <a:gd name="connsiteY31-3958" fmla="*/ 2104462 h 3700388"/>
                  <a:gd name="connsiteX32-3959" fmla="*/ 859095 w 1604464"/>
                  <a:gd name="connsiteY32-3960" fmla="*/ 1893165 h 3700388"/>
                  <a:gd name="connsiteX33-3961" fmla="*/ 1014035 w 1604464"/>
                  <a:gd name="connsiteY33-3962" fmla="*/ 1642975 h 3700388"/>
                  <a:gd name="connsiteX34-3963" fmla="*/ 1235015 w 1604464"/>
                  <a:gd name="connsiteY34-3964" fmla="*/ 1155295 h 3700388"/>
                  <a:gd name="connsiteX35-3965" fmla="*/ 1143575 w 1604464"/>
                  <a:gd name="connsiteY35-3966" fmla="*/ 888595 h 3700388"/>
                  <a:gd name="connsiteX36-3967" fmla="*/ 426025 w 1604464"/>
                  <a:gd name="connsiteY36-3968" fmla="*/ 896215 h 3700388"/>
                  <a:gd name="connsiteX37-3969" fmla="*/ 465395 w 1604464"/>
                  <a:gd name="connsiteY37-3970" fmla="*/ 652375 h 3700388"/>
                  <a:gd name="connsiteX38-3971" fmla="*/ 832425 w 1604464"/>
                  <a:gd name="connsiteY38-3972" fmla="*/ 253595 h 3700388"/>
                  <a:gd name="connsiteX39-3973" fmla="*/ 960695 w 1604464"/>
                  <a:gd name="connsiteY39-3974" fmla="*/ 134215 h 3700388"/>
                  <a:gd name="connsiteX40-3975" fmla="*/ 831155 w 1604464"/>
                  <a:gd name="connsiteY40-3976" fmla="*/ 12295 h 3700388"/>
                  <a:gd name="connsiteX0-3977" fmla="*/ 831155 w 1604464"/>
                  <a:gd name="connsiteY0-3978" fmla="*/ 12295 h 3706200"/>
                  <a:gd name="connsiteX1-3979" fmla="*/ 412055 w 1604464"/>
                  <a:gd name="connsiteY1-3980" fmla="*/ 454255 h 3706200"/>
                  <a:gd name="connsiteX2-3981" fmla="*/ 127575 w 1604464"/>
                  <a:gd name="connsiteY2-3982" fmla="*/ 901295 h 3706200"/>
                  <a:gd name="connsiteX3-3983" fmla="*/ 130115 w 1604464"/>
                  <a:gd name="connsiteY3-3984" fmla="*/ 1086715 h 3706200"/>
                  <a:gd name="connsiteX4-3985" fmla="*/ 475555 w 1604464"/>
                  <a:gd name="connsiteY4-3986" fmla="*/ 1072745 h 3706200"/>
                  <a:gd name="connsiteX5-3987" fmla="*/ 945455 w 1604464"/>
                  <a:gd name="connsiteY5-3988" fmla="*/ 1040995 h 3706200"/>
                  <a:gd name="connsiteX6-3989" fmla="*/ 1067375 w 1604464"/>
                  <a:gd name="connsiteY6-3990" fmla="*/ 1086715 h 3706200"/>
                  <a:gd name="connsiteX7-3991" fmla="*/ 1029275 w 1604464"/>
                  <a:gd name="connsiteY7-3992" fmla="*/ 1277215 h 3706200"/>
                  <a:gd name="connsiteX8-3993" fmla="*/ 838775 w 1604464"/>
                  <a:gd name="connsiteY8-3994" fmla="*/ 1612495 h 3706200"/>
                  <a:gd name="connsiteX9-3995" fmla="*/ 465395 w 1604464"/>
                  <a:gd name="connsiteY9-3996" fmla="*/ 2062075 h 3706200"/>
                  <a:gd name="connsiteX10-3997" fmla="*/ 92015 w 1604464"/>
                  <a:gd name="connsiteY10-3998" fmla="*/ 2374495 h 3706200"/>
                  <a:gd name="connsiteX11-3999" fmla="*/ 575 w 1604464"/>
                  <a:gd name="connsiteY11-4000" fmla="*/ 2450695 h 3706200"/>
                  <a:gd name="connsiteX12-4001" fmla="*/ 61535 w 1604464"/>
                  <a:gd name="connsiteY12-4002" fmla="*/ 2557375 h 3706200"/>
                  <a:gd name="connsiteX13-4003" fmla="*/ 221555 w 1604464"/>
                  <a:gd name="connsiteY13-4004" fmla="*/ 2496415 h 3706200"/>
                  <a:gd name="connsiteX14-4005" fmla="*/ 617795 w 1604464"/>
                  <a:gd name="connsiteY14-4006" fmla="*/ 2130655 h 3706200"/>
                  <a:gd name="connsiteX15-4007" fmla="*/ 716855 w 1604464"/>
                  <a:gd name="connsiteY15-4008" fmla="*/ 2023975 h 3706200"/>
                  <a:gd name="connsiteX16-4009" fmla="*/ 724475 w 1604464"/>
                  <a:gd name="connsiteY16-4010" fmla="*/ 2267815 h 3706200"/>
                  <a:gd name="connsiteX17-4011" fmla="*/ 727650 w 1604464"/>
                  <a:gd name="connsiteY17-4012" fmla="*/ 3612110 h 3706200"/>
                  <a:gd name="connsiteX18-4013" fmla="*/ 857825 w 1604464"/>
                  <a:gd name="connsiteY18-4014" fmla="*/ 3636240 h 3706200"/>
                  <a:gd name="connsiteX19-4015" fmla="*/ 846395 w 1604464"/>
                  <a:gd name="connsiteY19-4016" fmla="*/ 2945995 h 3706200"/>
                  <a:gd name="connsiteX20-4017" fmla="*/ 855920 w 1604464"/>
                  <a:gd name="connsiteY20-4018" fmla="*/ 2370050 h 3706200"/>
                  <a:gd name="connsiteX21-4019" fmla="*/ 930215 w 1604464"/>
                  <a:gd name="connsiteY21-4020" fmla="*/ 2382115 h 3706200"/>
                  <a:gd name="connsiteX22-4021" fmla="*/ 1318835 w 1604464"/>
                  <a:gd name="connsiteY22-4022" fmla="*/ 2389735 h 3706200"/>
                  <a:gd name="connsiteX23-4023" fmla="*/ 1577915 w 1604464"/>
                  <a:gd name="connsiteY23-4024" fmla="*/ 2427835 h 3706200"/>
                  <a:gd name="connsiteX24-4025" fmla="*/ 1577915 w 1604464"/>
                  <a:gd name="connsiteY24-4026" fmla="*/ 2298295 h 3706200"/>
                  <a:gd name="connsiteX25-4027" fmla="*/ 1417895 w 1604464"/>
                  <a:gd name="connsiteY25-4028" fmla="*/ 2244955 h 3706200"/>
                  <a:gd name="connsiteX26-4029" fmla="*/ 953075 w 1604464"/>
                  <a:gd name="connsiteY26-4030" fmla="*/ 2244955 h 3706200"/>
                  <a:gd name="connsiteX27-4031" fmla="*/ 1119286 w 1604464"/>
                  <a:gd name="connsiteY27-4032" fmla="*/ 1958253 h 3706200"/>
                  <a:gd name="connsiteX28-4033" fmla="*/ 1295975 w 1604464"/>
                  <a:gd name="connsiteY28-4034" fmla="*/ 1828236 h 3706200"/>
                  <a:gd name="connsiteX29-4035" fmla="*/ 1232158 w 1604464"/>
                  <a:gd name="connsiteY29-4036" fmla="*/ 1732034 h 3706200"/>
                  <a:gd name="connsiteX30-4037" fmla="*/ 1018321 w 1604464"/>
                  <a:gd name="connsiteY30-4038" fmla="*/ 1891101 h 3706200"/>
                  <a:gd name="connsiteX31-4039" fmla="*/ 860682 w 1604464"/>
                  <a:gd name="connsiteY31-4040" fmla="*/ 2104462 h 3706200"/>
                  <a:gd name="connsiteX32-4041" fmla="*/ 859095 w 1604464"/>
                  <a:gd name="connsiteY32-4042" fmla="*/ 1893165 h 3706200"/>
                  <a:gd name="connsiteX33-4043" fmla="*/ 1014035 w 1604464"/>
                  <a:gd name="connsiteY33-4044" fmla="*/ 1642975 h 3706200"/>
                  <a:gd name="connsiteX34-4045" fmla="*/ 1235015 w 1604464"/>
                  <a:gd name="connsiteY34-4046" fmla="*/ 1155295 h 3706200"/>
                  <a:gd name="connsiteX35-4047" fmla="*/ 1143575 w 1604464"/>
                  <a:gd name="connsiteY35-4048" fmla="*/ 888595 h 3706200"/>
                  <a:gd name="connsiteX36-4049" fmla="*/ 426025 w 1604464"/>
                  <a:gd name="connsiteY36-4050" fmla="*/ 896215 h 3706200"/>
                  <a:gd name="connsiteX37-4051" fmla="*/ 465395 w 1604464"/>
                  <a:gd name="connsiteY37-4052" fmla="*/ 652375 h 3706200"/>
                  <a:gd name="connsiteX38-4053" fmla="*/ 832425 w 1604464"/>
                  <a:gd name="connsiteY38-4054" fmla="*/ 253595 h 3706200"/>
                  <a:gd name="connsiteX39-4055" fmla="*/ 960695 w 1604464"/>
                  <a:gd name="connsiteY39-4056" fmla="*/ 134215 h 3706200"/>
                  <a:gd name="connsiteX40-4057" fmla="*/ 831155 w 1604464"/>
                  <a:gd name="connsiteY40-4058" fmla="*/ 12295 h 3706200"/>
                  <a:gd name="connsiteX0-4059" fmla="*/ 831155 w 1604464"/>
                  <a:gd name="connsiteY0-4060" fmla="*/ 12295 h 3709329"/>
                  <a:gd name="connsiteX1-4061" fmla="*/ 412055 w 1604464"/>
                  <a:gd name="connsiteY1-4062" fmla="*/ 454255 h 3709329"/>
                  <a:gd name="connsiteX2-4063" fmla="*/ 127575 w 1604464"/>
                  <a:gd name="connsiteY2-4064" fmla="*/ 901295 h 3709329"/>
                  <a:gd name="connsiteX3-4065" fmla="*/ 130115 w 1604464"/>
                  <a:gd name="connsiteY3-4066" fmla="*/ 1086715 h 3709329"/>
                  <a:gd name="connsiteX4-4067" fmla="*/ 475555 w 1604464"/>
                  <a:gd name="connsiteY4-4068" fmla="*/ 1072745 h 3709329"/>
                  <a:gd name="connsiteX5-4069" fmla="*/ 945455 w 1604464"/>
                  <a:gd name="connsiteY5-4070" fmla="*/ 1040995 h 3709329"/>
                  <a:gd name="connsiteX6-4071" fmla="*/ 1067375 w 1604464"/>
                  <a:gd name="connsiteY6-4072" fmla="*/ 1086715 h 3709329"/>
                  <a:gd name="connsiteX7-4073" fmla="*/ 1029275 w 1604464"/>
                  <a:gd name="connsiteY7-4074" fmla="*/ 1277215 h 3709329"/>
                  <a:gd name="connsiteX8-4075" fmla="*/ 838775 w 1604464"/>
                  <a:gd name="connsiteY8-4076" fmla="*/ 1612495 h 3709329"/>
                  <a:gd name="connsiteX9-4077" fmla="*/ 465395 w 1604464"/>
                  <a:gd name="connsiteY9-4078" fmla="*/ 2062075 h 3709329"/>
                  <a:gd name="connsiteX10-4079" fmla="*/ 92015 w 1604464"/>
                  <a:gd name="connsiteY10-4080" fmla="*/ 2374495 h 3709329"/>
                  <a:gd name="connsiteX11-4081" fmla="*/ 575 w 1604464"/>
                  <a:gd name="connsiteY11-4082" fmla="*/ 2450695 h 3709329"/>
                  <a:gd name="connsiteX12-4083" fmla="*/ 61535 w 1604464"/>
                  <a:gd name="connsiteY12-4084" fmla="*/ 2557375 h 3709329"/>
                  <a:gd name="connsiteX13-4085" fmla="*/ 221555 w 1604464"/>
                  <a:gd name="connsiteY13-4086" fmla="*/ 2496415 h 3709329"/>
                  <a:gd name="connsiteX14-4087" fmla="*/ 617795 w 1604464"/>
                  <a:gd name="connsiteY14-4088" fmla="*/ 2130655 h 3709329"/>
                  <a:gd name="connsiteX15-4089" fmla="*/ 716855 w 1604464"/>
                  <a:gd name="connsiteY15-4090" fmla="*/ 2023975 h 3709329"/>
                  <a:gd name="connsiteX16-4091" fmla="*/ 724475 w 1604464"/>
                  <a:gd name="connsiteY16-4092" fmla="*/ 2267815 h 3709329"/>
                  <a:gd name="connsiteX17-4093" fmla="*/ 727650 w 1604464"/>
                  <a:gd name="connsiteY17-4094" fmla="*/ 3612110 h 3709329"/>
                  <a:gd name="connsiteX18-4095" fmla="*/ 857825 w 1604464"/>
                  <a:gd name="connsiteY18-4096" fmla="*/ 3636240 h 3709329"/>
                  <a:gd name="connsiteX19-4097" fmla="*/ 846395 w 1604464"/>
                  <a:gd name="connsiteY19-4098" fmla="*/ 2945995 h 3709329"/>
                  <a:gd name="connsiteX20-4099" fmla="*/ 855920 w 1604464"/>
                  <a:gd name="connsiteY20-4100" fmla="*/ 2370050 h 3709329"/>
                  <a:gd name="connsiteX21-4101" fmla="*/ 930215 w 1604464"/>
                  <a:gd name="connsiteY21-4102" fmla="*/ 2382115 h 3709329"/>
                  <a:gd name="connsiteX22-4103" fmla="*/ 1318835 w 1604464"/>
                  <a:gd name="connsiteY22-4104" fmla="*/ 2389735 h 3709329"/>
                  <a:gd name="connsiteX23-4105" fmla="*/ 1577915 w 1604464"/>
                  <a:gd name="connsiteY23-4106" fmla="*/ 2427835 h 3709329"/>
                  <a:gd name="connsiteX24-4107" fmla="*/ 1577915 w 1604464"/>
                  <a:gd name="connsiteY24-4108" fmla="*/ 2298295 h 3709329"/>
                  <a:gd name="connsiteX25-4109" fmla="*/ 1417895 w 1604464"/>
                  <a:gd name="connsiteY25-4110" fmla="*/ 2244955 h 3709329"/>
                  <a:gd name="connsiteX26-4111" fmla="*/ 953075 w 1604464"/>
                  <a:gd name="connsiteY26-4112" fmla="*/ 2244955 h 3709329"/>
                  <a:gd name="connsiteX27-4113" fmla="*/ 1119286 w 1604464"/>
                  <a:gd name="connsiteY27-4114" fmla="*/ 1958253 h 3709329"/>
                  <a:gd name="connsiteX28-4115" fmla="*/ 1295975 w 1604464"/>
                  <a:gd name="connsiteY28-4116" fmla="*/ 1828236 h 3709329"/>
                  <a:gd name="connsiteX29-4117" fmla="*/ 1232158 w 1604464"/>
                  <a:gd name="connsiteY29-4118" fmla="*/ 1732034 h 3709329"/>
                  <a:gd name="connsiteX30-4119" fmla="*/ 1018321 w 1604464"/>
                  <a:gd name="connsiteY30-4120" fmla="*/ 1891101 h 3709329"/>
                  <a:gd name="connsiteX31-4121" fmla="*/ 860682 w 1604464"/>
                  <a:gd name="connsiteY31-4122" fmla="*/ 2104462 h 3709329"/>
                  <a:gd name="connsiteX32-4123" fmla="*/ 859095 w 1604464"/>
                  <a:gd name="connsiteY32-4124" fmla="*/ 1893165 h 3709329"/>
                  <a:gd name="connsiteX33-4125" fmla="*/ 1014035 w 1604464"/>
                  <a:gd name="connsiteY33-4126" fmla="*/ 1642975 h 3709329"/>
                  <a:gd name="connsiteX34-4127" fmla="*/ 1235015 w 1604464"/>
                  <a:gd name="connsiteY34-4128" fmla="*/ 1155295 h 3709329"/>
                  <a:gd name="connsiteX35-4129" fmla="*/ 1143575 w 1604464"/>
                  <a:gd name="connsiteY35-4130" fmla="*/ 888595 h 3709329"/>
                  <a:gd name="connsiteX36-4131" fmla="*/ 426025 w 1604464"/>
                  <a:gd name="connsiteY36-4132" fmla="*/ 896215 h 3709329"/>
                  <a:gd name="connsiteX37-4133" fmla="*/ 465395 w 1604464"/>
                  <a:gd name="connsiteY37-4134" fmla="*/ 652375 h 3709329"/>
                  <a:gd name="connsiteX38-4135" fmla="*/ 832425 w 1604464"/>
                  <a:gd name="connsiteY38-4136" fmla="*/ 253595 h 3709329"/>
                  <a:gd name="connsiteX39-4137" fmla="*/ 960695 w 1604464"/>
                  <a:gd name="connsiteY39-4138" fmla="*/ 134215 h 3709329"/>
                  <a:gd name="connsiteX40-4139" fmla="*/ 831155 w 1604464"/>
                  <a:gd name="connsiteY40-4140" fmla="*/ 12295 h 3709329"/>
                  <a:gd name="connsiteX0-4141" fmla="*/ 831155 w 1604464"/>
                  <a:gd name="connsiteY0-4142" fmla="*/ 12295 h 3709329"/>
                  <a:gd name="connsiteX1-4143" fmla="*/ 412055 w 1604464"/>
                  <a:gd name="connsiteY1-4144" fmla="*/ 454255 h 3709329"/>
                  <a:gd name="connsiteX2-4145" fmla="*/ 127575 w 1604464"/>
                  <a:gd name="connsiteY2-4146" fmla="*/ 901295 h 3709329"/>
                  <a:gd name="connsiteX3-4147" fmla="*/ 130115 w 1604464"/>
                  <a:gd name="connsiteY3-4148" fmla="*/ 1086715 h 3709329"/>
                  <a:gd name="connsiteX4-4149" fmla="*/ 475555 w 1604464"/>
                  <a:gd name="connsiteY4-4150" fmla="*/ 1072745 h 3709329"/>
                  <a:gd name="connsiteX5-4151" fmla="*/ 945455 w 1604464"/>
                  <a:gd name="connsiteY5-4152" fmla="*/ 1040995 h 3709329"/>
                  <a:gd name="connsiteX6-4153" fmla="*/ 1067375 w 1604464"/>
                  <a:gd name="connsiteY6-4154" fmla="*/ 1086715 h 3709329"/>
                  <a:gd name="connsiteX7-4155" fmla="*/ 1029275 w 1604464"/>
                  <a:gd name="connsiteY7-4156" fmla="*/ 1277215 h 3709329"/>
                  <a:gd name="connsiteX8-4157" fmla="*/ 838775 w 1604464"/>
                  <a:gd name="connsiteY8-4158" fmla="*/ 1612495 h 3709329"/>
                  <a:gd name="connsiteX9-4159" fmla="*/ 465395 w 1604464"/>
                  <a:gd name="connsiteY9-4160" fmla="*/ 2062075 h 3709329"/>
                  <a:gd name="connsiteX10-4161" fmla="*/ 92015 w 1604464"/>
                  <a:gd name="connsiteY10-4162" fmla="*/ 2374495 h 3709329"/>
                  <a:gd name="connsiteX11-4163" fmla="*/ 575 w 1604464"/>
                  <a:gd name="connsiteY11-4164" fmla="*/ 2450695 h 3709329"/>
                  <a:gd name="connsiteX12-4165" fmla="*/ 61535 w 1604464"/>
                  <a:gd name="connsiteY12-4166" fmla="*/ 2557375 h 3709329"/>
                  <a:gd name="connsiteX13-4167" fmla="*/ 221555 w 1604464"/>
                  <a:gd name="connsiteY13-4168" fmla="*/ 2496415 h 3709329"/>
                  <a:gd name="connsiteX14-4169" fmla="*/ 617795 w 1604464"/>
                  <a:gd name="connsiteY14-4170" fmla="*/ 2130655 h 3709329"/>
                  <a:gd name="connsiteX15-4171" fmla="*/ 716855 w 1604464"/>
                  <a:gd name="connsiteY15-4172" fmla="*/ 2023975 h 3709329"/>
                  <a:gd name="connsiteX16-4173" fmla="*/ 724475 w 1604464"/>
                  <a:gd name="connsiteY16-4174" fmla="*/ 2267815 h 3709329"/>
                  <a:gd name="connsiteX17-4175" fmla="*/ 727650 w 1604464"/>
                  <a:gd name="connsiteY17-4176" fmla="*/ 3612110 h 3709329"/>
                  <a:gd name="connsiteX18-4177" fmla="*/ 857825 w 1604464"/>
                  <a:gd name="connsiteY18-4178" fmla="*/ 3636240 h 3709329"/>
                  <a:gd name="connsiteX19-4179" fmla="*/ 846395 w 1604464"/>
                  <a:gd name="connsiteY19-4180" fmla="*/ 2945995 h 3709329"/>
                  <a:gd name="connsiteX20-4181" fmla="*/ 855920 w 1604464"/>
                  <a:gd name="connsiteY20-4182" fmla="*/ 2370050 h 3709329"/>
                  <a:gd name="connsiteX21-4183" fmla="*/ 930215 w 1604464"/>
                  <a:gd name="connsiteY21-4184" fmla="*/ 2382115 h 3709329"/>
                  <a:gd name="connsiteX22-4185" fmla="*/ 1318835 w 1604464"/>
                  <a:gd name="connsiteY22-4186" fmla="*/ 2389735 h 3709329"/>
                  <a:gd name="connsiteX23-4187" fmla="*/ 1577915 w 1604464"/>
                  <a:gd name="connsiteY23-4188" fmla="*/ 2427835 h 3709329"/>
                  <a:gd name="connsiteX24-4189" fmla="*/ 1577915 w 1604464"/>
                  <a:gd name="connsiteY24-4190" fmla="*/ 2298295 h 3709329"/>
                  <a:gd name="connsiteX25-4191" fmla="*/ 1417895 w 1604464"/>
                  <a:gd name="connsiteY25-4192" fmla="*/ 2244955 h 3709329"/>
                  <a:gd name="connsiteX26-4193" fmla="*/ 953075 w 1604464"/>
                  <a:gd name="connsiteY26-4194" fmla="*/ 2244955 h 3709329"/>
                  <a:gd name="connsiteX27-4195" fmla="*/ 1119286 w 1604464"/>
                  <a:gd name="connsiteY27-4196" fmla="*/ 1958253 h 3709329"/>
                  <a:gd name="connsiteX28-4197" fmla="*/ 1295975 w 1604464"/>
                  <a:gd name="connsiteY28-4198" fmla="*/ 1828236 h 3709329"/>
                  <a:gd name="connsiteX29-4199" fmla="*/ 1232158 w 1604464"/>
                  <a:gd name="connsiteY29-4200" fmla="*/ 1732034 h 3709329"/>
                  <a:gd name="connsiteX30-4201" fmla="*/ 1018321 w 1604464"/>
                  <a:gd name="connsiteY30-4202" fmla="*/ 1891101 h 3709329"/>
                  <a:gd name="connsiteX31-4203" fmla="*/ 860682 w 1604464"/>
                  <a:gd name="connsiteY31-4204" fmla="*/ 2104462 h 3709329"/>
                  <a:gd name="connsiteX32-4205" fmla="*/ 859095 w 1604464"/>
                  <a:gd name="connsiteY32-4206" fmla="*/ 1893165 h 3709329"/>
                  <a:gd name="connsiteX33-4207" fmla="*/ 1014035 w 1604464"/>
                  <a:gd name="connsiteY33-4208" fmla="*/ 1642975 h 3709329"/>
                  <a:gd name="connsiteX34-4209" fmla="*/ 1235015 w 1604464"/>
                  <a:gd name="connsiteY34-4210" fmla="*/ 1155295 h 3709329"/>
                  <a:gd name="connsiteX35-4211" fmla="*/ 1143575 w 1604464"/>
                  <a:gd name="connsiteY35-4212" fmla="*/ 888595 h 3709329"/>
                  <a:gd name="connsiteX36-4213" fmla="*/ 426025 w 1604464"/>
                  <a:gd name="connsiteY36-4214" fmla="*/ 896215 h 3709329"/>
                  <a:gd name="connsiteX37-4215" fmla="*/ 465395 w 1604464"/>
                  <a:gd name="connsiteY37-4216" fmla="*/ 652375 h 3709329"/>
                  <a:gd name="connsiteX38-4217" fmla="*/ 832425 w 1604464"/>
                  <a:gd name="connsiteY38-4218" fmla="*/ 253595 h 3709329"/>
                  <a:gd name="connsiteX39-4219" fmla="*/ 960695 w 1604464"/>
                  <a:gd name="connsiteY39-4220" fmla="*/ 134215 h 3709329"/>
                  <a:gd name="connsiteX40-4221" fmla="*/ 831155 w 1604464"/>
                  <a:gd name="connsiteY40-4222" fmla="*/ 12295 h 3709329"/>
                  <a:gd name="connsiteX0-4223" fmla="*/ 831155 w 1604464"/>
                  <a:gd name="connsiteY0-4224" fmla="*/ 12295 h 3709329"/>
                  <a:gd name="connsiteX1-4225" fmla="*/ 412055 w 1604464"/>
                  <a:gd name="connsiteY1-4226" fmla="*/ 454255 h 3709329"/>
                  <a:gd name="connsiteX2-4227" fmla="*/ 127575 w 1604464"/>
                  <a:gd name="connsiteY2-4228" fmla="*/ 901295 h 3709329"/>
                  <a:gd name="connsiteX3-4229" fmla="*/ 130115 w 1604464"/>
                  <a:gd name="connsiteY3-4230" fmla="*/ 1086715 h 3709329"/>
                  <a:gd name="connsiteX4-4231" fmla="*/ 475555 w 1604464"/>
                  <a:gd name="connsiteY4-4232" fmla="*/ 1072745 h 3709329"/>
                  <a:gd name="connsiteX5-4233" fmla="*/ 945455 w 1604464"/>
                  <a:gd name="connsiteY5-4234" fmla="*/ 1040995 h 3709329"/>
                  <a:gd name="connsiteX6-4235" fmla="*/ 1067375 w 1604464"/>
                  <a:gd name="connsiteY6-4236" fmla="*/ 1086715 h 3709329"/>
                  <a:gd name="connsiteX7-4237" fmla="*/ 1029275 w 1604464"/>
                  <a:gd name="connsiteY7-4238" fmla="*/ 1277215 h 3709329"/>
                  <a:gd name="connsiteX8-4239" fmla="*/ 838775 w 1604464"/>
                  <a:gd name="connsiteY8-4240" fmla="*/ 1612495 h 3709329"/>
                  <a:gd name="connsiteX9-4241" fmla="*/ 465395 w 1604464"/>
                  <a:gd name="connsiteY9-4242" fmla="*/ 2062075 h 3709329"/>
                  <a:gd name="connsiteX10-4243" fmla="*/ 92015 w 1604464"/>
                  <a:gd name="connsiteY10-4244" fmla="*/ 2374495 h 3709329"/>
                  <a:gd name="connsiteX11-4245" fmla="*/ 575 w 1604464"/>
                  <a:gd name="connsiteY11-4246" fmla="*/ 2450695 h 3709329"/>
                  <a:gd name="connsiteX12-4247" fmla="*/ 61535 w 1604464"/>
                  <a:gd name="connsiteY12-4248" fmla="*/ 2557375 h 3709329"/>
                  <a:gd name="connsiteX13-4249" fmla="*/ 221555 w 1604464"/>
                  <a:gd name="connsiteY13-4250" fmla="*/ 2496415 h 3709329"/>
                  <a:gd name="connsiteX14-4251" fmla="*/ 617795 w 1604464"/>
                  <a:gd name="connsiteY14-4252" fmla="*/ 2130655 h 3709329"/>
                  <a:gd name="connsiteX15-4253" fmla="*/ 716855 w 1604464"/>
                  <a:gd name="connsiteY15-4254" fmla="*/ 2023975 h 3709329"/>
                  <a:gd name="connsiteX16-4255" fmla="*/ 724475 w 1604464"/>
                  <a:gd name="connsiteY16-4256" fmla="*/ 2267815 h 3709329"/>
                  <a:gd name="connsiteX17-4257" fmla="*/ 727650 w 1604464"/>
                  <a:gd name="connsiteY17-4258" fmla="*/ 3612110 h 3709329"/>
                  <a:gd name="connsiteX18-4259" fmla="*/ 857825 w 1604464"/>
                  <a:gd name="connsiteY18-4260" fmla="*/ 3636240 h 3709329"/>
                  <a:gd name="connsiteX19-4261" fmla="*/ 846395 w 1604464"/>
                  <a:gd name="connsiteY19-4262" fmla="*/ 2945995 h 3709329"/>
                  <a:gd name="connsiteX20-4263" fmla="*/ 855920 w 1604464"/>
                  <a:gd name="connsiteY20-4264" fmla="*/ 2370050 h 3709329"/>
                  <a:gd name="connsiteX21-4265" fmla="*/ 930215 w 1604464"/>
                  <a:gd name="connsiteY21-4266" fmla="*/ 2382115 h 3709329"/>
                  <a:gd name="connsiteX22-4267" fmla="*/ 1318835 w 1604464"/>
                  <a:gd name="connsiteY22-4268" fmla="*/ 2389735 h 3709329"/>
                  <a:gd name="connsiteX23-4269" fmla="*/ 1577915 w 1604464"/>
                  <a:gd name="connsiteY23-4270" fmla="*/ 2427835 h 3709329"/>
                  <a:gd name="connsiteX24-4271" fmla="*/ 1577915 w 1604464"/>
                  <a:gd name="connsiteY24-4272" fmla="*/ 2298295 h 3709329"/>
                  <a:gd name="connsiteX25-4273" fmla="*/ 1417895 w 1604464"/>
                  <a:gd name="connsiteY25-4274" fmla="*/ 2244955 h 3709329"/>
                  <a:gd name="connsiteX26-4275" fmla="*/ 953075 w 1604464"/>
                  <a:gd name="connsiteY26-4276" fmla="*/ 2244955 h 3709329"/>
                  <a:gd name="connsiteX27-4277" fmla="*/ 1119286 w 1604464"/>
                  <a:gd name="connsiteY27-4278" fmla="*/ 1958253 h 3709329"/>
                  <a:gd name="connsiteX28-4279" fmla="*/ 1295975 w 1604464"/>
                  <a:gd name="connsiteY28-4280" fmla="*/ 1828236 h 3709329"/>
                  <a:gd name="connsiteX29-4281" fmla="*/ 1232158 w 1604464"/>
                  <a:gd name="connsiteY29-4282" fmla="*/ 1732034 h 3709329"/>
                  <a:gd name="connsiteX30-4283" fmla="*/ 1018321 w 1604464"/>
                  <a:gd name="connsiteY30-4284" fmla="*/ 1891101 h 3709329"/>
                  <a:gd name="connsiteX31-4285" fmla="*/ 860682 w 1604464"/>
                  <a:gd name="connsiteY31-4286" fmla="*/ 2104462 h 3709329"/>
                  <a:gd name="connsiteX32-4287" fmla="*/ 859095 w 1604464"/>
                  <a:gd name="connsiteY32-4288" fmla="*/ 1893165 h 3709329"/>
                  <a:gd name="connsiteX33-4289" fmla="*/ 1014035 w 1604464"/>
                  <a:gd name="connsiteY33-4290" fmla="*/ 1642975 h 3709329"/>
                  <a:gd name="connsiteX34-4291" fmla="*/ 1235015 w 1604464"/>
                  <a:gd name="connsiteY34-4292" fmla="*/ 1155295 h 3709329"/>
                  <a:gd name="connsiteX35-4293" fmla="*/ 1143575 w 1604464"/>
                  <a:gd name="connsiteY35-4294" fmla="*/ 888595 h 3709329"/>
                  <a:gd name="connsiteX36-4295" fmla="*/ 426025 w 1604464"/>
                  <a:gd name="connsiteY36-4296" fmla="*/ 896215 h 3709329"/>
                  <a:gd name="connsiteX37-4297" fmla="*/ 465395 w 1604464"/>
                  <a:gd name="connsiteY37-4298" fmla="*/ 652375 h 3709329"/>
                  <a:gd name="connsiteX38-4299" fmla="*/ 832425 w 1604464"/>
                  <a:gd name="connsiteY38-4300" fmla="*/ 253595 h 3709329"/>
                  <a:gd name="connsiteX39-4301" fmla="*/ 960695 w 1604464"/>
                  <a:gd name="connsiteY39-4302" fmla="*/ 134215 h 3709329"/>
                  <a:gd name="connsiteX40-4303" fmla="*/ 831155 w 1604464"/>
                  <a:gd name="connsiteY40-4304" fmla="*/ 12295 h 3709329"/>
                  <a:gd name="connsiteX0-4305" fmla="*/ 831155 w 1604464"/>
                  <a:gd name="connsiteY0-4306" fmla="*/ 12295 h 3709329"/>
                  <a:gd name="connsiteX1-4307" fmla="*/ 412055 w 1604464"/>
                  <a:gd name="connsiteY1-4308" fmla="*/ 454255 h 3709329"/>
                  <a:gd name="connsiteX2-4309" fmla="*/ 127575 w 1604464"/>
                  <a:gd name="connsiteY2-4310" fmla="*/ 901295 h 3709329"/>
                  <a:gd name="connsiteX3-4311" fmla="*/ 130115 w 1604464"/>
                  <a:gd name="connsiteY3-4312" fmla="*/ 1086715 h 3709329"/>
                  <a:gd name="connsiteX4-4313" fmla="*/ 475555 w 1604464"/>
                  <a:gd name="connsiteY4-4314" fmla="*/ 1072745 h 3709329"/>
                  <a:gd name="connsiteX5-4315" fmla="*/ 945455 w 1604464"/>
                  <a:gd name="connsiteY5-4316" fmla="*/ 1040995 h 3709329"/>
                  <a:gd name="connsiteX6-4317" fmla="*/ 1067375 w 1604464"/>
                  <a:gd name="connsiteY6-4318" fmla="*/ 1086715 h 3709329"/>
                  <a:gd name="connsiteX7-4319" fmla="*/ 1029275 w 1604464"/>
                  <a:gd name="connsiteY7-4320" fmla="*/ 1277215 h 3709329"/>
                  <a:gd name="connsiteX8-4321" fmla="*/ 838775 w 1604464"/>
                  <a:gd name="connsiteY8-4322" fmla="*/ 1612495 h 3709329"/>
                  <a:gd name="connsiteX9-4323" fmla="*/ 465395 w 1604464"/>
                  <a:gd name="connsiteY9-4324" fmla="*/ 2062075 h 3709329"/>
                  <a:gd name="connsiteX10-4325" fmla="*/ 92015 w 1604464"/>
                  <a:gd name="connsiteY10-4326" fmla="*/ 2374495 h 3709329"/>
                  <a:gd name="connsiteX11-4327" fmla="*/ 575 w 1604464"/>
                  <a:gd name="connsiteY11-4328" fmla="*/ 2450695 h 3709329"/>
                  <a:gd name="connsiteX12-4329" fmla="*/ 61535 w 1604464"/>
                  <a:gd name="connsiteY12-4330" fmla="*/ 2557375 h 3709329"/>
                  <a:gd name="connsiteX13-4331" fmla="*/ 221555 w 1604464"/>
                  <a:gd name="connsiteY13-4332" fmla="*/ 2496415 h 3709329"/>
                  <a:gd name="connsiteX14-4333" fmla="*/ 617795 w 1604464"/>
                  <a:gd name="connsiteY14-4334" fmla="*/ 2130655 h 3709329"/>
                  <a:gd name="connsiteX15-4335" fmla="*/ 716855 w 1604464"/>
                  <a:gd name="connsiteY15-4336" fmla="*/ 2023975 h 3709329"/>
                  <a:gd name="connsiteX16-4337" fmla="*/ 724475 w 1604464"/>
                  <a:gd name="connsiteY16-4338" fmla="*/ 2267815 h 3709329"/>
                  <a:gd name="connsiteX17-4339" fmla="*/ 727650 w 1604464"/>
                  <a:gd name="connsiteY17-4340" fmla="*/ 3612110 h 3709329"/>
                  <a:gd name="connsiteX18-4341" fmla="*/ 857825 w 1604464"/>
                  <a:gd name="connsiteY18-4342" fmla="*/ 3636240 h 3709329"/>
                  <a:gd name="connsiteX19-4343" fmla="*/ 846395 w 1604464"/>
                  <a:gd name="connsiteY19-4344" fmla="*/ 2945995 h 3709329"/>
                  <a:gd name="connsiteX20-4345" fmla="*/ 855920 w 1604464"/>
                  <a:gd name="connsiteY20-4346" fmla="*/ 2370050 h 3709329"/>
                  <a:gd name="connsiteX21-4347" fmla="*/ 930215 w 1604464"/>
                  <a:gd name="connsiteY21-4348" fmla="*/ 2382115 h 3709329"/>
                  <a:gd name="connsiteX22-4349" fmla="*/ 1318835 w 1604464"/>
                  <a:gd name="connsiteY22-4350" fmla="*/ 2389735 h 3709329"/>
                  <a:gd name="connsiteX23-4351" fmla="*/ 1577915 w 1604464"/>
                  <a:gd name="connsiteY23-4352" fmla="*/ 2427835 h 3709329"/>
                  <a:gd name="connsiteX24-4353" fmla="*/ 1577915 w 1604464"/>
                  <a:gd name="connsiteY24-4354" fmla="*/ 2298295 h 3709329"/>
                  <a:gd name="connsiteX25-4355" fmla="*/ 1417895 w 1604464"/>
                  <a:gd name="connsiteY25-4356" fmla="*/ 2244955 h 3709329"/>
                  <a:gd name="connsiteX26-4357" fmla="*/ 953075 w 1604464"/>
                  <a:gd name="connsiteY26-4358" fmla="*/ 2244955 h 3709329"/>
                  <a:gd name="connsiteX27-4359" fmla="*/ 1119286 w 1604464"/>
                  <a:gd name="connsiteY27-4360" fmla="*/ 1958253 h 3709329"/>
                  <a:gd name="connsiteX28-4361" fmla="*/ 1295975 w 1604464"/>
                  <a:gd name="connsiteY28-4362" fmla="*/ 1828236 h 3709329"/>
                  <a:gd name="connsiteX29-4363" fmla="*/ 1232158 w 1604464"/>
                  <a:gd name="connsiteY29-4364" fmla="*/ 1732034 h 3709329"/>
                  <a:gd name="connsiteX30-4365" fmla="*/ 1018321 w 1604464"/>
                  <a:gd name="connsiteY30-4366" fmla="*/ 1891101 h 3709329"/>
                  <a:gd name="connsiteX31-4367" fmla="*/ 860682 w 1604464"/>
                  <a:gd name="connsiteY31-4368" fmla="*/ 2104462 h 3709329"/>
                  <a:gd name="connsiteX32-4369" fmla="*/ 859095 w 1604464"/>
                  <a:gd name="connsiteY32-4370" fmla="*/ 1893165 h 3709329"/>
                  <a:gd name="connsiteX33-4371" fmla="*/ 1014035 w 1604464"/>
                  <a:gd name="connsiteY33-4372" fmla="*/ 1642975 h 3709329"/>
                  <a:gd name="connsiteX34-4373" fmla="*/ 1235015 w 1604464"/>
                  <a:gd name="connsiteY34-4374" fmla="*/ 1155295 h 3709329"/>
                  <a:gd name="connsiteX35-4375" fmla="*/ 1143575 w 1604464"/>
                  <a:gd name="connsiteY35-4376" fmla="*/ 888595 h 3709329"/>
                  <a:gd name="connsiteX36-4377" fmla="*/ 426025 w 1604464"/>
                  <a:gd name="connsiteY36-4378" fmla="*/ 896215 h 3709329"/>
                  <a:gd name="connsiteX37-4379" fmla="*/ 465395 w 1604464"/>
                  <a:gd name="connsiteY37-4380" fmla="*/ 652375 h 3709329"/>
                  <a:gd name="connsiteX38-4381" fmla="*/ 832425 w 1604464"/>
                  <a:gd name="connsiteY38-4382" fmla="*/ 253595 h 3709329"/>
                  <a:gd name="connsiteX39-4383" fmla="*/ 960695 w 1604464"/>
                  <a:gd name="connsiteY39-4384" fmla="*/ 134215 h 3709329"/>
                  <a:gd name="connsiteX40-4385" fmla="*/ 831155 w 1604464"/>
                  <a:gd name="connsiteY40-4386" fmla="*/ 12295 h 3709329"/>
                  <a:gd name="connsiteX0-4387" fmla="*/ 831155 w 1604464"/>
                  <a:gd name="connsiteY0-4388" fmla="*/ 12295 h 3709329"/>
                  <a:gd name="connsiteX1-4389" fmla="*/ 412055 w 1604464"/>
                  <a:gd name="connsiteY1-4390" fmla="*/ 454255 h 3709329"/>
                  <a:gd name="connsiteX2-4391" fmla="*/ 127575 w 1604464"/>
                  <a:gd name="connsiteY2-4392" fmla="*/ 901295 h 3709329"/>
                  <a:gd name="connsiteX3-4393" fmla="*/ 130115 w 1604464"/>
                  <a:gd name="connsiteY3-4394" fmla="*/ 1086715 h 3709329"/>
                  <a:gd name="connsiteX4-4395" fmla="*/ 475555 w 1604464"/>
                  <a:gd name="connsiteY4-4396" fmla="*/ 1072745 h 3709329"/>
                  <a:gd name="connsiteX5-4397" fmla="*/ 945455 w 1604464"/>
                  <a:gd name="connsiteY5-4398" fmla="*/ 1040995 h 3709329"/>
                  <a:gd name="connsiteX6-4399" fmla="*/ 1067375 w 1604464"/>
                  <a:gd name="connsiteY6-4400" fmla="*/ 1086715 h 3709329"/>
                  <a:gd name="connsiteX7-4401" fmla="*/ 1029275 w 1604464"/>
                  <a:gd name="connsiteY7-4402" fmla="*/ 1277215 h 3709329"/>
                  <a:gd name="connsiteX8-4403" fmla="*/ 838775 w 1604464"/>
                  <a:gd name="connsiteY8-4404" fmla="*/ 1612495 h 3709329"/>
                  <a:gd name="connsiteX9-4405" fmla="*/ 465395 w 1604464"/>
                  <a:gd name="connsiteY9-4406" fmla="*/ 2062075 h 3709329"/>
                  <a:gd name="connsiteX10-4407" fmla="*/ 92015 w 1604464"/>
                  <a:gd name="connsiteY10-4408" fmla="*/ 2374495 h 3709329"/>
                  <a:gd name="connsiteX11-4409" fmla="*/ 575 w 1604464"/>
                  <a:gd name="connsiteY11-4410" fmla="*/ 2450695 h 3709329"/>
                  <a:gd name="connsiteX12-4411" fmla="*/ 61535 w 1604464"/>
                  <a:gd name="connsiteY12-4412" fmla="*/ 2557375 h 3709329"/>
                  <a:gd name="connsiteX13-4413" fmla="*/ 221555 w 1604464"/>
                  <a:gd name="connsiteY13-4414" fmla="*/ 2496415 h 3709329"/>
                  <a:gd name="connsiteX14-4415" fmla="*/ 617795 w 1604464"/>
                  <a:gd name="connsiteY14-4416" fmla="*/ 2130655 h 3709329"/>
                  <a:gd name="connsiteX15-4417" fmla="*/ 728761 w 1604464"/>
                  <a:gd name="connsiteY15-4418" fmla="*/ 2031119 h 3709329"/>
                  <a:gd name="connsiteX16-4419" fmla="*/ 724475 w 1604464"/>
                  <a:gd name="connsiteY16-4420" fmla="*/ 2267815 h 3709329"/>
                  <a:gd name="connsiteX17-4421" fmla="*/ 727650 w 1604464"/>
                  <a:gd name="connsiteY17-4422" fmla="*/ 3612110 h 3709329"/>
                  <a:gd name="connsiteX18-4423" fmla="*/ 857825 w 1604464"/>
                  <a:gd name="connsiteY18-4424" fmla="*/ 3636240 h 3709329"/>
                  <a:gd name="connsiteX19-4425" fmla="*/ 846395 w 1604464"/>
                  <a:gd name="connsiteY19-4426" fmla="*/ 2945995 h 3709329"/>
                  <a:gd name="connsiteX20-4427" fmla="*/ 855920 w 1604464"/>
                  <a:gd name="connsiteY20-4428" fmla="*/ 2370050 h 3709329"/>
                  <a:gd name="connsiteX21-4429" fmla="*/ 930215 w 1604464"/>
                  <a:gd name="connsiteY21-4430" fmla="*/ 2382115 h 3709329"/>
                  <a:gd name="connsiteX22-4431" fmla="*/ 1318835 w 1604464"/>
                  <a:gd name="connsiteY22-4432" fmla="*/ 2389735 h 3709329"/>
                  <a:gd name="connsiteX23-4433" fmla="*/ 1577915 w 1604464"/>
                  <a:gd name="connsiteY23-4434" fmla="*/ 2427835 h 3709329"/>
                  <a:gd name="connsiteX24-4435" fmla="*/ 1577915 w 1604464"/>
                  <a:gd name="connsiteY24-4436" fmla="*/ 2298295 h 3709329"/>
                  <a:gd name="connsiteX25-4437" fmla="*/ 1417895 w 1604464"/>
                  <a:gd name="connsiteY25-4438" fmla="*/ 2244955 h 3709329"/>
                  <a:gd name="connsiteX26-4439" fmla="*/ 953075 w 1604464"/>
                  <a:gd name="connsiteY26-4440" fmla="*/ 2244955 h 3709329"/>
                  <a:gd name="connsiteX27-4441" fmla="*/ 1119286 w 1604464"/>
                  <a:gd name="connsiteY27-4442" fmla="*/ 1958253 h 3709329"/>
                  <a:gd name="connsiteX28-4443" fmla="*/ 1295975 w 1604464"/>
                  <a:gd name="connsiteY28-4444" fmla="*/ 1828236 h 3709329"/>
                  <a:gd name="connsiteX29-4445" fmla="*/ 1232158 w 1604464"/>
                  <a:gd name="connsiteY29-4446" fmla="*/ 1732034 h 3709329"/>
                  <a:gd name="connsiteX30-4447" fmla="*/ 1018321 w 1604464"/>
                  <a:gd name="connsiteY30-4448" fmla="*/ 1891101 h 3709329"/>
                  <a:gd name="connsiteX31-4449" fmla="*/ 860682 w 1604464"/>
                  <a:gd name="connsiteY31-4450" fmla="*/ 2104462 h 3709329"/>
                  <a:gd name="connsiteX32-4451" fmla="*/ 859095 w 1604464"/>
                  <a:gd name="connsiteY32-4452" fmla="*/ 1893165 h 3709329"/>
                  <a:gd name="connsiteX33-4453" fmla="*/ 1014035 w 1604464"/>
                  <a:gd name="connsiteY33-4454" fmla="*/ 1642975 h 3709329"/>
                  <a:gd name="connsiteX34-4455" fmla="*/ 1235015 w 1604464"/>
                  <a:gd name="connsiteY34-4456" fmla="*/ 1155295 h 3709329"/>
                  <a:gd name="connsiteX35-4457" fmla="*/ 1143575 w 1604464"/>
                  <a:gd name="connsiteY35-4458" fmla="*/ 888595 h 3709329"/>
                  <a:gd name="connsiteX36-4459" fmla="*/ 426025 w 1604464"/>
                  <a:gd name="connsiteY36-4460" fmla="*/ 896215 h 3709329"/>
                  <a:gd name="connsiteX37-4461" fmla="*/ 465395 w 1604464"/>
                  <a:gd name="connsiteY37-4462" fmla="*/ 652375 h 3709329"/>
                  <a:gd name="connsiteX38-4463" fmla="*/ 832425 w 1604464"/>
                  <a:gd name="connsiteY38-4464" fmla="*/ 253595 h 3709329"/>
                  <a:gd name="connsiteX39-4465" fmla="*/ 960695 w 1604464"/>
                  <a:gd name="connsiteY39-4466" fmla="*/ 134215 h 3709329"/>
                  <a:gd name="connsiteX40-4467" fmla="*/ 831155 w 1604464"/>
                  <a:gd name="connsiteY40-4468" fmla="*/ 12295 h 3709329"/>
                  <a:gd name="connsiteX0-4469" fmla="*/ 831155 w 1604464"/>
                  <a:gd name="connsiteY0-4470" fmla="*/ 12295 h 3709329"/>
                  <a:gd name="connsiteX1-4471" fmla="*/ 412055 w 1604464"/>
                  <a:gd name="connsiteY1-4472" fmla="*/ 454255 h 3709329"/>
                  <a:gd name="connsiteX2-4473" fmla="*/ 127575 w 1604464"/>
                  <a:gd name="connsiteY2-4474" fmla="*/ 901295 h 3709329"/>
                  <a:gd name="connsiteX3-4475" fmla="*/ 130115 w 1604464"/>
                  <a:gd name="connsiteY3-4476" fmla="*/ 1086715 h 3709329"/>
                  <a:gd name="connsiteX4-4477" fmla="*/ 475555 w 1604464"/>
                  <a:gd name="connsiteY4-4478" fmla="*/ 1072745 h 3709329"/>
                  <a:gd name="connsiteX5-4479" fmla="*/ 945455 w 1604464"/>
                  <a:gd name="connsiteY5-4480" fmla="*/ 1040995 h 3709329"/>
                  <a:gd name="connsiteX6-4481" fmla="*/ 1067375 w 1604464"/>
                  <a:gd name="connsiteY6-4482" fmla="*/ 1086715 h 3709329"/>
                  <a:gd name="connsiteX7-4483" fmla="*/ 1029275 w 1604464"/>
                  <a:gd name="connsiteY7-4484" fmla="*/ 1277215 h 3709329"/>
                  <a:gd name="connsiteX8-4485" fmla="*/ 838775 w 1604464"/>
                  <a:gd name="connsiteY8-4486" fmla="*/ 1612495 h 3709329"/>
                  <a:gd name="connsiteX9-4487" fmla="*/ 465395 w 1604464"/>
                  <a:gd name="connsiteY9-4488" fmla="*/ 2062075 h 3709329"/>
                  <a:gd name="connsiteX10-4489" fmla="*/ 92015 w 1604464"/>
                  <a:gd name="connsiteY10-4490" fmla="*/ 2374495 h 3709329"/>
                  <a:gd name="connsiteX11-4491" fmla="*/ 575 w 1604464"/>
                  <a:gd name="connsiteY11-4492" fmla="*/ 2450695 h 3709329"/>
                  <a:gd name="connsiteX12-4493" fmla="*/ 61535 w 1604464"/>
                  <a:gd name="connsiteY12-4494" fmla="*/ 2557375 h 3709329"/>
                  <a:gd name="connsiteX13-4495" fmla="*/ 221555 w 1604464"/>
                  <a:gd name="connsiteY13-4496" fmla="*/ 2496415 h 3709329"/>
                  <a:gd name="connsiteX14-4497" fmla="*/ 617795 w 1604464"/>
                  <a:gd name="connsiteY14-4498" fmla="*/ 2130655 h 3709329"/>
                  <a:gd name="connsiteX15-4499" fmla="*/ 728761 w 1604464"/>
                  <a:gd name="connsiteY15-4500" fmla="*/ 2031119 h 3709329"/>
                  <a:gd name="connsiteX16-4501" fmla="*/ 724475 w 1604464"/>
                  <a:gd name="connsiteY16-4502" fmla="*/ 2267815 h 3709329"/>
                  <a:gd name="connsiteX17-4503" fmla="*/ 727650 w 1604464"/>
                  <a:gd name="connsiteY17-4504" fmla="*/ 3612110 h 3709329"/>
                  <a:gd name="connsiteX18-4505" fmla="*/ 857825 w 1604464"/>
                  <a:gd name="connsiteY18-4506" fmla="*/ 3636240 h 3709329"/>
                  <a:gd name="connsiteX19-4507" fmla="*/ 846395 w 1604464"/>
                  <a:gd name="connsiteY19-4508" fmla="*/ 2945995 h 3709329"/>
                  <a:gd name="connsiteX20-4509" fmla="*/ 855920 w 1604464"/>
                  <a:gd name="connsiteY20-4510" fmla="*/ 2370050 h 3709329"/>
                  <a:gd name="connsiteX21-4511" fmla="*/ 930215 w 1604464"/>
                  <a:gd name="connsiteY21-4512" fmla="*/ 2382115 h 3709329"/>
                  <a:gd name="connsiteX22-4513" fmla="*/ 1318835 w 1604464"/>
                  <a:gd name="connsiteY22-4514" fmla="*/ 2389735 h 3709329"/>
                  <a:gd name="connsiteX23-4515" fmla="*/ 1577915 w 1604464"/>
                  <a:gd name="connsiteY23-4516" fmla="*/ 2427835 h 3709329"/>
                  <a:gd name="connsiteX24-4517" fmla="*/ 1577915 w 1604464"/>
                  <a:gd name="connsiteY24-4518" fmla="*/ 2298295 h 3709329"/>
                  <a:gd name="connsiteX25-4519" fmla="*/ 1417895 w 1604464"/>
                  <a:gd name="connsiteY25-4520" fmla="*/ 2244955 h 3709329"/>
                  <a:gd name="connsiteX26-4521" fmla="*/ 953075 w 1604464"/>
                  <a:gd name="connsiteY26-4522" fmla="*/ 2244955 h 3709329"/>
                  <a:gd name="connsiteX27-4523" fmla="*/ 1119286 w 1604464"/>
                  <a:gd name="connsiteY27-4524" fmla="*/ 1958253 h 3709329"/>
                  <a:gd name="connsiteX28-4525" fmla="*/ 1295975 w 1604464"/>
                  <a:gd name="connsiteY28-4526" fmla="*/ 1828236 h 3709329"/>
                  <a:gd name="connsiteX29-4527" fmla="*/ 1232158 w 1604464"/>
                  <a:gd name="connsiteY29-4528" fmla="*/ 1732034 h 3709329"/>
                  <a:gd name="connsiteX30-4529" fmla="*/ 1018321 w 1604464"/>
                  <a:gd name="connsiteY30-4530" fmla="*/ 1891101 h 3709329"/>
                  <a:gd name="connsiteX31-4531" fmla="*/ 860682 w 1604464"/>
                  <a:gd name="connsiteY31-4532" fmla="*/ 2104462 h 3709329"/>
                  <a:gd name="connsiteX32-4533" fmla="*/ 859095 w 1604464"/>
                  <a:gd name="connsiteY32-4534" fmla="*/ 1893165 h 3709329"/>
                  <a:gd name="connsiteX33-4535" fmla="*/ 1014035 w 1604464"/>
                  <a:gd name="connsiteY33-4536" fmla="*/ 1642975 h 3709329"/>
                  <a:gd name="connsiteX34-4537" fmla="*/ 1235015 w 1604464"/>
                  <a:gd name="connsiteY34-4538" fmla="*/ 1155295 h 3709329"/>
                  <a:gd name="connsiteX35-4539" fmla="*/ 1143575 w 1604464"/>
                  <a:gd name="connsiteY35-4540" fmla="*/ 888595 h 3709329"/>
                  <a:gd name="connsiteX36-4541" fmla="*/ 426025 w 1604464"/>
                  <a:gd name="connsiteY36-4542" fmla="*/ 896215 h 3709329"/>
                  <a:gd name="connsiteX37-4543" fmla="*/ 465395 w 1604464"/>
                  <a:gd name="connsiteY37-4544" fmla="*/ 652375 h 3709329"/>
                  <a:gd name="connsiteX38-4545" fmla="*/ 832425 w 1604464"/>
                  <a:gd name="connsiteY38-4546" fmla="*/ 253595 h 3709329"/>
                  <a:gd name="connsiteX39-4547" fmla="*/ 960695 w 1604464"/>
                  <a:gd name="connsiteY39-4548" fmla="*/ 134215 h 3709329"/>
                  <a:gd name="connsiteX40-4549" fmla="*/ 831155 w 1604464"/>
                  <a:gd name="connsiteY40-4550" fmla="*/ 12295 h 3709329"/>
                  <a:gd name="connsiteX0-4551" fmla="*/ 831155 w 1604464"/>
                  <a:gd name="connsiteY0-4552" fmla="*/ 12295 h 3709329"/>
                  <a:gd name="connsiteX1-4553" fmla="*/ 412055 w 1604464"/>
                  <a:gd name="connsiteY1-4554" fmla="*/ 454255 h 3709329"/>
                  <a:gd name="connsiteX2-4555" fmla="*/ 127575 w 1604464"/>
                  <a:gd name="connsiteY2-4556" fmla="*/ 901295 h 3709329"/>
                  <a:gd name="connsiteX3-4557" fmla="*/ 130115 w 1604464"/>
                  <a:gd name="connsiteY3-4558" fmla="*/ 1086715 h 3709329"/>
                  <a:gd name="connsiteX4-4559" fmla="*/ 475555 w 1604464"/>
                  <a:gd name="connsiteY4-4560" fmla="*/ 1072745 h 3709329"/>
                  <a:gd name="connsiteX5-4561" fmla="*/ 945455 w 1604464"/>
                  <a:gd name="connsiteY5-4562" fmla="*/ 1040995 h 3709329"/>
                  <a:gd name="connsiteX6-4563" fmla="*/ 1067375 w 1604464"/>
                  <a:gd name="connsiteY6-4564" fmla="*/ 1086715 h 3709329"/>
                  <a:gd name="connsiteX7-4565" fmla="*/ 1029275 w 1604464"/>
                  <a:gd name="connsiteY7-4566" fmla="*/ 1277215 h 3709329"/>
                  <a:gd name="connsiteX8-4567" fmla="*/ 838775 w 1604464"/>
                  <a:gd name="connsiteY8-4568" fmla="*/ 1612495 h 3709329"/>
                  <a:gd name="connsiteX9-4569" fmla="*/ 465395 w 1604464"/>
                  <a:gd name="connsiteY9-4570" fmla="*/ 2062075 h 3709329"/>
                  <a:gd name="connsiteX10-4571" fmla="*/ 92015 w 1604464"/>
                  <a:gd name="connsiteY10-4572" fmla="*/ 2374495 h 3709329"/>
                  <a:gd name="connsiteX11-4573" fmla="*/ 575 w 1604464"/>
                  <a:gd name="connsiteY11-4574" fmla="*/ 2450695 h 3709329"/>
                  <a:gd name="connsiteX12-4575" fmla="*/ 61535 w 1604464"/>
                  <a:gd name="connsiteY12-4576" fmla="*/ 2557375 h 3709329"/>
                  <a:gd name="connsiteX13-4577" fmla="*/ 221555 w 1604464"/>
                  <a:gd name="connsiteY13-4578" fmla="*/ 2496415 h 3709329"/>
                  <a:gd name="connsiteX14-4579" fmla="*/ 617795 w 1604464"/>
                  <a:gd name="connsiteY14-4580" fmla="*/ 2130655 h 3709329"/>
                  <a:gd name="connsiteX15-4581" fmla="*/ 728761 w 1604464"/>
                  <a:gd name="connsiteY15-4582" fmla="*/ 2031119 h 3709329"/>
                  <a:gd name="connsiteX16-4583" fmla="*/ 724475 w 1604464"/>
                  <a:gd name="connsiteY16-4584" fmla="*/ 2267815 h 3709329"/>
                  <a:gd name="connsiteX17-4585" fmla="*/ 727650 w 1604464"/>
                  <a:gd name="connsiteY17-4586" fmla="*/ 3612110 h 3709329"/>
                  <a:gd name="connsiteX18-4587" fmla="*/ 857825 w 1604464"/>
                  <a:gd name="connsiteY18-4588" fmla="*/ 3636240 h 3709329"/>
                  <a:gd name="connsiteX19-4589" fmla="*/ 846395 w 1604464"/>
                  <a:gd name="connsiteY19-4590" fmla="*/ 2945995 h 3709329"/>
                  <a:gd name="connsiteX20-4591" fmla="*/ 855920 w 1604464"/>
                  <a:gd name="connsiteY20-4592" fmla="*/ 2370050 h 3709329"/>
                  <a:gd name="connsiteX21-4593" fmla="*/ 930215 w 1604464"/>
                  <a:gd name="connsiteY21-4594" fmla="*/ 2382115 h 3709329"/>
                  <a:gd name="connsiteX22-4595" fmla="*/ 1318835 w 1604464"/>
                  <a:gd name="connsiteY22-4596" fmla="*/ 2389735 h 3709329"/>
                  <a:gd name="connsiteX23-4597" fmla="*/ 1577915 w 1604464"/>
                  <a:gd name="connsiteY23-4598" fmla="*/ 2427835 h 3709329"/>
                  <a:gd name="connsiteX24-4599" fmla="*/ 1577915 w 1604464"/>
                  <a:gd name="connsiteY24-4600" fmla="*/ 2298295 h 3709329"/>
                  <a:gd name="connsiteX25-4601" fmla="*/ 1417895 w 1604464"/>
                  <a:gd name="connsiteY25-4602" fmla="*/ 2244955 h 3709329"/>
                  <a:gd name="connsiteX26-4603" fmla="*/ 953075 w 1604464"/>
                  <a:gd name="connsiteY26-4604" fmla="*/ 2244955 h 3709329"/>
                  <a:gd name="connsiteX27-4605" fmla="*/ 1119286 w 1604464"/>
                  <a:gd name="connsiteY27-4606" fmla="*/ 1958253 h 3709329"/>
                  <a:gd name="connsiteX28-4607" fmla="*/ 1295975 w 1604464"/>
                  <a:gd name="connsiteY28-4608" fmla="*/ 1828236 h 3709329"/>
                  <a:gd name="connsiteX29-4609" fmla="*/ 1232158 w 1604464"/>
                  <a:gd name="connsiteY29-4610" fmla="*/ 1732034 h 3709329"/>
                  <a:gd name="connsiteX30-4611" fmla="*/ 1018321 w 1604464"/>
                  <a:gd name="connsiteY30-4612" fmla="*/ 1891101 h 3709329"/>
                  <a:gd name="connsiteX31-4613" fmla="*/ 860682 w 1604464"/>
                  <a:gd name="connsiteY31-4614" fmla="*/ 2104462 h 3709329"/>
                  <a:gd name="connsiteX32-4615" fmla="*/ 859095 w 1604464"/>
                  <a:gd name="connsiteY32-4616" fmla="*/ 1893165 h 3709329"/>
                  <a:gd name="connsiteX33-4617" fmla="*/ 1014035 w 1604464"/>
                  <a:gd name="connsiteY33-4618" fmla="*/ 1642975 h 3709329"/>
                  <a:gd name="connsiteX34-4619" fmla="*/ 1235015 w 1604464"/>
                  <a:gd name="connsiteY34-4620" fmla="*/ 1155295 h 3709329"/>
                  <a:gd name="connsiteX35-4621" fmla="*/ 1143575 w 1604464"/>
                  <a:gd name="connsiteY35-4622" fmla="*/ 888595 h 3709329"/>
                  <a:gd name="connsiteX36-4623" fmla="*/ 426025 w 1604464"/>
                  <a:gd name="connsiteY36-4624" fmla="*/ 896215 h 3709329"/>
                  <a:gd name="connsiteX37-4625" fmla="*/ 465395 w 1604464"/>
                  <a:gd name="connsiteY37-4626" fmla="*/ 652375 h 3709329"/>
                  <a:gd name="connsiteX38-4627" fmla="*/ 832425 w 1604464"/>
                  <a:gd name="connsiteY38-4628" fmla="*/ 253595 h 3709329"/>
                  <a:gd name="connsiteX39-4629" fmla="*/ 960695 w 1604464"/>
                  <a:gd name="connsiteY39-4630" fmla="*/ 134215 h 3709329"/>
                  <a:gd name="connsiteX40-4631" fmla="*/ 831155 w 1604464"/>
                  <a:gd name="connsiteY40-4632" fmla="*/ 12295 h 3709329"/>
                  <a:gd name="connsiteX0-4633" fmla="*/ 831155 w 1604464"/>
                  <a:gd name="connsiteY0-4634" fmla="*/ 12295 h 3709329"/>
                  <a:gd name="connsiteX1-4635" fmla="*/ 412055 w 1604464"/>
                  <a:gd name="connsiteY1-4636" fmla="*/ 454255 h 3709329"/>
                  <a:gd name="connsiteX2-4637" fmla="*/ 127575 w 1604464"/>
                  <a:gd name="connsiteY2-4638" fmla="*/ 901295 h 3709329"/>
                  <a:gd name="connsiteX3-4639" fmla="*/ 130115 w 1604464"/>
                  <a:gd name="connsiteY3-4640" fmla="*/ 1086715 h 3709329"/>
                  <a:gd name="connsiteX4-4641" fmla="*/ 475555 w 1604464"/>
                  <a:gd name="connsiteY4-4642" fmla="*/ 1072745 h 3709329"/>
                  <a:gd name="connsiteX5-4643" fmla="*/ 945455 w 1604464"/>
                  <a:gd name="connsiteY5-4644" fmla="*/ 1040995 h 3709329"/>
                  <a:gd name="connsiteX6-4645" fmla="*/ 1067375 w 1604464"/>
                  <a:gd name="connsiteY6-4646" fmla="*/ 1086715 h 3709329"/>
                  <a:gd name="connsiteX7-4647" fmla="*/ 1029275 w 1604464"/>
                  <a:gd name="connsiteY7-4648" fmla="*/ 1277215 h 3709329"/>
                  <a:gd name="connsiteX8-4649" fmla="*/ 838775 w 1604464"/>
                  <a:gd name="connsiteY8-4650" fmla="*/ 1612495 h 3709329"/>
                  <a:gd name="connsiteX9-4651" fmla="*/ 465395 w 1604464"/>
                  <a:gd name="connsiteY9-4652" fmla="*/ 2062075 h 3709329"/>
                  <a:gd name="connsiteX10-4653" fmla="*/ 92015 w 1604464"/>
                  <a:gd name="connsiteY10-4654" fmla="*/ 2374495 h 3709329"/>
                  <a:gd name="connsiteX11-4655" fmla="*/ 575 w 1604464"/>
                  <a:gd name="connsiteY11-4656" fmla="*/ 2450695 h 3709329"/>
                  <a:gd name="connsiteX12-4657" fmla="*/ 61535 w 1604464"/>
                  <a:gd name="connsiteY12-4658" fmla="*/ 2557375 h 3709329"/>
                  <a:gd name="connsiteX13-4659" fmla="*/ 221555 w 1604464"/>
                  <a:gd name="connsiteY13-4660" fmla="*/ 2496415 h 3709329"/>
                  <a:gd name="connsiteX14-4661" fmla="*/ 617795 w 1604464"/>
                  <a:gd name="connsiteY14-4662" fmla="*/ 2130655 h 3709329"/>
                  <a:gd name="connsiteX15-4663" fmla="*/ 728761 w 1604464"/>
                  <a:gd name="connsiteY15-4664" fmla="*/ 2031119 h 3709329"/>
                  <a:gd name="connsiteX16-4665" fmla="*/ 724475 w 1604464"/>
                  <a:gd name="connsiteY16-4666" fmla="*/ 2267815 h 3709329"/>
                  <a:gd name="connsiteX17-4667" fmla="*/ 727650 w 1604464"/>
                  <a:gd name="connsiteY17-4668" fmla="*/ 3612110 h 3709329"/>
                  <a:gd name="connsiteX18-4669" fmla="*/ 857825 w 1604464"/>
                  <a:gd name="connsiteY18-4670" fmla="*/ 3636240 h 3709329"/>
                  <a:gd name="connsiteX19-4671" fmla="*/ 846395 w 1604464"/>
                  <a:gd name="connsiteY19-4672" fmla="*/ 2945995 h 3709329"/>
                  <a:gd name="connsiteX20-4673" fmla="*/ 855920 w 1604464"/>
                  <a:gd name="connsiteY20-4674" fmla="*/ 2370050 h 3709329"/>
                  <a:gd name="connsiteX21-4675" fmla="*/ 930215 w 1604464"/>
                  <a:gd name="connsiteY21-4676" fmla="*/ 2382115 h 3709329"/>
                  <a:gd name="connsiteX22-4677" fmla="*/ 1318835 w 1604464"/>
                  <a:gd name="connsiteY22-4678" fmla="*/ 2389735 h 3709329"/>
                  <a:gd name="connsiteX23-4679" fmla="*/ 1577915 w 1604464"/>
                  <a:gd name="connsiteY23-4680" fmla="*/ 2427835 h 3709329"/>
                  <a:gd name="connsiteX24-4681" fmla="*/ 1577915 w 1604464"/>
                  <a:gd name="connsiteY24-4682" fmla="*/ 2298295 h 3709329"/>
                  <a:gd name="connsiteX25-4683" fmla="*/ 1417895 w 1604464"/>
                  <a:gd name="connsiteY25-4684" fmla="*/ 2244955 h 3709329"/>
                  <a:gd name="connsiteX26-4685" fmla="*/ 953075 w 1604464"/>
                  <a:gd name="connsiteY26-4686" fmla="*/ 2244955 h 3709329"/>
                  <a:gd name="connsiteX27-4687" fmla="*/ 1119286 w 1604464"/>
                  <a:gd name="connsiteY27-4688" fmla="*/ 1958253 h 3709329"/>
                  <a:gd name="connsiteX28-4689" fmla="*/ 1295975 w 1604464"/>
                  <a:gd name="connsiteY28-4690" fmla="*/ 1828236 h 3709329"/>
                  <a:gd name="connsiteX29-4691" fmla="*/ 1232158 w 1604464"/>
                  <a:gd name="connsiteY29-4692" fmla="*/ 1732034 h 3709329"/>
                  <a:gd name="connsiteX30-4693" fmla="*/ 1018321 w 1604464"/>
                  <a:gd name="connsiteY30-4694" fmla="*/ 1891101 h 3709329"/>
                  <a:gd name="connsiteX31-4695" fmla="*/ 860682 w 1604464"/>
                  <a:gd name="connsiteY31-4696" fmla="*/ 2104462 h 3709329"/>
                  <a:gd name="connsiteX32-4697" fmla="*/ 859095 w 1604464"/>
                  <a:gd name="connsiteY32-4698" fmla="*/ 1893165 h 3709329"/>
                  <a:gd name="connsiteX33-4699" fmla="*/ 1014035 w 1604464"/>
                  <a:gd name="connsiteY33-4700" fmla="*/ 1642975 h 3709329"/>
                  <a:gd name="connsiteX34-4701" fmla="*/ 1235015 w 1604464"/>
                  <a:gd name="connsiteY34-4702" fmla="*/ 1155295 h 3709329"/>
                  <a:gd name="connsiteX35-4703" fmla="*/ 1143575 w 1604464"/>
                  <a:gd name="connsiteY35-4704" fmla="*/ 888595 h 3709329"/>
                  <a:gd name="connsiteX36-4705" fmla="*/ 426025 w 1604464"/>
                  <a:gd name="connsiteY36-4706" fmla="*/ 896215 h 3709329"/>
                  <a:gd name="connsiteX37-4707" fmla="*/ 465395 w 1604464"/>
                  <a:gd name="connsiteY37-4708" fmla="*/ 652375 h 3709329"/>
                  <a:gd name="connsiteX38-4709" fmla="*/ 832425 w 1604464"/>
                  <a:gd name="connsiteY38-4710" fmla="*/ 253595 h 3709329"/>
                  <a:gd name="connsiteX39-4711" fmla="*/ 960695 w 1604464"/>
                  <a:gd name="connsiteY39-4712" fmla="*/ 134215 h 3709329"/>
                  <a:gd name="connsiteX40-4713" fmla="*/ 831155 w 1604464"/>
                  <a:gd name="connsiteY40-4714" fmla="*/ 12295 h 3709329"/>
                  <a:gd name="connsiteX0-4715" fmla="*/ 831155 w 1604464"/>
                  <a:gd name="connsiteY0-4716" fmla="*/ 12295 h 3709329"/>
                  <a:gd name="connsiteX1-4717" fmla="*/ 412055 w 1604464"/>
                  <a:gd name="connsiteY1-4718" fmla="*/ 454255 h 3709329"/>
                  <a:gd name="connsiteX2-4719" fmla="*/ 127575 w 1604464"/>
                  <a:gd name="connsiteY2-4720" fmla="*/ 901295 h 3709329"/>
                  <a:gd name="connsiteX3-4721" fmla="*/ 130115 w 1604464"/>
                  <a:gd name="connsiteY3-4722" fmla="*/ 1086715 h 3709329"/>
                  <a:gd name="connsiteX4-4723" fmla="*/ 475555 w 1604464"/>
                  <a:gd name="connsiteY4-4724" fmla="*/ 1072745 h 3709329"/>
                  <a:gd name="connsiteX5-4725" fmla="*/ 945455 w 1604464"/>
                  <a:gd name="connsiteY5-4726" fmla="*/ 1040995 h 3709329"/>
                  <a:gd name="connsiteX6-4727" fmla="*/ 1067375 w 1604464"/>
                  <a:gd name="connsiteY6-4728" fmla="*/ 1086715 h 3709329"/>
                  <a:gd name="connsiteX7-4729" fmla="*/ 1029275 w 1604464"/>
                  <a:gd name="connsiteY7-4730" fmla="*/ 1277215 h 3709329"/>
                  <a:gd name="connsiteX8-4731" fmla="*/ 838775 w 1604464"/>
                  <a:gd name="connsiteY8-4732" fmla="*/ 1612495 h 3709329"/>
                  <a:gd name="connsiteX9-4733" fmla="*/ 465395 w 1604464"/>
                  <a:gd name="connsiteY9-4734" fmla="*/ 2062075 h 3709329"/>
                  <a:gd name="connsiteX10-4735" fmla="*/ 92015 w 1604464"/>
                  <a:gd name="connsiteY10-4736" fmla="*/ 2374495 h 3709329"/>
                  <a:gd name="connsiteX11-4737" fmla="*/ 575 w 1604464"/>
                  <a:gd name="connsiteY11-4738" fmla="*/ 2450695 h 3709329"/>
                  <a:gd name="connsiteX12-4739" fmla="*/ 61535 w 1604464"/>
                  <a:gd name="connsiteY12-4740" fmla="*/ 2557375 h 3709329"/>
                  <a:gd name="connsiteX13-4741" fmla="*/ 221555 w 1604464"/>
                  <a:gd name="connsiteY13-4742" fmla="*/ 2496415 h 3709329"/>
                  <a:gd name="connsiteX14-4743" fmla="*/ 463014 w 1604464"/>
                  <a:gd name="connsiteY14-4744" fmla="*/ 2297342 h 3709329"/>
                  <a:gd name="connsiteX15-4745" fmla="*/ 728761 w 1604464"/>
                  <a:gd name="connsiteY15-4746" fmla="*/ 2031119 h 3709329"/>
                  <a:gd name="connsiteX16-4747" fmla="*/ 724475 w 1604464"/>
                  <a:gd name="connsiteY16-4748" fmla="*/ 2267815 h 3709329"/>
                  <a:gd name="connsiteX17-4749" fmla="*/ 727650 w 1604464"/>
                  <a:gd name="connsiteY17-4750" fmla="*/ 3612110 h 3709329"/>
                  <a:gd name="connsiteX18-4751" fmla="*/ 857825 w 1604464"/>
                  <a:gd name="connsiteY18-4752" fmla="*/ 3636240 h 3709329"/>
                  <a:gd name="connsiteX19-4753" fmla="*/ 846395 w 1604464"/>
                  <a:gd name="connsiteY19-4754" fmla="*/ 2945995 h 3709329"/>
                  <a:gd name="connsiteX20-4755" fmla="*/ 855920 w 1604464"/>
                  <a:gd name="connsiteY20-4756" fmla="*/ 2370050 h 3709329"/>
                  <a:gd name="connsiteX21-4757" fmla="*/ 930215 w 1604464"/>
                  <a:gd name="connsiteY21-4758" fmla="*/ 2382115 h 3709329"/>
                  <a:gd name="connsiteX22-4759" fmla="*/ 1318835 w 1604464"/>
                  <a:gd name="connsiteY22-4760" fmla="*/ 2389735 h 3709329"/>
                  <a:gd name="connsiteX23-4761" fmla="*/ 1577915 w 1604464"/>
                  <a:gd name="connsiteY23-4762" fmla="*/ 2427835 h 3709329"/>
                  <a:gd name="connsiteX24-4763" fmla="*/ 1577915 w 1604464"/>
                  <a:gd name="connsiteY24-4764" fmla="*/ 2298295 h 3709329"/>
                  <a:gd name="connsiteX25-4765" fmla="*/ 1417895 w 1604464"/>
                  <a:gd name="connsiteY25-4766" fmla="*/ 2244955 h 3709329"/>
                  <a:gd name="connsiteX26-4767" fmla="*/ 953075 w 1604464"/>
                  <a:gd name="connsiteY26-4768" fmla="*/ 2244955 h 3709329"/>
                  <a:gd name="connsiteX27-4769" fmla="*/ 1119286 w 1604464"/>
                  <a:gd name="connsiteY27-4770" fmla="*/ 1958253 h 3709329"/>
                  <a:gd name="connsiteX28-4771" fmla="*/ 1295975 w 1604464"/>
                  <a:gd name="connsiteY28-4772" fmla="*/ 1828236 h 3709329"/>
                  <a:gd name="connsiteX29-4773" fmla="*/ 1232158 w 1604464"/>
                  <a:gd name="connsiteY29-4774" fmla="*/ 1732034 h 3709329"/>
                  <a:gd name="connsiteX30-4775" fmla="*/ 1018321 w 1604464"/>
                  <a:gd name="connsiteY30-4776" fmla="*/ 1891101 h 3709329"/>
                  <a:gd name="connsiteX31-4777" fmla="*/ 860682 w 1604464"/>
                  <a:gd name="connsiteY31-4778" fmla="*/ 2104462 h 3709329"/>
                  <a:gd name="connsiteX32-4779" fmla="*/ 859095 w 1604464"/>
                  <a:gd name="connsiteY32-4780" fmla="*/ 1893165 h 3709329"/>
                  <a:gd name="connsiteX33-4781" fmla="*/ 1014035 w 1604464"/>
                  <a:gd name="connsiteY33-4782" fmla="*/ 1642975 h 3709329"/>
                  <a:gd name="connsiteX34-4783" fmla="*/ 1235015 w 1604464"/>
                  <a:gd name="connsiteY34-4784" fmla="*/ 1155295 h 3709329"/>
                  <a:gd name="connsiteX35-4785" fmla="*/ 1143575 w 1604464"/>
                  <a:gd name="connsiteY35-4786" fmla="*/ 888595 h 3709329"/>
                  <a:gd name="connsiteX36-4787" fmla="*/ 426025 w 1604464"/>
                  <a:gd name="connsiteY36-4788" fmla="*/ 896215 h 3709329"/>
                  <a:gd name="connsiteX37-4789" fmla="*/ 465395 w 1604464"/>
                  <a:gd name="connsiteY37-4790" fmla="*/ 652375 h 3709329"/>
                  <a:gd name="connsiteX38-4791" fmla="*/ 832425 w 1604464"/>
                  <a:gd name="connsiteY38-4792" fmla="*/ 253595 h 3709329"/>
                  <a:gd name="connsiteX39-4793" fmla="*/ 960695 w 1604464"/>
                  <a:gd name="connsiteY39-4794" fmla="*/ 134215 h 3709329"/>
                  <a:gd name="connsiteX40-4795" fmla="*/ 831155 w 1604464"/>
                  <a:gd name="connsiteY40-4796" fmla="*/ 12295 h 3709329"/>
                  <a:gd name="connsiteX0-4797" fmla="*/ 830955 w 1604264"/>
                  <a:gd name="connsiteY0-4798" fmla="*/ 12295 h 3709329"/>
                  <a:gd name="connsiteX1-4799" fmla="*/ 411855 w 1604264"/>
                  <a:gd name="connsiteY1-4800" fmla="*/ 454255 h 3709329"/>
                  <a:gd name="connsiteX2-4801" fmla="*/ 127375 w 1604264"/>
                  <a:gd name="connsiteY2-4802" fmla="*/ 901295 h 3709329"/>
                  <a:gd name="connsiteX3-4803" fmla="*/ 129915 w 1604264"/>
                  <a:gd name="connsiteY3-4804" fmla="*/ 1086715 h 3709329"/>
                  <a:gd name="connsiteX4-4805" fmla="*/ 475355 w 1604264"/>
                  <a:gd name="connsiteY4-4806" fmla="*/ 1072745 h 3709329"/>
                  <a:gd name="connsiteX5-4807" fmla="*/ 945255 w 1604264"/>
                  <a:gd name="connsiteY5-4808" fmla="*/ 1040995 h 3709329"/>
                  <a:gd name="connsiteX6-4809" fmla="*/ 1067175 w 1604264"/>
                  <a:gd name="connsiteY6-4810" fmla="*/ 1086715 h 3709329"/>
                  <a:gd name="connsiteX7-4811" fmla="*/ 1029075 w 1604264"/>
                  <a:gd name="connsiteY7-4812" fmla="*/ 1277215 h 3709329"/>
                  <a:gd name="connsiteX8-4813" fmla="*/ 838575 w 1604264"/>
                  <a:gd name="connsiteY8-4814" fmla="*/ 1612495 h 3709329"/>
                  <a:gd name="connsiteX9-4815" fmla="*/ 465195 w 1604264"/>
                  <a:gd name="connsiteY9-4816" fmla="*/ 2062075 h 3709329"/>
                  <a:gd name="connsiteX10-4817" fmla="*/ 91815 w 1604264"/>
                  <a:gd name="connsiteY10-4818" fmla="*/ 2374495 h 3709329"/>
                  <a:gd name="connsiteX11-4819" fmla="*/ 375 w 1604264"/>
                  <a:gd name="connsiteY11-4820" fmla="*/ 2450695 h 3709329"/>
                  <a:gd name="connsiteX12-4821" fmla="*/ 66097 w 1604264"/>
                  <a:gd name="connsiteY12-4822" fmla="*/ 2585950 h 3709329"/>
                  <a:gd name="connsiteX13-4823" fmla="*/ 221355 w 1604264"/>
                  <a:gd name="connsiteY13-4824" fmla="*/ 2496415 h 3709329"/>
                  <a:gd name="connsiteX14-4825" fmla="*/ 462814 w 1604264"/>
                  <a:gd name="connsiteY14-4826" fmla="*/ 2297342 h 3709329"/>
                  <a:gd name="connsiteX15-4827" fmla="*/ 728561 w 1604264"/>
                  <a:gd name="connsiteY15-4828" fmla="*/ 2031119 h 3709329"/>
                  <a:gd name="connsiteX16-4829" fmla="*/ 724275 w 1604264"/>
                  <a:gd name="connsiteY16-4830" fmla="*/ 2267815 h 3709329"/>
                  <a:gd name="connsiteX17-4831" fmla="*/ 727450 w 1604264"/>
                  <a:gd name="connsiteY17-4832" fmla="*/ 3612110 h 3709329"/>
                  <a:gd name="connsiteX18-4833" fmla="*/ 857625 w 1604264"/>
                  <a:gd name="connsiteY18-4834" fmla="*/ 3636240 h 3709329"/>
                  <a:gd name="connsiteX19-4835" fmla="*/ 846195 w 1604264"/>
                  <a:gd name="connsiteY19-4836" fmla="*/ 2945995 h 3709329"/>
                  <a:gd name="connsiteX20-4837" fmla="*/ 855720 w 1604264"/>
                  <a:gd name="connsiteY20-4838" fmla="*/ 2370050 h 3709329"/>
                  <a:gd name="connsiteX21-4839" fmla="*/ 930015 w 1604264"/>
                  <a:gd name="connsiteY21-4840" fmla="*/ 2382115 h 3709329"/>
                  <a:gd name="connsiteX22-4841" fmla="*/ 1318635 w 1604264"/>
                  <a:gd name="connsiteY22-4842" fmla="*/ 2389735 h 3709329"/>
                  <a:gd name="connsiteX23-4843" fmla="*/ 1577715 w 1604264"/>
                  <a:gd name="connsiteY23-4844" fmla="*/ 2427835 h 3709329"/>
                  <a:gd name="connsiteX24-4845" fmla="*/ 1577715 w 1604264"/>
                  <a:gd name="connsiteY24-4846" fmla="*/ 2298295 h 3709329"/>
                  <a:gd name="connsiteX25-4847" fmla="*/ 1417695 w 1604264"/>
                  <a:gd name="connsiteY25-4848" fmla="*/ 2244955 h 3709329"/>
                  <a:gd name="connsiteX26-4849" fmla="*/ 952875 w 1604264"/>
                  <a:gd name="connsiteY26-4850" fmla="*/ 2244955 h 3709329"/>
                  <a:gd name="connsiteX27-4851" fmla="*/ 1119086 w 1604264"/>
                  <a:gd name="connsiteY27-4852" fmla="*/ 1958253 h 3709329"/>
                  <a:gd name="connsiteX28-4853" fmla="*/ 1295775 w 1604264"/>
                  <a:gd name="connsiteY28-4854" fmla="*/ 1828236 h 3709329"/>
                  <a:gd name="connsiteX29-4855" fmla="*/ 1231958 w 1604264"/>
                  <a:gd name="connsiteY29-4856" fmla="*/ 1732034 h 3709329"/>
                  <a:gd name="connsiteX30-4857" fmla="*/ 1018121 w 1604264"/>
                  <a:gd name="connsiteY30-4858" fmla="*/ 1891101 h 3709329"/>
                  <a:gd name="connsiteX31-4859" fmla="*/ 860482 w 1604264"/>
                  <a:gd name="connsiteY31-4860" fmla="*/ 2104462 h 3709329"/>
                  <a:gd name="connsiteX32-4861" fmla="*/ 858895 w 1604264"/>
                  <a:gd name="connsiteY32-4862" fmla="*/ 1893165 h 3709329"/>
                  <a:gd name="connsiteX33-4863" fmla="*/ 1013835 w 1604264"/>
                  <a:gd name="connsiteY33-4864" fmla="*/ 1642975 h 3709329"/>
                  <a:gd name="connsiteX34-4865" fmla="*/ 1234815 w 1604264"/>
                  <a:gd name="connsiteY34-4866" fmla="*/ 1155295 h 3709329"/>
                  <a:gd name="connsiteX35-4867" fmla="*/ 1143375 w 1604264"/>
                  <a:gd name="connsiteY35-4868" fmla="*/ 888595 h 3709329"/>
                  <a:gd name="connsiteX36-4869" fmla="*/ 425825 w 1604264"/>
                  <a:gd name="connsiteY36-4870" fmla="*/ 896215 h 3709329"/>
                  <a:gd name="connsiteX37-4871" fmla="*/ 465195 w 1604264"/>
                  <a:gd name="connsiteY37-4872" fmla="*/ 652375 h 3709329"/>
                  <a:gd name="connsiteX38-4873" fmla="*/ 832225 w 1604264"/>
                  <a:gd name="connsiteY38-4874" fmla="*/ 253595 h 3709329"/>
                  <a:gd name="connsiteX39-4875" fmla="*/ 960495 w 1604264"/>
                  <a:gd name="connsiteY39-4876" fmla="*/ 134215 h 3709329"/>
                  <a:gd name="connsiteX40-4877" fmla="*/ 830955 w 1604264"/>
                  <a:gd name="connsiteY40-4878" fmla="*/ 12295 h 3709329"/>
                  <a:gd name="connsiteX0-4879" fmla="*/ 830955 w 1604264"/>
                  <a:gd name="connsiteY0-4880" fmla="*/ 12295 h 3709329"/>
                  <a:gd name="connsiteX1-4881" fmla="*/ 411855 w 1604264"/>
                  <a:gd name="connsiteY1-4882" fmla="*/ 454255 h 3709329"/>
                  <a:gd name="connsiteX2-4883" fmla="*/ 127375 w 1604264"/>
                  <a:gd name="connsiteY2-4884" fmla="*/ 901295 h 3709329"/>
                  <a:gd name="connsiteX3-4885" fmla="*/ 129915 w 1604264"/>
                  <a:gd name="connsiteY3-4886" fmla="*/ 1086715 h 3709329"/>
                  <a:gd name="connsiteX4-4887" fmla="*/ 475355 w 1604264"/>
                  <a:gd name="connsiteY4-4888" fmla="*/ 1072745 h 3709329"/>
                  <a:gd name="connsiteX5-4889" fmla="*/ 945255 w 1604264"/>
                  <a:gd name="connsiteY5-4890" fmla="*/ 1040995 h 3709329"/>
                  <a:gd name="connsiteX6-4891" fmla="*/ 1067175 w 1604264"/>
                  <a:gd name="connsiteY6-4892" fmla="*/ 1086715 h 3709329"/>
                  <a:gd name="connsiteX7-4893" fmla="*/ 1029075 w 1604264"/>
                  <a:gd name="connsiteY7-4894" fmla="*/ 1277215 h 3709329"/>
                  <a:gd name="connsiteX8-4895" fmla="*/ 838575 w 1604264"/>
                  <a:gd name="connsiteY8-4896" fmla="*/ 1612495 h 3709329"/>
                  <a:gd name="connsiteX9-4897" fmla="*/ 465195 w 1604264"/>
                  <a:gd name="connsiteY9-4898" fmla="*/ 2062075 h 3709329"/>
                  <a:gd name="connsiteX10-4899" fmla="*/ 91815 w 1604264"/>
                  <a:gd name="connsiteY10-4900" fmla="*/ 2374495 h 3709329"/>
                  <a:gd name="connsiteX11-4901" fmla="*/ 375 w 1604264"/>
                  <a:gd name="connsiteY11-4902" fmla="*/ 2450695 h 3709329"/>
                  <a:gd name="connsiteX12-4903" fmla="*/ 66097 w 1604264"/>
                  <a:gd name="connsiteY12-4904" fmla="*/ 2585950 h 3709329"/>
                  <a:gd name="connsiteX13-4905" fmla="*/ 221355 w 1604264"/>
                  <a:gd name="connsiteY13-4906" fmla="*/ 2517846 h 3709329"/>
                  <a:gd name="connsiteX14-4907" fmla="*/ 462814 w 1604264"/>
                  <a:gd name="connsiteY14-4908" fmla="*/ 2297342 h 3709329"/>
                  <a:gd name="connsiteX15-4909" fmla="*/ 728561 w 1604264"/>
                  <a:gd name="connsiteY15-4910" fmla="*/ 2031119 h 3709329"/>
                  <a:gd name="connsiteX16-4911" fmla="*/ 724275 w 1604264"/>
                  <a:gd name="connsiteY16-4912" fmla="*/ 2267815 h 3709329"/>
                  <a:gd name="connsiteX17-4913" fmla="*/ 727450 w 1604264"/>
                  <a:gd name="connsiteY17-4914" fmla="*/ 3612110 h 3709329"/>
                  <a:gd name="connsiteX18-4915" fmla="*/ 857625 w 1604264"/>
                  <a:gd name="connsiteY18-4916" fmla="*/ 3636240 h 3709329"/>
                  <a:gd name="connsiteX19-4917" fmla="*/ 846195 w 1604264"/>
                  <a:gd name="connsiteY19-4918" fmla="*/ 2945995 h 3709329"/>
                  <a:gd name="connsiteX20-4919" fmla="*/ 855720 w 1604264"/>
                  <a:gd name="connsiteY20-4920" fmla="*/ 2370050 h 3709329"/>
                  <a:gd name="connsiteX21-4921" fmla="*/ 930015 w 1604264"/>
                  <a:gd name="connsiteY21-4922" fmla="*/ 2382115 h 3709329"/>
                  <a:gd name="connsiteX22-4923" fmla="*/ 1318635 w 1604264"/>
                  <a:gd name="connsiteY22-4924" fmla="*/ 2389735 h 3709329"/>
                  <a:gd name="connsiteX23-4925" fmla="*/ 1577715 w 1604264"/>
                  <a:gd name="connsiteY23-4926" fmla="*/ 2427835 h 3709329"/>
                  <a:gd name="connsiteX24-4927" fmla="*/ 1577715 w 1604264"/>
                  <a:gd name="connsiteY24-4928" fmla="*/ 2298295 h 3709329"/>
                  <a:gd name="connsiteX25-4929" fmla="*/ 1417695 w 1604264"/>
                  <a:gd name="connsiteY25-4930" fmla="*/ 2244955 h 3709329"/>
                  <a:gd name="connsiteX26-4931" fmla="*/ 952875 w 1604264"/>
                  <a:gd name="connsiteY26-4932" fmla="*/ 2244955 h 3709329"/>
                  <a:gd name="connsiteX27-4933" fmla="*/ 1119086 w 1604264"/>
                  <a:gd name="connsiteY27-4934" fmla="*/ 1958253 h 3709329"/>
                  <a:gd name="connsiteX28-4935" fmla="*/ 1295775 w 1604264"/>
                  <a:gd name="connsiteY28-4936" fmla="*/ 1828236 h 3709329"/>
                  <a:gd name="connsiteX29-4937" fmla="*/ 1231958 w 1604264"/>
                  <a:gd name="connsiteY29-4938" fmla="*/ 1732034 h 3709329"/>
                  <a:gd name="connsiteX30-4939" fmla="*/ 1018121 w 1604264"/>
                  <a:gd name="connsiteY30-4940" fmla="*/ 1891101 h 3709329"/>
                  <a:gd name="connsiteX31-4941" fmla="*/ 860482 w 1604264"/>
                  <a:gd name="connsiteY31-4942" fmla="*/ 2104462 h 3709329"/>
                  <a:gd name="connsiteX32-4943" fmla="*/ 858895 w 1604264"/>
                  <a:gd name="connsiteY32-4944" fmla="*/ 1893165 h 3709329"/>
                  <a:gd name="connsiteX33-4945" fmla="*/ 1013835 w 1604264"/>
                  <a:gd name="connsiteY33-4946" fmla="*/ 1642975 h 3709329"/>
                  <a:gd name="connsiteX34-4947" fmla="*/ 1234815 w 1604264"/>
                  <a:gd name="connsiteY34-4948" fmla="*/ 1155295 h 3709329"/>
                  <a:gd name="connsiteX35-4949" fmla="*/ 1143375 w 1604264"/>
                  <a:gd name="connsiteY35-4950" fmla="*/ 888595 h 3709329"/>
                  <a:gd name="connsiteX36-4951" fmla="*/ 425825 w 1604264"/>
                  <a:gd name="connsiteY36-4952" fmla="*/ 896215 h 3709329"/>
                  <a:gd name="connsiteX37-4953" fmla="*/ 465195 w 1604264"/>
                  <a:gd name="connsiteY37-4954" fmla="*/ 652375 h 3709329"/>
                  <a:gd name="connsiteX38-4955" fmla="*/ 832225 w 1604264"/>
                  <a:gd name="connsiteY38-4956" fmla="*/ 253595 h 3709329"/>
                  <a:gd name="connsiteX39-4957" fmla="*/ 960495 w 1604264"/>
                  <a:gd name="connsiteY39-4958" fmla="*/ 134215 h 3709329"/>
                  <a:gd name="connsiteX40-4959" fmla="*/ 830955 w 1604264"/>
                  <a:gd name="connsiteY40-4960" fmla="*/ 12295 h 3709329"/>
                  <a:gd name="connsiteX0-4961" fmla="*/ 840413 w 1613722"/>
                  <a:gd name="connsiteY0-4962" fmla="*/ 12295 h 3709329"/>
                  <a:gd name="connsiteX1-4963" fmla="*/ 421313 w 1613722"/>
                  <a:gd name="connsiteY1-4964" fmla="*/ 454255 h 3709329"/>
                  <a:gd name="connsiteX2-4965" fmla="*/ 136833 w 1613722"/>
                  <a:gd name="connsiteY2-4966" fmla="*/ 901295 h 3709329"/>
                  <a:gd name="connsiteX3-4967" fmla="*/ 139373 w 1613722"/>
                  <a:gd name="connsiteY3-4968" fmla="*/ 1086715 h 3709329"/>
                  <a:gd name="connsiteX4-4969" fmla="*/ 484813 w 1613722"/>
                  <a:gd name="connsiteY4-4970" fmla="*/ 1072745 h 3709329"/>
                  <a:gd name="connsiteX5-4971" fmla="*/ 954713 w 1613722"/>
                  <a:gd name="connsiteY5-4972" fmla="*/ 1040995 h 3709329"/>
                  <a:gd name="connsiteX6-4973" fmla="*/ 1076633 w 1613722"/>
                  <a:gd name="connsiteY6-4974" fmla="*/ 1086715 h 3709329"/>
                  <a:gd name="connsiteX7-4975" fmla="*/ 1038533 w 1613722"/>
                  <a:gd name="connsiteY7-4976" fmla="*/ 1277215 h 3709329"/>
                  <a:gd name="connsiteX8-4977" fmla="*/ 848033 w 1613722"/>
                  <a:gd name="connsiteY8-4978" fmla="*/ 1612495 h 3709329"/>
                  <a:gd name="connsiteX9-4979" fmla="*/ 474653 w 1613722"/>
                  <a:gd name="connsiteY9-4980" fmla="*/ 2062075 h 3709329"/>
                  <a:gd name="connsiteX10-4981" fmla="*/ 101273 w 1613722"/>
                  <a:gd name="connsiteY10-4982" fmla="*/ 2374495 h 3709329"/>
                  <a:gd name="connsiteX11-4983" fmla="*/ 308 w 1613722"/>
                  <a:gd name="connsiteY11-4984" fmla="*/ 2469745 h 3709329"/>
                  <a:gd name="connsiteX12-4985" fmla="*/ 75555 w 1613722"/>
                  <a:gd name="connsiteY12-4986" fmla="*/ 2585950 h 3709329"/>
                  <a:gd name="connsiteX13-4987" fmla="*/ 230813 w 1613722"/>
                  <a:gd name="connsiteY13-4988" fmla="*/ 2517846 h 3709329"/>
                  <a:gd name="connsiteX14-4989" fmla="*/ 472272 w 1613722"/>
                  <a:gd name="connsiteY14-4990" fmla="*/ 2297342 h 3709329"/>
                  <a:gd name="connsiteX15-4991" fmla="*/ 738019 w 1613722"/>
                  <a:gd name="connsiteY15-4992" fmla="*/ 2031119 h 3709329"/>
                  <a:gd name="connsiteX16-4993" fmla="*/ 733733 w 1613722"/>
                  <a:gd name="connsiteY16-4994" fmla="*/ 2267815 h 3709329"/>
                  <a:gd name="connsiteX17-4995" fmla="*/ 736908 w 1613722"/>
                  <a:gd name="connsiteY17-4996" fmla="*/ 3612110 h 3709329"/>
                  <a:gd name="connsiteX18-4997" fmla="*/ 867083 w 1613722"/>
                  <a:gd name="connsiteY18-4998" fmla="*/ 3636240 h 3709329"/>
                  <a:gd name="connsiteX19-4999" fmla="*/ 855653 w 1613722"/>
                  <a:gd name="connsiteY19-5000" fmla="*/ 2945995 h 3709329"/>
                  <a:gd name="connsiteX20-5001" fmla="*/ 865178 w 1613722"/>
                  <a:gd name="connsiteY20-5002" fmla="*/ 2370050 h 3709329"/>
                  <a:gd name="connsiteX21-5003" fmla="*/ 939473 w 1613722"/>
                  <a:gd name="connsiteY21-5004" fmla="*/ 2382115 h 3709329"/>
                  <a:gd name="connsiteX22-5005" fmla="*/ 1328093 w 1613722"/>
                  <a:gd name="connsiteY22-5006" fmla="*/ 2389735 h 3709329"/>
                  <a:gd name="connsiteX23-5007" fmla="*/ 1587173 w 1613722"/>
                  <a:gd name="connsiteY23-5008" fmla="*/ 2427835 h 3709329"/>
                  <a:gd name="connsiteX24-5009" fmla="*/ 1587173 w 1613722"/>
                  <a:gd name="connsiteY24-5010" fmla="*/ 2298295 h 3709329"/>
                  <a:gd name="connsiteX25-5011" fmla="*/ 1427153 w 1613722"/>
                  <a:gd name="connsiteY25-5012" fmla="*/ 2244955 h 3709329"/>
                  <a:gd name="connsiteX26-5013" fmla="*/ 962333 w 1613722"/>
                  <a:gd name="connsiteY26-5014" fmla="*/ 2244955 h 3709329"/>
                  <a:gd name="connsiteX27-5015" fmla="*/ 1128544 w 1613722"/>
                  <a:gd name="connsiteY27-5016" fmla="*/ 1958253 h 3709329"/>
                  <a:gd name="connsiteX28-5017" fmla="*/ 1305233 w 1613722"/>
                  <a:gd name="connsiteY28-5018" fmla="*/ 1828236 h 3709329"/>
                  <a:gd name="connsiteX29-5019" fmla="*/ 1241416 w 1613722"/>
                  <a:gd name="connsiteY29-5020" fmla="*/ 1732034 h 3709329"/>
                  <a:gd name="connsiteX30-5021" fmla="*/ 1027579 w 1613722"/>
                  <a:gd name="connsiteY30-5022" fmla="*/ 1891101 h 3709329"/>
                  <a:gd name="connsiteX31-5023" fmla="*/ 869940 w 1613722"/>
                  <a:gd name="connsiteY31-5024" fmla="*/ 2104462 h 3709329"/>
                  <a:gd name="connsiteX32-5025" fmla="*/ 868353 w 1613722"/>
                  <a:gd name="connsiteY32-5026" fmla="*/ 1893165 h 3709329"/>
                  <a:gd name="connsiteX33-5027" fmla="*/ 1023293 w 1613722"/>
                  <a:gd name="connsiteY33-5028" fmla="*/ 1642975 h 3709329"/>
                  <a:gd name="connsiteX34-5029" fmla="*/ 1244273 w 1613722"/>
                  <a:gd name="connsiteY34-5030" fmla="*/ 1155295 h 3709329"/>
                  <a:gd name="connsiteX35-5031" fmla="*/ 1152833 w 1613722"/>
                  <a:gd name="connsiteY35-5032" fmla="*/ 888595 h 3709329"/>
                  <a:gd name="connsiteX36-5033" fmla="*/ 435283 w 1613722"/>
                  <a:gd name="connsiteY36-5034" fmla="*/ 896215 h 3709329"/>
                  <a:gd name="connsiteX37-5035" fmla="*/ 474653 w 1613722"/>
                  <a:gd name="connsiteY37-5036" fmla="*/ 652375 h 3709329"/>
                  <a:gd name="connsiteX38-5037" fmla="*/ 841683 w 1613722"/>
                  <a:gd name="connsiteY38-5038" fmla="*/ 253595 h 3709329"/>
                  <a:gd name="connsiteX39-5039" fmla="*/ 969953 w 1613722"/>
                  <a:gd name="connsiteY39-5040" fmla="*/ 134215 h 3709329"/>
                  <a:gd name="connsiteX40-5041" fmla="*/ 840413 w 1613722"/>
                  <a:gd name="connsiteY40-5042" fmla="*/ 12295 h 3709329"/>
                  <a:gd name="connsiteX0-5043" fmla="*/ 849246 w 1622555"/>
                  <a:gd name="connsiteY0-5044" fmla="*/ 12295 h 3709329"/>
                  <a:gd name="connsiteX1-5045" fmla="*/ 430146 w 1622555"/>
                  <a:gd name="connsiteY1-5046" fmla="*/ 454255 h 3709329"/>
                  <a:gd name="connsiteX2-5047" fmla="*/ 145666 w 1622555"/>
                  <a:gd name="connsiteY2-5048" fmla="*/ 901295 h 3709329"/>
                  <a:gd name="connsiteX3-5049" fmla="*/ 148206 w 1622555"/>
                  <a:gd name="connsiteY3-5050" fmla="*/ 1086715 h 3709329"/>
                  <a:gd name="connsiteX4-5051" fmla="*/ 493646 w 1622555"/>
                  <a:gd name="connsiteY4-5052" fmla="*/ 1072745 h 3709329"/>
                  <a:gd name="connsiteX5-5053" fmla="*/ 963546 w 1622555"/>
                  <a:gd name="connsiteY5-5054" fmla="*/ 1040995 h 3709329"/>
                  <a:gd name="connsiteX6-5055" fmla="*/ 1085466 w 1622555"/>
                  <a:gd name="connsiteY6-5056" fmla="*/ 1086715 h 3709329"/>
                  <a:gd name="connsiteX7-5057" fmla="*/ 1047366 w 1622555"/>
                  <a:gd name="connsiteY7-5058" fmla="*/ 1277215 h 3709329"/>
                  <a:gd name="connsiteX8-5059" fmla="*/ 856866 w 1622555"/>
                  <a:gd name="connsiteY8-5060" fmla="*/ 1612495 h 3709329"/>
                  <a:gd name="connsiteX9-5061" fmla="*/ 483486 w 1622555"/>
                  <a:gd name="connsiteY9-5062" fmla="*/ 2062075 h 3709329"/>
                  <a:gd name="connsiteX10-5063" fmla="*/ 291081 w 1622555"/>
                  <a:gd name="connsiteY10-5064" fmla="*/ 2243527 h 3709329"/>
                  <a:gd name="connsiteX11-5065" fmla="*/ 9141 w 1622555"/>
                  <a:gd name="connsiteY11-5066" fmla="*/ 2469745 h 3709329"/>
                  <a:gd name="connsiteX12-5067" fmla="*/ 84388 w 1622555"/>
                  <a:gd name="connsiteY12-5068" fmla="*/ 2585950 h 3709329"/>
                  <a:gd name="connsiteX13-5069" fmla="*/ 239646 w 1622555"/>
                  <a:gd name="connsiteY13-5070" fmla="*/ 2517846 h 3709329"/>
                  <a:gd name="connsiteX14-5071" fmla="*/ 481105 w 1622555"/>
                  <a:gd name="connsiteY14-5072" fmla="*/ 2297342 h 3709329"/>
                  <a:gd name="connsiteX15-5073" fmla="*/ 746852 w 1622555"/>
                  <a:gd name="connsiteY15-5074" fmla="*/ 2031119 h 3709329"/>
                  <a:gd name="connsiteX16-5075" fmla="*/ 742566 w 1622555"/>
                  <a:gd name="connsiteY16-5076" fmla="*/ 2267815 h 3709329"/>
                  <a:gd name="connsiteX17-5077" fmla="*/ 745741 w 1622555"/>
                  <a:gd name="connsiteY17-5078" fmla="*/ 3612110 h 3709329"/>
                  <a:gd name="connsiteX18-5079" fmla="*/ 875916 w 1622555"/>
                  <a:gd name="connsiteY18-5080" fmla="*/ 3636240 h 3709329"/>
                  <a:gd name="connsiteX19-5081" fmla="*/ 864486 w 1622555"/>
                  <a:gd name="connsiteY19-5082" fmla="*/ 2945995 h 3709329"/>
                  <a:gd name="connsiteX20-5083" fmla="*/ 874011 w 1622555"/>
                  <a:gd name="connsiteY20-5084" fmla="*/ 2370050 h 3709329"/>
                  <a:gd name="connsiteX21-5085" fmla="*/ 948306 w 1622555"/>
                  <a:gd name="connsiteY21-5086" fmla="*/ 2382115 h 3709329"/>
                  <a:gd name="connsiteX22-5087" fmla="*/ 1336926 w 1622555"/>
                  <a:gd name="connsiteY22-5088" fmla="*/ 2389735 h 3709329"/>
                  <a:gd name="connsiteX23-5089" fmla="*/ 1596006 w 1622555"/>
                  <a:gd name="connsiteY23-5090" fmla="*/ 2427835 h 3709329"/>
                  <a:gd name="connsiteX24-5091" fmla="*/ 1596006 w 1622555"/>
                  <a:gd name="connsiteY24-5092" fmla="*/ 2298295 h 3709329"/>
                  <a:gd name="connsiteX25-5093" fmla="*/ 1435986 w 1622555"/>
                  <a:gd name="connsiteY25-5094" fmla="*/ 2244955 h 3709329"/>
                  <a:gd name="connsiteX26-5095" fmla="*/ 971166 w 1622555"/>
                  <a:gd name="connsiteY26-5096" fmla="*/ 2244955 h 3709329"/>
                  <a:gd name="connsiteX27-5097" fmla="*/ 1137377 w 1622555"/>
                  <a:gd name="connsiteY27-5098" fmla="*/ 1958253 h 3709329"/>
                  <a:gd name="connsiteX28-5099" fmla="*/ 1314066 w 1622555"/>
                  <a:gd name="connsiteY28-5100" fmla="*/ 1828236 h 3709329"/>
                  <a:gd name="connsiteX29-5101" fmla="*/ 1250249 w 1622555"/>
                  <a:gd name="connsiteY29-5102" fmla="*/ 1732034 h 3709329"/>
                  <a:gd name="connsiteX30-5103" fmla="*/ 1036412 w 1622555"/>
                  <a:gd name="connsiteY30-5104" fmla="*/ 1891101 h 3709329"/>
                  <a:gd name="connsiteX31-5105" fmla="*/ 878773 w 1622555"/>
                  <a:gd name="connsiteY31-5106" fmla="*/ 2104462 h 3709329"/>
                  <a:gd name="connsiteX32-5107" fmla="*/ 877186 w 1622555"/>
                  <a:gd name="connsiteY32-5108" fmla="*/ 1893165 h 3709329"/>
                  <a:gd name="connsiteX33-5109" fmla="*/ 1032126 w 1622555"/>
                  <a:gd name="connsiteY33-5110" fmla="*/ 1642975 h 3709329"/>
                  <a:gd name="connsiteX34-5111" fmla="*/ 1253106 w 1622555"/>
                  <a:gd name="connsiteY34-5112" fmla="*/ 1155295 h 3709329"/>
                  <a:gd name="connsiteX35-5113" fmla="*/ 1161666 w 1622555"/>
                  <a:gd name="connsiteY35-5114" fmla="*/ 888595 h 3709329"/>
                  <a:gd name="connsiteX36-5115" fmla="*/ 444116 w 1622555"/>
                  <a:gd name="connsiteY36-5116" fmla="*/ 896215 h 3709329"/>
                  <a:gd name="connsiteX37-5117" fmla="*/ 483486 w 1622555"/>
                  <a:gd name="connsiteY37-5118" fmla="*/ 652375 h 3709329"/>
                  <a:gd name="connsiteX38-5119" fmla="*/ 850516 w 1622555"/>
                  <a:gd name="connsiteY38-5120" fmla="*/ 253595 h 3709329"/>
                  <a:gd name="connsiteX39-5121" fmla="*/ 978786 w 1622555"/>
                  <a:gd name="connsiteY39-5122" fmla="*/ 134215 h 3709329"/>
                  <a:gd name="connsiteX40-5123" fmla="*/ 849246 w 1622555"/>
                  <a:gd name="connsiteY40-5124" fmla="*/ 12295 h 3709329"/>
                  <a:gd name="connsiteX0-5125" fmla="*/ 847050 w 1620359"/>
                  <a:gd name="connsiteY0-5126" fmla="*/ 12295 h 3709329"/>
                  <a:gd name="connsiteX1-5127" fmla="*/ 427950 w 1620359"/>
                  <a:gd name="connsiteY1-5128" fmla="*/ 454255 h 3709329"/>
                  <a:gd name="connsiteX2-5129" fmla="*/ 143470 w 1620359"/>
                  <a:gd name="connsiteY2-5130" fmla="*/ 901295 h 3709329"/>
                  <a:gd name="connsiteX3-5131" fmla="*/ 146010 w 1620359"/>
                  <a:gd name="connsiteY3-5132" fmla="*/ 1086715 h 3709329"/>
                  <a:gd name="connsiteX4-5133" fmla="*/ 491450 w 1620359"/>
                  <a:gd name="connsiteY4-5134" fmla="*/ 1072745 h 3709329"/>
                  <a:gd name="connsiteX5-5135" fmla="*/ 961350 w 1620359"/>
                  <a:gd name="connsiteY5-5136" fmla="*/ 1040995 h 3709329"/>
                  <a:gd name="connsiteX6-5137" fmla="*/ 1083270 w 1620359"/>
                  <a:gd name="connsiteY6-5138" fmla="*/ 1086715 h 3709329"/>
                  <a:gd name="connsiteX7-5139" fmla="*/ 1045170 w 1620359"/>
                  <a:gd name="connsiteY7-5140" fmla="*/ 1277215 h 3709329"/>
                  <a:gd name="connsiteX8-5141" fmla="*/ 854670 w 1620359"/>
                  <a:gd name="connsiteY8-5142" fmla="*/ 1612495 h 3709329"/>
                  <a:gd name="connsiteX9-5143" fmla="*/ 481290 w 1620359"/>
                  <a:gd name="connsiteY9-5144" fmla="*/ 2062075 h 3709329"/>
                  <a:gd name="connsiteX10-5145" fmla="*/ 288885 w 1620359"/>
                  <a:gd name="connsiteY10-5146" fmla="*/ 2243527 h 3709329"/>
                  <a:gd name="connsiteX11-5147" fmla="*/ 9327 w 1620359"/>
                  <a:gd name="connsiteY11-5148" fmla="*/ 2457839 h 3709329"/>
                  <a:gd name="connsiteX12-5149" fmla="*/ 82192 w 1620359"/>
                  <a:gd name="connsiteY12-5150" fmla="*/ 2585950 h 3709329"/>
                  <a:gd name="connsiteX13-5151" fmla="*/ 237450 w 1620359"/>
                  <a:gd name="connsiteY13-5152" fmla="*/ 2517846 h 3709329"/>
                  <a:gd name="connsiteX14-5153" fmla="*/ 478909 w 1620359"/>
                  <a:gd name="connsiteY14-5154" fmla="*/ 2297342 h 3709329"/>
                  <a:gd name="connsiteX15-5155" fmla="*/ 744656 w 1620359"/>
                  <a:gd name="connsiteY15-5156" fmla="*/ 2031119 h 3709329"/>
                  <a:gd name="connsiteX16-5157" fmla="*/ 740370 w 1620359"/>
                  <a:gd name="connsiteY16-5158" fmla="*/ 2267815 h 3709329"/>
                  <a:gd name="connsiteX17-5159" fmla="*/ 743545 w 1620359"/>
                  <a:gd name="connsiteY17-5160" fmla="*/ 3612110 h 3709329"/>
                  <a:gd name="connsiteX18-5161" fmla="*/ 873720 w 1620359"/>
                  <a:gd name="connsiteY18-5162" fmla="*/ 3636240 h 3709329"/>
                  <a:gd name="connsiteX19-5163" fmla="*/ 862290 w 1620359"/>
                  <a:gd name="connsiteY19-5164" fmla="*/ 2945995 h 3709329"/>
                  <a:gd name="connsiteX20-5165" fmla="*/ 871815 w 1620359"/>
                  <a:gd name="connsiteY20-5166" fmla="*/ 2370050 h 3709329"/>
                  <a:gd name="connsiteX21-5167" fmla="*/ 946110 w 1620359"/>
                  <a:gd name="connsiteY21-5168" fmla="*/ 2382115 h 3709329"/>
                  <a:gd name="connsiteX22-5169" fmla="*/ 1334730 w 1620359"/>
                  <a:gd name="connsiteY22-5170" fmla="*/ 2389735 h 3709329"/>
                  <a:gd name="connsiteX23-5171" fmla="*/ 1593810 w 1620359"/>
                  <a:gd name="connsiteY23-5172" fmla="*/ 2427835 h 3709329"/>
                  <a:gd name="connsiteX24-5173" fmla="*/ 1593810 w 1620359"/>
                  <a:gd name="connsiteY24-5174" fmla="*/ 2298295 h 3709329"/>
                  <a:gd name="connsiteX25-5175" fmla="*/ 1433790 w 1620359"/>
                  <a:gd name="connsiteY25-5176" fmla="*/ 2244955 h 3709329"/>
                  <a:gd name="connsiteX26-5177" fmla="*/ 968970 w 1620359"/>
                  <a:gd name="connsiteY26-5178" fmla="*/ 2244955 h 3709329"/>
                  <a:gd name="connsiteX27-5179" fmla="*/ 1135181 w 1620359"/>
                  <a:gd name="connsiteY27-5180" fmla="*/ 1958253 h 3709329"/>
                  <a:gd name="connsiteX28-5181" fmla="*/ 1311870 w 1620359"/>
                  <a:gd name="connsiteY28-5182" fmla="*/ 1828236 h 3709329"/>
                  <a:gd name="connsiteX29-5183" fmla="*/ 1248053 w 1620359"/>
                  <a:gd name="connsiteY29-5184" fmla="*/ 1732034 h 3709329"/>
                  <a:gd name="connsiteX30-5185" fmla="*/ 1034216 w 1620359"/>
                  <a:gd name="connsiteY30-5186" fmla="*/ 1891101 h 3709329"/>
                  <a:gd name="connsiteX31-5187" fmla="*/ 876577 w 1620359"/>
                  <a:gd name="connsiteY31-5188" fmla="*/ 2104462 h 3709329"/>
                  <a:gd name="connsiteX32-5189" fmla="*/ 874990 w 1620359"/>
                  <a:gd name="connsiteY32-5190" fmla="*/ 1893165 h 3709329"/>
                  <a:gd name="connsiteX33-5191" fmla="*/ 1029930 w 1620359"/>
                  <a:gd name="connsiteY33-5192" fmla="*/ 1642975 h 3709329"/>
                  <a:gd name="connsiteX34-5193" fmla="*/ 1250910 w 1620359"/>
                  <a:gd name="connsiteY34-5194" fmla="*/ 1155295 h 3709329"/>
                  <a:gd name="connsiteX35-5195" fmla="*/ 1159470 w 1620359"/>
                  <a:gd name="connsiteY35-5196" fmla="*/ 888595 h 3709329"/>
                  <a:gd name="connsiteX36-5197" fmla="*/ 441920 w 1620359"/>
                  <a:gd name="connsiteY36-5198" fmla="*/ 896215 h 3709329"/>
                  <a:gd name="connsiteX37-5199" fmla="*/ 481290 w 1620359"/>
                  <a:gd name="connsiteY37-5200" fmla="*/ 652375 h 3709329"/>
                  <a:gd name="connsiteX38-5201" fmla="*/ 848320 w 1620359"/>
                  <a:gd name="connsiteY38-5202" fmla="*/ 253595 h 3709329"/>
                  <a:gd name="connsiteX39-5203" fmla="*/ 976590 w 1620359"/>
                  <a:gd name="connsiteY39-5204" fmla="*/ 134215 h 3709329"/>
                  <a:gd name="connsiteX40-5205" fmla="*/ 847050 w 1620359"/>
                  <a:gd name="connsiteY40-5206" fmla="*/ 12295 h 3709329"/>
                  <a:gd name="connsiteX0-5207" fmla="*/ 852079 w 1625388"/>
                  <a:gd name="connsiteY0-5208" fmla="*/ 12295 h 3709329"/>
                  <a:gd name="connsiteX1-5209" fmla="*/ 432979 w 1625388"/>
                  <a:gd name="connsiteY1-5210" fmla="*/ 454255 h 3709329"/>
                  <a:gd name="connsiteX2-5211" fmla="*/ 148499 w 1625388"/>
                  <a:gd name="connsiteY2-5212" fmla="*/ 901295 h 3709329"/>
                  <a:gd name="connsiteX3-5213" fmla="*/ 151039 w 1625388"/>
                  <a:gd name="connsiteY3-5214" fmla="*/ 1086715 h 3709329"/>
                  <a:gd name="connsiteX4-5215" fmla="*/ 496479 w 1625388"/>
                  <a:gd name="connsiteY4-5216" fmla="*/ 1072745 h 3709329"/>
                  <a:gd name="connsiteX5-5217" fmla="*/ 966379 w 1625388"/>
                  <a:gd name="connsiteY5-5218" fmla="*/ 1040995 h 3709329"/>
                  <a:gd name="connsiteX6-5219" fmla="*/ 1088299 w 1625388"/>
                  <a:gd name="connsiteY6-5220" fmla="*/ 1086715 h 3709329"/>
                  <a:gd name="connsiteX7-5221" fmla="*/ 1050199 w 1625388"/>
                  <a:gd name="connsiteY7-5222" fmla="*/ 1277215 h 3709329"/>
                  <a:gd name="connsiteX8-5223" fmla="*/ 859699 w 1625388"/>
                  <a:gd name="connsiteY8-5224" fmla="*/ 1612495 h 3709329"/>
                  <a:gd name="connsiteX9-5225" fmla="*/ 486319 w 1625388"/>
                  <a:gd name="connsiteY9-5226" fmla="*/ 2062075 h 3709329"/>
                  <a:gd name="connsiteX10-5227" fmla="*/ 293914 w 1625388"/>
                  <a:gd name="connsiteY10-5228" fmla="*/ 2243527 h 3709329"/>
                  <a:gd name="connsiteX11-5229" fmla="*/ 14356 w 1625388"/>
                  <a:gd name="connsiteY11-5230" fmla="*/ 2457839 h 3709329"/>
                  <a:gd name="connsiteX12-5231" fmla="*/ 87221 w 1625388"/>
                  <a:gd name="connsiteY12-5232" fmla="*/ 2585950 h 3709329"/>
                  <a:gd name="connsiteX13-5233" fmla="*/ 242479 w 1625388"/>
                  <a:gd name="connsiteY13-5234" fmla="*/ 2517846 h 3709329"/>
                  <a:gd name="connsiteX14-5235" fmla="*/ 483938 w 1625388"/>
                  <a:gd name="connsiteY14-5236" fmla="*/ 2297342 h 3709329"/>
                  <a:gd name="connsiteX15-5237" fmla="*/ 749685 w 1625388"/>
                  <a:gd name="connsiteY15-5238" fmla="*/ 2031119 h 3709329"/>
                  <a:gd name="connsiteX16-5239" fmla="*/ 745399 w 1625388"/>
                  <a:gd name="connsiteY16-5240" fmla="*/ 2267815 h 3709329"/>
                  <a:gd name="connsiteX17-5241" fmla="*/ 748574 w 1625388"/>
                  <a:gd name="connsiteY17-5242" fmla="*/ 3612110 h 3709329"/>
                  <a:gd name="connsiteX18-5243" fmla="*/ 878749 w 1625388"/>
                  <a:gd name="connsiteY18-5244" fmla="*/ 3636240 h 3709329"/>
                  <a:gd name="connsiteX19-5245" fmla="*/ 867319 w 1625388"/>
                  <a:gd name="connsiteY19-5246" fmla="*/ 2945995 h 3709329"/>
                  <a:gd name="connsiteX20-5247" fmla="*/ 876844 w 1625388"/>
                  <a:gd name="connsiteY20-5248" fmla="*/ 2370050 h 3709329"/>
                  <a:gd name="connsiteX21-5249" fmla="*/ 951139 w 1625388"/>
                  <a:gd name="connsiteY21-5250" fmla="*/ 2382115 h 3709329"/>
                  <a:gd name="connsiteX22-5251" fmla="*/ 1339759 w 1625388"/>
                  <a:gd name="connsiteY22-5252" fmla="*/ 2389735 h 3709329"/>
                  <a:gd name="connsiteX23-5253" fmla="*/ 1598839 w 1625388"/>
                  <a:gd name="connsiteY23-5254" fmla="*/ 2427835 h 3709329"/>
                  <a:gd name="connsiteX24-5255" fmla="*/ 1598839 w 1625388"/>
                  <a:gd name="connsiteY24-5256" fmla="*/ 2298295 h 3709329"/>
                  <a:gd name="connsiteX25-5257" fmla="*/ 1438819 w 1625388"/>
                  <a:gd name="connsiteY25-5258" fmla="*/ 2244955 h 3709329"/>
                  <a:gd name="connsiteX26-5259" fmla="*/ 973999 w 1625388"/>
                  <a:gd name="connsiteY26-5260" fmla="*/ 2244955 h 3709329"/>
                  <a:gd name="connsiteX27-5261" fmla="*/ 1140210 w 1625388"/>
                  <a:gd name="connsiteY27-5262" fmla="*/ 1958253 h 3709329"/>
                  <a:gd name="connsiteX28-5263" fmla="*/ 1316899 w 1625388"/>
                  <a:gd name="connsiteY28-5264" fmla="*/ 1828236 h 3709329"/>
                  <a:gd name="connsiteX29-5265" fmla="*/ 1253082 w 1625388"/>
                  <a:gd name="connsiteY29-5266" fmla="*/ 1732034 h 3709329"/>
                  <a:gd name="connsiteX30-5267" fmla="*/ 1039245 w 1625388"/>
                  <a:gd name="connsiteY30-5268" fmla="*/ 1891101 h 3709329"/>
                  <a:gd name="connsiteX31-5269" fmla="*/ 881606 w 1625388"/>
                  <a:gd name="connsiteY31-5270" fmla="*/ 2104462 h 3709329"/>
                  <a:gd name="connsiteX32-5271" fmla="*/ 880019 w 1625388"/>
                  <a:gd name="connsiteY32-5272" fmla="*/ 1893165 h 3709329"/>
                  <a:gd name="connsiteX33-5273" fmla="*/ 1034959 w 1625388"/>
                  <a:gd name="connsiteY33-5274" fmla="*/ 1642975 h 3709329"/>
                  <a:gd name="connsiteX34-5275" fmla="*/ 1255939 w 1625388"/>
                  <a:gd name="connsiteY34-5276" fmla="*/ 1155295 h 3709329"/>
                  <a:gd name="connsiteX35-5277" fmla="*/ 1164499 w 1625388"/>
                  <a:gd name="connsiteY35-5278" fmla="*/ 888595 h 3709329"/>
                  <a:gd name="connsiteX36-5279" fmla="*/ 446949 w 1625388"/>
                  <a:gd name="connsiteY36-5280" fmla="*/ 896215 h 3709329"/>
                  <a:gd name="connsiteX37-5281" fmla="*/ 486319 w 1625388"/>
                  <a:gd name="connsiteY37-5282" fmla="*/ 652375 h 3709329"/>
                  <a:gd name="connsiteX38-5283" fmla="*/ 853349 w 1625388"/>
                  <a:gd name="connsiteY38-5284" fmla="*/ 253595 h 3709329"/>
                  <a:gd name="connsiteX39-5285" fmla="*/ 981619 w 1625388"/>
                  <a:gd name="connsiteY39-5286" fmla="*/ 134215 h 3709329"/>
                  <a:gd name="connsiteX40-5287" fmla="*/ 852079 w 1625388"/>
                  <a:gd name="connsiteY40-5288" fmla="*/ 12295 h 3709329"/>
                  <a:gd name="connsiteX0-5289" fmla="*/ 852079 w 1625388"/>
                  <a:gd name="connsiteY0-5290" fmla="*/ 12295 h 3709329"/>
                  <a:gd name="connsiteX1-5291" fmla="*/ 432979 w 1625388"/>
                  <a:gd name="connsiteY1-5292" fmla="*/ 454255 h 3709329"/>
                  <a:gd name="connsiteX2-5293" fmla="*/ 148499 w 1625388"/>
                  <a:gd name="connsiteY2-5294" fmla="*/ 901295 h 3709329"/>
                  <a:gd name="connsiteX3-5295" fmla="*/ 151039 w 1625388"/>
                  <a:gd name="connsiteY3-5296" fmla="*/ 1086715 h 3709329"/>
                  <a:gd name="connsiteX4-5297" fmla="*/ 496479 w 1625388"/>
                  <a:gd name="connsiteY4-5298" fmla="*/ 1072745 h 3709329"/>
                  <a:gd name="connsiteX5-5299" fmla="*/ 966379 w 1625388"/>
                  <a:gd name="connsiteY5-5300" fmla="*/ 1040995 h 3709329"/>
                  <a:gd name="connsiteX6-5301" fmla="*/ 1088299 w 1625388"/>
                  <a:gd name="connsiteY6-5302" fmla="*/ 1086715 h 3709329"/>
                  <a:gd name="connsiteX7-5303" fmla="*/ 1050199 w 1625388"/>
                  <a:gd name="connsiteY7-5304" fmla="*/ 1277215 h 3709329"/>
                  <a:gd name="connsiteX8-5305" fmla="*/ 859699 w 1625388"/>
                  <a:gd name="connsiteY8-5306" fmla="*/ 1612495 h 3709329"/>
                  <a:gd name="connsiteX9-5307" fmla="*/ 519657 w 1625388"/>
                  <a:gd name="connsiteY9-5308" fmla="*/ 2047787 h 3709329"/>
                  <a:gd name="connsiteX10-5309" fmla="*/ 293914 w 1625388"/>
                  <a:gd name="connsiteY10-5310" fmla="*/ 2243527 h 3709329"/>
                  <a:gd name="connsiteX11-5311" fmla="*/ 14356 w 1625388"/>
                  <a:gd name="connsiteY11-5312" fmla="*/ 2457839 h 3709329"/>
                  <a:gd name="connsiteX12-5313" fmla="*/ 87221 w 1625388"/>
                  <a:gd name="connsiteY12-5314" fmla="*/ 2585950 h 3709329"/>
                  <a:gd name="connsiteX13-5315" fmla="*/ 242479 w 1625388"/>
                  <a:gd name="connsiteY13-5316" fmla="*/ 2517846 h 3709329"/>
                  <a:gd name="connsiteX14-5317" fmla="*/ 483938 w 1625388"/>
                  <a:gd name="connsiteY14-5318" fmla="*/ 2297342 h 3709329"/>
                  <a:gd name="connsiteX15-5319" fmla="*/ 749685 w 1625388"/>
                  <a:gd name="connsiteY15-5320" fmla="*/ 2031119 h 3709329"/>
                  <a:gd name="connsiteX16-5321" fmla="*/ 745399 w 1625388"/>
                  <a:gd name="connsiteY16-5322" fmla="*/ 2267815 h 3709329"/>
                  <a:gd name="connsiteX17-5323" fmla="*/ 748574 w 1625388"/>
                  <a:gd name="connsiteY17-5324" fmla="*/ 3612110 h 3709329"/>
                  <a:gd name="connsiteX18-5325" fmla="*/ 878749 w 1625388"/>
                  <a:gd name="connsiteY18-5326" fmla="*/ 3636240 h 3709329"/>
                  <a:gd name="connsiteX19-5327" fmla="*/ 867319 w 1625388"/>
                  <a:gd name="connsiteY19-5328" fmla="*/ 2945995 h 3709329"/>
                  <a:gd name="connsiteX20-5329" fmla="*/ 876844 w 1625388"/>
                  <a:gd name="connsiteY20-5330" fmla="*/ 2370050 h 3709329"/>
                  <a:gd name="connsiteX21-5331" fmla="*/ 951139 w 1625388"/>
                  <a:gd name="connsiteY21-5332" fmla="*/ 2382115 h 3709329"/>
                  <a:gd name="connsiteX22-5333" fmla="*/ 1339759 w 1625388"/>
                  <a:gd name="connsiteY22-5334" fmla="*/ 2389735 h 3709329"/>
                  <a:gd name="connsiteX23-5335" fmla="*/ 1598839 w 1625388"/>
                  <a:gd name="connsiteY23-5336" fmla="*/ 2427835 h 3709329"/>
                  <a:gd name="connsiteX24-5337" fmla="*/ 1598839 w 1625388"/>
                  <a:gd name="connsiteY24-5338" fmla="*/ 2298295 h 3709329"/>
                  <a:gd name="connsiteX25-5339" fmla="*/ 1438819 w 1625388"/>
                  <a:gd name="connsiteY25-5340" fmla="*/ 2244955 h 3709329"/>
                  <a:gd name="connsiteX26-5341" fmla="*/ 973999 w 1625388"/>
                  <a:gd name="connsiteY26-5342" fmla="*/ 2244955 h 3709329"/>
                  <a:gd name="connsiteX27-5343" fmla="*/ 1140210 w 1625388"/>
                  <a:gd name="connsiteY27-5344" fmla="*/ 1958253 h 3709329"/>
                  <a:gd name="connsiteX28-5345" fmla="*/ 1316899 w 1625388"/>
                  <a:gd name="connsiteY28-5346" fmla="*/ 1828236 h 3709329"/>
                  <a:gd name="connsiteX29-5347" fmla="*/ 1253082 w 1625388"/>
                  <a:gd name="connsiteY29-5348" fmla="*/ 1732034 h 3709329"/>
                  <a:gd name="connsiteX30-5349" fmla="*/ 1039245 w 1625388"/>
                  <a:gd name="connsiteY30-5350" fmla="*/ 1891101 h 3709329"/>
                  <a:gd name="connsiteX31-5351" fmla="*/ 881606 w 1625388"/>
                  <a:gd name="connsiteY31-5352" fmla="*/ 2104462 h 3709329"/>
                  <a:gd name="connsiteX32-5353" fmla="*/ 880019 w 1625388"/>
                  <a:gd name="connsiteY32-5354" fmla="*/ 1893165 h 3709329"/>
                  <a:gd name="connsiteX33-5355" fmla="*/ 1034959 w 1625388"/>
                  <a:gd name="connsiteY33-5356" fmla="*/ 1642975 h 3709329"/>
                  <a:gd name="connsiteX34-5357" fmla="*/ 1255939 w 1625388"/>
                  <a:gd name="connsiteY34-5358" fmla="*/ 1155295 h 3709329"/>
                  <a:gd name="connsiteX35-5359" fmla="*/ 1164499 w 1625388"/>
                  <a:gd name="connsiteY35-5360" fmla="*/ 888595 h 3709329"/>
                  <a:gd name="connsiteX36-5361" fmla="*/ 446949 w 1625388"/>
                  <a:gd name="connsiteY36-5362" fmla="*/ 896215 h 3709329"/>
                  <a:gd name="connsiteX37-5363" fmla="*/ 486319 w 1625388"/>
                  <a:gd name="connsiteY37-5364" fmla="*/ 652375 h 3709329"/>
                  <a:gd name="connsiteX38-5365" fmla="*/ 853349 w 1625388"/>
                  <a:gd name="connsiteY38-5366" fmla="*/ 253595 h 3709329"/>
                  <a:gd name="connsiteX39-5367" fmla="*/ 981619 w 1625388"/>
                  <a:gd name="connsiteY39-5368" fmla="*/ 134215 h 3709329"/>
                  <a:gd name="connsiteX40-5369" fmla="*/ 852079 w 1625388"/>
                  <a:gd name="connsiteY40-5370" fmla="*/ 12295 h 3709329"/>
                  <a:gd name="connsiteX0-5371" fmla="*/ 852079 w 1625388"/>
                  <a:gd name="connsiteY0-5372" fmla="*/ 12295 h 3709329"/>
                  <a:gd name="connsiteX1-5373" fmla="*/ 432979 w 1625388"/>
                  <a:gd name="connsiteY1-5374" fmla="*/ 454255 h 3709329"/>
                  <a:gd name="connsiteX2-5375" fmla="*/ 148499 w 1625388"/>
                  <a:gd name="connsiteY2-5376" fmla="*/ 901295 h 3709329"/>
                  <a:gd name="connsiteX3-5377" fmla="*/ 151039 w 1625388"/>
                  <a:gd name="connsiteY3-5378" fmla="*/ 1086715 h 3709329"/>
                  <a:gd name="connsiteX4-5379" fmla="*/ 496479 w 1625388"/>
                  <a:gd name="connsiteY4-5380" fmla="*/ 1072745 h 3709329"/>
                  <a:gd name="connsiteX5-5381" fmla="*/ 966379 w 1625388"/>
                  <a:gd name="connsiteY5-5382" fmla="*/ 1040995 h 3709329"/>
                  <a:gd name="connsiteX6-5383" fmla="*/ 1088299 w 1625388"/>
                  <a:gd name="connsiteY6-5384" fmla="*/ 1086715 h 3709329"/>
                  <a:gd name="connsiteX7-5385" fmla="*/ 1050199 w 1625388"/>
                  <a:gd name="connsiteY7-5386" fmla="*/ 1277215 h 3709329"/>
                  <a:gd name="connsiteX8-5387" fmla="*/ 850174 w 1625388"/>
                  <a:gd name="connsiteY8-5388" fmla="*/ 1645832 h 3709329"/>
                  <a:gd name="connsiteX9-5389" fmla="*/ 519657 w 1625388"/>
                  <a:gd name="connsiteY9-5390" fmla="*/ 2047787 h 3709329"/>
                  <a:gd name="connsiteX10-5391" fmla="*/ 293914 w 1625388"/>
                  <a:gd name="connsiteY10-5392" fmla="*/ 2243527 h 3709329"/>
                  <a:gd name="connsiteX11-5393" fmla="*/ 14356 w 1625388"/>
                  <a:gd name="connsiteY11-5394" fmla="*/ 2457839 h 3709329"/>
                  <a:gd name="connsiteX12-5395" fmla="*/ 87221 w 1625388"/>
                  <a:gd name="connsiteY12-5396" fmla="*/ 2585950 h 3709329"/>
                  <a:gd name="connsiteX13-5397" fmla="*/ 242479 w 1625388"/>
                  <a:gd name="connsiteY13-5398" fmla="*/ 2517846 h 3709329"/>
                  <a:gd name="connsiteX14-5399" fmla="*/ 483938 w 1625388"/>
                  <a:gd name="connsiteY14-5400" fmla="*/ 2297342 h 3709329"/>
                  <a:gd name="connsiteX15-5401" fmla="*/ 749685 w 1625388"/>
                  <a:gd name="connsiteY15-5402" fmla="*/ 2031119 h 3709329"/>
                  <a:gd name="connsiteX16-5403" fmla="*/ 745399 w 1625388"/>
                  <a:gd name="connsiteY16-5404" fmla="*/ 2267815 h 3709329"/>
                  <a:gd name="connsiteX17-5405" fmla="*/ 748574 w 1625388"/>
                  <a:gd name="connsiteY17-5406" fmla="*/ 3612110 h 3709329"/>
                  <a:gd name="connsiteX18-5407" fmla="*/ 878749 w 1625388"/>
                  <a:gd name="connsiteY18-5408" fmla="*/ 3636240 h 3709329"/>
                  <a:gd name="connsiteX19-5409" fmla="*/ 867319 w 1625388"/>
                  <a:gd name="connsiteY19-5410" fmla="*/ 2945995 h 3709329"/>
                  <a:gd name="connsiteX20-5411" fmla="*/ 876844 w 1625388"/>
                  <a:gd name="connsiteY20-5412" fmla="*/ 2370050 h 3709329"/>
                  <a:gd name="connsiteX21-5413" fmla="*/ 951139 w 1625388"/>
                  <a:gd name="connsiteY21-5414" fmla="*/ 2382115 h 3709329"/>
                  <a:gd name="connsiteX22-5415" fmla="*/ 1339759 w 1625388"/>
                  <a:gd name="connsiteY22-5416" fmla="*/ 2389735 h 3709329"/>
                  <a:gd name="connsiteX23-5417" fmla="*/ 1598839 w 1625388"/>
                  <a:gd name="connsiteY23-5418" fmla="*/ 2427835 h 3709329"/>
                  <a:gd name="connsiteX24-5419" fmla="*/ 1598839 w 1625388"/>
                  <a:gd name="connsiteY24-5420" fmla="*/ 2298295 h 3709329"/>
                  <a:gd name="connsiteX25-5421" fmla="*/ 1438819 w 1625388"/>
                  <a:gd name="connsiteY25-5422" fmla="*/ 2244955 h 3709329"/>
                  <a:gd name="connsiteX26-5423" fmla="*/ 973999 w 1625388"/>
                  <a:gd name="connsiteY26-5424" fmla="*/ 2244955 h 3709329"/>
                  <a:gd name="connsiteX27-5425" fmla="*/ 1140210 w 1625388"/>
                  <a:gd name="connsiteY27-5426" fmla="*/ 1958253 h 3709329"/>
                  <a:gd name="connsiteX28-5427" fmla="*/ 1316899 w 1625388"/>
                  <a:gd name="connsiteY28-5428" fmla="*/ 1828236 h 3709329"/>
                  <a:gd name="connsiteX29-5429" fmla="*/ 1253082 w 1625388"/>
                  <a:gd name="connsiteY29-5430" fmla="*/ 1732034 h 3709329"/>
                  <a:gd name="connsiteX30-5431" fmla="*/ 1039245 w 1625388"/>
                  <a:gd name="connsiteY30-5432" fmla="*/ 1891101 h 3709329"/>
                  <a:gd name="connsiteX31-5433" fmla="*/ 881606 w 1625388"/>
                  <a:gd name="connsiteY31-5434" fmla="*/ 2104462 h 3709329"/>
                  <a:gd name="connsiteX32-5435" fmla="*/ 880019 w 1625388"/>
                  <a:gd name="connsiteY32-5436" fmla="*/ 1893165 h 3709329"/>
                  <a:gd name="connsiteX33-5437" fmla="*/ 1034959 w 1625388"/>
                  <a:gd name="connsiteY33-5438" fmla="*/ 1642975 h 3709329"/>
                  <a:gd name="connsiteX34-5439" fmla="*/ 1255939 w 1625388"/>
                  <a:gd name="connsiteY34-5440" fmla="*/ 1155295 h 3709329"/>
                  <a:gd name="connsiteX35-5441" fmla="*/ 1164499 w 1625388"/>
                  <a:gd name="connsiteY35-5442" fmla="*/ 888595 h 3709329"/>
                  <a:gd name="connsiteX36-5443" fmla="*/ 446949 w 1625388"/>
                  <a:gd name="connsiteY36-5444" fmla="*/ 896215 h 3709329"/>
                  <a:gd name="connsiteX37-5445" fmla="*/ 486319 w 1625388"/>
                  <a:gd name="connsiteY37-5446" fmla="*/ 652375 h 3709329"/>
                  <a:gd name="connsiteX38-5447" fmla="*/ 853349 w 1625388"/>
                  <a:gd name="connsiteY38-5448" fmla="*/ 253595 h 3709329"/>
                  <a:gd name="connsiteX39-5449" fmla="*/ 981619 w 1625388"/>
                  <a:gd name="connsiteY39-5450" fmla="*/ 134215 h 3709329"/>
                  <a:gd name="connsiteX40-5451" fmla="*/ 852079 w 1625388"/>
                  <a:gd name="connsiteY40-5452" fmla="*/ 12295 h 3709329"/>
                  <a:gd name="connsiteX0-5453" fmla="*/ 852079 w 1625388"/>
                  <a:gd name="connsiteY0-5454" fmla="*/ 12295 h 3709329"/>
                  <a:gd name="connsiteX1-5455" fmla="*/ 432979 w 1625388"/>
                  <a:gd name="connsiteY1-5456" fmla="*/ 454255 h 3709329"/>
                  <a:gd name="connsiteX2-5457" fmla="*/ 148499 w 1625388"/>
                  <a:gd name="connsiteY2-5458" fmla="*/ 901295 h 3709329"/>
                  <a:gd name="connsiteX3-5459" fmla="*/ 151039 w 1625388"/>
                  <a:gd name="connsiteY3-5460" fmla="*/ 1086715 h 3709329"/>
                  <a:gd name="connsiteX4-5461" fmla="*/ 496479 w 1625388"/>
                  <a:gd name="connsiteY4-5462" fmla="*/ 1072745 h 3709329"/>
                  <a:gd name="connsiteX5-5463" fmla="*/ 966379 w 1625388"/>
                  <a:gd name="connsiteY5-5464" fmla="*/ 1040995 h 3709329"/>
                  <a:gd name="connsiteX6-5465" fmla="*/ 1088299 w 1625388"/>
                  <a:gd name="connsiteY6-5466" fmla="*/ 1086715 h 3709329"/>
                  <a:gd name="connsiteX7-5467" fmla="*/ 1050199 w 1625388"/>
                  <a:gd name="connsiteY7-5468" fmla="*/ 1277215 h 3709329"/>
                  <a:gd name="connsiteX8-5469" fmla="*/ 850174 w 1625388"/>
                  <a:gd name="connsiteY8-5470" fmla="*/ 1645832 h 3709329"/>
                  <a:gd name="connsiteX9-5471" fmla="*/ 519657 w 1625388"/>
                  <a:gd name="connsiteY9-5472" fmla="*/ 2035881 h 3709329"/>
                  <a:gd name="connsiteX10-5473" fmla="*/ 293914 w 1625388"/>
                  <a:gd name="connsiteY10-5474" fmla="*/ 2243527 h 3709329"/>
                  <a:gd name="connsiteX11-5475" fmla="*/ 14356 w 1625388"/>
                  <a:gd name="connsiteY11-5476" fmla="*/ 2457839 h 3709329"/>
                  <a:gd name="connsiteX12-5477" fmla="*/ 87221 w 1625388"/>
                  <a:gd name="connsiteY12-5478" fmla="*/ 2585950 h 3709329"/>
                  <a:gd name="connsiteX13-5479" fmla="*/ 242479 w 1625388"/>
                  <a:gd name="connsiteY13-5480" fmla="*/ 2517846 h 3709329"/>
                  <a:gd name="connsiteX14-5481" fmla="*/ 483938 w 1625388"/>
                  <a:gd name="connsiteY14-5482" fmla="*/ 2297342 h 3709329"/>
                  <a:gd name="connsiteX15-5483" fmla="*/ 749685 w 1625388"/>
                  <a:gd name="connsiteY15-5484" fmla="*/ 2031119 h 3709329"/>
                  <a:gd name="connsiteX16-5485" fmla="*/ 745399 w 1625388"/>
                  <a:gd name="connsiteY16-5486" fmla="*/ 2267815 h 3709329"/>
                  <a:gd name="connsiteX17-5487" fmla="*/ 748574 w 1625388"/>
                  <a:gd name="connsiteY17-5488" fmla="*/ 3612110 h 3709329"/>
                  <a:gd name="connsiteX18-5489" fmla="*/ 878749 w 1625388"/>
                  <a:gd name="connsiteY18-5490" fmla="*/ 3636240 h 3709329"/>
                  <a:gd name="connsiteX19-5491" fmla="*/ 867319 w 1625388"/>
                  <a:gd name="connsiteY19-5492" fmla="*/ 2945995 h 3709329"/>
                  <a:gd name="connsiteX20-5493" fmla="*/ 876844 w 1625388"/>
                  <a:gd name="connsiteY20-5494" fmla="*/ 2370050 h 3709329"/>
                  <a:gd name="connsiteX21-5495" fmla="*/ 951139 w 1625388"/>
                  <a:gd name="connsiteY21-5496" fmla="*/ 2382115 h 3709329"/>
                  <a:gd name="connsiteX22-5497" fmla="*/ 1339759 w 1625388"/>
                  <a:gd name="connsiteY22-5498" fmla="*/ 2389735 h 3709329"/>
                  <a:gd name="connsiteX23-5499" fmla="*/ 1598839 w 1625388"/>
                  <a:gd name="connsiteY23-5500" fmla="*/ 2427835 h 3709329"/>
                  <a:gd name="connsiteX24-5501" fmla="*/ 1598839 w 1625388"/>
                  <a:gd name="connsiteY24-5502" fmla="*/ 2298295 h 3709329"/>
                  <a:gd name="connsiteX25-5503" fmla="*/ 1438819 w 1625388"/>
                  <a:gd name="connsiteY25-5504" fmla="*/ 2244955 h 3709329"/>
                  <a:gd name="connsiteX26-5505" fmla="*/ 973999 w 1625388"/>
                  <a:gd name="connsiteY26-5506" fmla="*/ 2244955 h 3709329"/>
                  <a:gd name="connsiteX27-5507" fmla="*/ 1140210 w 1625388"/>
                  <a:gd name="connsiteY27-5508" fmla="*/ 1958253 h 3709329"/>
                  <a:gd name="connsiteX28-5509" fmla="*/ 1316899 w 1625388"/>
                  <a:gd name="connsiteY28-5510" fmla="*/ 1828236 h 3709329"/>
                  <a:gd name="connsiteX29-5511" fmla="*/ 1253082 w 1625388"/>
                  <a:gd name="connsiteY29-5512" fmla="*/ 1732034 h 3709329"/>
                  <a:gd name="connsiteX30-5513" fmla="*/ 1039245 w 1625388"/>
                  <a:gd name="connsiteY30-5514" fmla="*/ 1891101 h 3709329"/>
                  <a:gd name="connsiteX31-5515" fmla="*/ 881606 w 1625388"/>
                  <a:gd name="connsiteY31-5516" fmla="*/ 2104462 h 3709329"/>
                  <a:gd name="connsiteX32-5517" fmla="*/ 880019 w 1625388"/>
                  <a:gd name="connsiteY32-5518" fmla="*/ 1893165 h 3709329"/>
                  <a:gd name="connsiteX33-5519" fmla="*/ 1034959 w 1625388"/>
                  <a:gd name="connsiteY33-5520" fmla="*/ 1642975 h 3709329"/>
                  <a:gd name="connsiteX34-5521" fmla="*/ 1255939 w 1625388"/>
                  <a:gd name="connsiteY34-5522" fmla="*/ 1155295 h 3709329"/>
                  <a:gd name="connsiteX35-5523" fmla="*/ 1164499 w 1625388"/>
                  <a:gd name="connsiteY35-5524" fmla="*/ 888595 h 3709329"/>
                  <a:gd name="connsiteX36-5525" fmla="*/ 446949 w 1625388"/>
                  <a:gd name="connsiteY36-5526" fmla="*/ 896215 h 3709329"/>
                  <a:gd name="connsiteX37-5527" fmla="*/ 486319 w 1625388"/>
                  <a:gd name="connsiteY37-5528" fmla="*/ 652375 h 3709329"/>
                  <a:gd name="connsiteX38-5529" fmla="*/ 853349 w 1625388"/>
                  <a:gd name="connsiteY38-5530" fmla="*/ 253595 h 3709329"/>
                  <a:gd name="connsiteX39-5531" fmla="*/ 981619 w 1625388"/>
                  <a:gd name="connsiteY39-5532" fmla="*/ 134215 h 3709329"/>
                  <a:gd name="connsiteX40-5533" fmla="*/ 852079 w 1625388"/>
                  <a:gd name="connsiteY40-5534" fmla="*/ 12295 h 3709329"/>
                  <a:gd name="connsiteX0-5535" fmla="*/ 852079 w 1625388"/>
                  <a:gd name="connsiteY0-5536" fmla="*/ 12295 h 3709329"/>
                  <a:gd name="connsiteX1-5537" fmla="*/ 432979 w 1625388"/>
                  <a:gd name="connsiteY1-5538" fmla="*/ 454255 h 3709329"/>
                  <a:gd name="connsiteX2-5539" fmla="*/ 148499 w 1625388"/>
                  <a:gd name="connsiteY2-5540" fmla="*/ 901295 h 3709329"/>
                  <a:gd name="connsiteX3-5541" fmla="*/ 151039 w 1625388"/>
                  <a:gd name="connsiteY3-5542" fmla="*/ 1086715 h 3709329"/>
                  <a:gd name="connsiteX4-5543" fmla="*/ 496479 w 1625388"/>
                  <a:gd name="connsiteY4-5544" fmla="*/ 1072745 h 3709329"/>
                  <a:gd name="connsiteX5-5545" fmla="*/ 966379 w 1625388"/>
                  <a:gd name="connsiteY5-5546" fmla="*/ 1040995 h 3709329"/>
                  <a:gd name="connsiteX6-5547" fmla="*/ 1088299 w 1625388"/>
                  <a:gd name="connsiteY6-5548" fmla="*/ 1086715 h 3709329"/>
                  <a:gd name="connsiteX7-5549" fmla="*/ 1050199 w 1625388"/>
                  <a:gd name="connsiteY7-5550" fmla="*/ 1277215 h 3709329"/>
                  <a:gd name="connsiteX8-5551" fmla="*/ 850174 w 1625388"/>
                  <a:gd name="connsiteY8-5552" fmla="*/ 1645832 h 3709329"/>
                  <a:gd name="connsiteX9-5553" fmla="*/ 519657 w 1625388"/>
                  <a:gd name="connsiteY9-5554" fmla="*/ 2035881 h 3709329"/>
                  <a:gd name="connsiteX10-5555" fmla="*/ 293914 w 1625388"/>
                  <a:gd name="connsiteY10-5556" fmla="*/ 2243527 h 3709329"/>
                  <a:gd name="connsiteX11-5557" fmla="*/ 14356 w 1625388"/>
                  <a:gd name="connsiteY11-5558" fmla="*/ 2457839 h 3709329"/>
                  <a:gd name="connsiteX12-5559" fmla="*/ 87221 w 1625388"/>
                  <a:gd name="connsiteY12-5560" fmla="*/ 2585950 h 3709329"/>
                  <a:gd name="connsiteX13-5561" fmla="*/ 242479 w 1625388"/>
                  <a:gd name="connsiteY13-5562" fmla="*/ 2517846 h 3709329"/>
                  <a:gd name="connsiteX14-5563" fmla="*/ 483938 w 1625388"/>
                  <a:gd name="connsiteY14-5564" fmla="*/ 2297342 h 3709329"/>
                  <a:gd name="connsiteX15-5565" fmla="*/ 749685 w 1625388"/>
                  <a:gd name="connsiteY15-5566" fmla="*/ 2031119 h 3709329"/>
                  <a:gd name="connsiteX16-5567" fmla="*/ 745399 w 1625388"/>
                  <a:gd name="connsiteY16-5568" fmla="*/ 2267815 h 3709329"/>
                  <a:gd name="connsiteX17-5569" fmla="*/ 748574 w 1625388"/>
                  <a:gd name="connsiteY17-5570" fmla="*/ 3612110 h 3709329"/>
                  <a:gd name="connsiteX18-5571" fmla="*/ 878749 w 1625388"/>
                  <a:gd name="connsiteY18-5572" fmla="*/ 3636240 h 3709329"/>
                  <a:gd name="connsiteX19-5573" fmla="*/ 867319 w 1625388"/>
                  <a:gd name="connsiteY19-5574" fmla="*/ 2945995 h 3709329"/>
                  <a:gd name="connsiteX20-5575" fmla="*/ 876844 w 1625388"/>
                  <a:gd name="connsiteY20-5576" fmla="*/ 2370050 h 3709329"/>
                  <a:gd name="connsiteX21-5577" fmla="*/ 951139 w 1625388"/>
                  <a:gd name="connsiteY21-5578" fmla="*/ 2382115 h 3709329"/>
                  <a:gd name="connsiteX22-5579" fmla="*/ 1339759 w 1625388"/>
                  <a:gd name="connsiteY22-5580" fmla="*/ 2389735 h 3709329"/>
                  <a:gd name="connsiteX23-5581" fmla="*/ 1598839 w 1625388"/>
                  <a:gd name="connsiteY23-5582" fmla="*/ 2427835 h 3709329"/>
                  <a:gd name="connsiteX24-5583" fmla="*/ 1598839 w 1625388"/>
                  <a:gd name="connsiteY24-5584" fmla="*/ 2298295 h 3709329"/>
                  <a:gd name="connsiteX25-5585" fmla="*/ 1438819 w 1625388"/>
                  <a:gd name="connsiteY25-5586" fmla="*/ 2244955 h 3709329"/>
                  <a:gd name="connsiteX26-5587" fmla="*/ 973999 w 1625388"/>
                  <a:gd name="connsiteY26-5588" fmla="*/ 2244955 h 3709329"/>
                  <a:gd name="connsiteX27-5589" fmla="*/ 1140210 w 1625388"/>
                  <a:gd name="connsiteY27-5590" fmla="*/ 1958253 h 3709329"/>
                  <a:gd name="connsiteX28-5591" fmla="*/ 1316899 w 1625388"/>
                  <a:gd name="connsiteY28-5592" fmla="*/ 1828236 h 3709329"/>
                  <a:gd name="connsiteX29-5593" fmla="*/ 1253082 w 1625388"/>
                  <a:gd name="connsiteY29-5594" fmla="*/ 1732034 h 3709329"/>
                  <a:gd name="connsiteX30-5595" fmla="*/ 1039245 w 1625388"/>
                  <a:gd name="connsiteY30-5596" fmla="*/ 1891101 h 3709329"/>
                  <a:gd name="connsiteX31-5597" fmla="*/ 881606 w 1625388"/>
                  <a:gd name="connsiteY31-5598" fmla="*/ 2104462 h 3709329"/>
                  <a:gd name="connsiteX32-5599" fmla="*/ 880019 w 1625388"/>
                  <a:gd name="connsiteY32-5600" fmla="*/ 1893165 h 3709329"/>
                  <a:gd name="connsiteX33-5601" fmla="*/ 1034959 w 1625388"/>
                  <a:gd name="connsiteY33-5602" fmla="*/ 1642975 h 3709329"/>
                  <a:gd name="connsiteX34-5603" fmla="*/ 1255939 w 1625388"/>
                  <a:gd name="connsiteY34-5604" fmla="*/ 1155295 h 3709329"/>
                  <a:gd name="connsiteX35-5605" fmla="*/ 1164499 w 1625388"/>
                  <a:gd name="connsiteY35-5606" fmla="*/ 888595 h 3709329"/>
                  <a:gd name="connsiteX36-5607" fmla="*/ 446949 w 1625388"/>
                  <a:gd name="connsiteY36-5608" fmla="*/ 896215 h 3709329"/>
                  <a:gd name="connsiteX37-5609" fmla="*/ 486319 w 1625388"/>
                  <a:gd name="connsiteY37-5610" fmla="*/ 652375 h 3709329"/>
                  <a:gd name="connsiteX38-5611" fmla="*/ 853349 w 1625388"/>
                  <a:gd name="connsiteY38-5612" fmla="*/ 253595 h 3709329"/>
                  <a:gd name="connsiteX39-5613" fmla="*/ 981619 w 1625388"/>
                  <a:gd name="connsiteY39-5614" fmla="*/ 134215 h 3709329"/>
                  <a:gd name="connsiteX40-5615" fmla="*/ 852079 w 1625388"/>
                  <a:gd name="connsiteY40-5616" fmla="*/ 12295 h 3709329"/>
                  <a:gd name="connsiteX0-5617" fmla="*/ 852079 w 1625388"/>
                  <a:gd name="connsiteY0-5618" fmla="*/ 12295 h 3709329"/>
                  <a:gd name="connsiteX1-5619" fmla="*/ 432979 w 1625388"/>
                  <a:gd name="connsiteY1-5620" fmla="*/ 454255 h 3709329"/>
                  <a:gd name="connsiteX2-5621" fmla="*/ 148499 w 1625388"/>
                  <a:gd name="connsiteY2-5622" fmla="*/ 901295 h 3709329"/>
                  <a:gd name="connsiteX3-5623" fmla="*/ 151039 w 1625388"/>
                  <a:gd name="connsiteY3-5624" fmla="*/ 1086715 h 3709329"/>
                  <a:gd name="connsiteX4-5625" fmla="*/ 496479 w 1625388"/>
                  <a:gd name="connsiteY4-5626" fmla="*/ 1072745 h 3709329"/>
                  <a:gd name="connsiteX5-5627" fmla="*/ 966379 w 1625388"/>
                  <a:gd name="connsiteY5-5628" fmla="*/ 1040995 h 3709329"/>
                  <a:gd name="connsiteX6-5629" fmla="*/ 1088299 w 1625388"/>
                  <a:gd name="connsiteY6-5630" fmla="*/ 1086715 h 3709329"/>
                  <a:gd name="connsiteX7-5631" fmla="*/ 1050199 w 1625388"/>
                  <a:gd name="connsiteY7-5632" fmla="*/ 1277215 h 3709329"/>
                  <a:gd name="connsiteX8-5633" fmla="*/ 850174 w 1625388"/>
                  <a:gd name="connsiteY8-5634" fmla="*/ 1645832 h 3709329"/>
                  <a:gd name="connsiteX9-5635" fmla="*/ 519657 w 1625388"/>
                  <a:gd name="connsiteY9-5636" fmla="*/ 2035881 h 3709329"/>
                  <a:gd name="connsiteX10-5637" fmla="*/ 293914 w 1625388"/>
                  <a:gd name="connsiteY10-5638" fmla="*/ 2243527 h 3709329"/>
                  <a:gd name="connsiteX11-5639" fmla="*/ 14356 w 1625388"/>
                  <a:gd name="connsiteY11-5640" fmla="*/ 2457839 h 3709329"/>
                  <a:gd name="connsiteX12-5641" fmla="*/ 87221 w 1625388"/>
                  <a:gd name="connsiteY12-5642" fmla="*/ 2585950 h 3709329"/>
                  <a:gd name="connsiteX13-5643" fmla="*/ 242479 w 1625388"/>
                  <a:gd name="connsiteY13-5644" fmla="*/ 2517846 h 3709329"/>
                  <a:gd name="connsiteX14-5645" fmla="*/ 483938 w 1625388"/>
                  <a:gd name="connsiteY14-5646" fmla="*/ 2297342 h 3709329"/>
                  <a:gd name="connsiteX15-5647" fmla="*/ 749685 w 1625388"/>
                  <a:gd name="connsiteY15-5648" fmla="*/ 2031119 h 3709329"/>
                  <a:gd name="connsiteX16-5649" fmla="*/ 745399 w 1625388"/>
                  <a:gd name="connsiteY16-5650" fmla="*/ 2267815 h 3709329"/>
                  <a:gd name="connsiteX17-5651" fmla="*/ 748574 w 1625388"/>
                  <a:gd name="connsiteY17-5652" fmla="*/ 3612110 h 3709329"/>
                  <a:gd name="connsiteX18-5653" fmla="*/ 878749 w 1625388"/>
                  <a:gd name="connsiteY18-5654" fmla="*/ 3636240 h 3709329"/>
                  <a:gd name="connsiteX19-5655" fmla="*/ 867319 w 1625388"/>
                  <a:gd name="connsiteY19-5656" fmla="*/ 2945995 h 3709329"/>
                  <a:gd name="connsiteX20-5657" fmla="*/ 876844 w 1625388"/>
                  <a:gd name="connsiteY20-5658" fmla="*/ 2370050 h 3709329"/>
                  <a:gd name="connsiteX21-5659" fmla="*/ 951139 w 1625388"/>
                  <a:gd name="connsiteY21-5660" fmla="*/ 2382115 h 3709329"/>
                  <a:gd name="connsiteX22-5661" fmla="*/ 1339759 w 1625388"/>
                  <a:gd name="connsiteY22-5662" fmla="*/ 2389735 h 3709329"/>
                  <a:gd name="connsiteX23-5663" fmla="*/ 1598839 w 1625388"/>
                  <a:gd name="connsiteY23-5664" fmla="*/ 2427835 h 3709329"/>
                  <a:gd name="connsiteX24-5665" fmla="*/ 1598839 w 1625388"/>
                  <a:gd name="connsiteY24-5666" fmla="*/ 2298295 h 3709329"/>
                  <a:gd name="connsiteX25-5667" fmla="*/ 1438819 w 1625388"/>
                  <a:gd name="connsiteY25-5668" fmla="*/ 2244955 h 3709329"/>
                  <a:gd name="connsiteX26-5669" fmla="*/ 973999 w 1625388"/>
                  <a:gd name="connsiteY26-5670" fmla="*/ 2244955 h 3709329"/>
                  <a:gd name="connsiteX27-5671" fmla="*/ 1140210 w 1625388"/>
                  <a:gd name="connsiteY27-5672" fmla="*/ 1958253 h 3709329"/>
                  <a:gd name="connsiteX28-5673" fmla="*/ 1316899 w 1625388"/>
                  <a:gd name="connsiteY28-5674" fmla="*/ 1828236 h 3709329"/>
                  <a:gd name="connsiteX29-5675" fmla="*/ 1253082 w 1625388"/>
                  <a:gd name="connsiteY29-5676" fmla="*/ 1732034 h 3709329"/>
                  <a:gd name="connsiteX30-5677" fmla="*/ 1039245 w 1625388"/>
                  <a:gd name="connsiteY30-5678" fmla="*/ 1891101 h 3709329"/>
                  <a:gd name="connsiteX31-5679" fmla="*/ 881606 w 1625388"/>
                  <a:gd name="connsiteY31-5680" fmla="*/ 2104462 h 3709329"/>
                  <a:gd name="connsiteX32-5681" fmla="*/ 880019 w 1625388"/>
                  <a:gd name="connsiteY32-5682" fmla="*/ 1893165 h 3709329"/>
                  <a:gd name="connsiteX33-5683" fmla="*/ 1034959 w 1625388"/>
                  <a:gd name="connsiteY33-5684" fmla="*/ 1642975 h 3709329"/>
                  <a:gd name="connsiteX34-5685" fmla="*/ 1255939 w 1625388"/>
                  <a:gd name="connsiteY34-5686" fmla="*/ 1155295 h 3709329"/>
                  <a:gd name="connsiteX35-5687" fmla="*/ 1164499 w 1625388"/>
                  <a:gd name="connsiteY35-5688" fmla="*/ 888595 h 3709329"/>
                  <a:gd name="connsiteX36-5689" fmla="*/ 446949 w 1625388"/>
                  <a:gd name="connsiteY36-5690" fmla="*/ 896215 h 3709329"/>
                  <a:gd name="connsiteX37-5691" fmla="*/ 486319 w 1625388"/>
                  <a:gd name="connsiteY37-5692" fmla="*/ 652375 h 3709329"/>
                  <a:gd name="connsiteX38-5693" fmla="*/ 853349 w 1625388"/>
                  <a:gd name="connsiteY38-5694" fmla="*/ 253595 h 3709329"/>
                  <a:gd name="connsiteX39-5695" fmla="*/ 981619 w 1625388"/>
                  <a:gd name="connsiteY39-5696" fmla="*/ 134215 h 3709329"/>
                  <a:gd name="connsiteX40-5697" fmla="*/ 852079 w 1625388"/>
                  <a:gd name="connsiteY40-5698" fmla="*/ 12295 h 3709329"/>
                  <a:gd name="connsiteX0-5699" fmla="*/ 852079 w 1625388"/>
                  <a:gd name="connsiteY0-5700" fmla="*/ 12295 h 3709329"/>
                  <a:gd name="connsiteX1-5701" fmla="*/ 432979 w 1625388"/>
                  <a:gd name="connsiteY1-5702" fmla="*/ 454255 h 3709329"/>
                  <a:gd name="connsiteX2-5703" fmla="*/ 148499 w 1625388"/>
                  <a:gd name="connsiteY2-5704" fmla="*/ 901295 h 3709329"/>
                  <a:gd name="connsiteX3-5705" fmla="*/ 151039 w 1625388"/>
                  <a:gd name="connsiteY3-5706" fmla="*/ 1086715 h 3709329"/>
                  <a:gd name="connsiteX4-5707" fmla="*/ 496479 w 1625388"/>
                  <a:gd name="connsiteY4-5708" fmla="*/ 1072745 h 3709329"/>
                  <a:gd name="connsiteX5-5709" fmla="*/ 966379 w 1625388"/>
                  <a:gd name="connsiteY5-5710" fmla="*/ 1040995 h 3709329"/>
                  <a:gd name="connsiteX6-5711" fmla="*/ 1088299 w 1625388"/>
                  <a:gd name="connsiteY6-5712" fmla="*/ 1086715 h 3709329"/>
                  <a:gd name="connsiteX7-5713" fmla="*/ 1050199 w 1625388"/>
                  <a:gd name="connsiteY7-5714" fmla="*/ 1277215 h 3709329"/>
                  <a:gd name="connsiteX8-5715" fmla="*/ 850174 w 1625388"/>
                  <a:gd name="connsiteY8-5716" fmla="*/ 1645832 h 3709329"/>
                  <a:gd name="connsiteX9-5717" fmla="*/ 526801 w 1625388"/>
                  <a:gd name="connsiteY9-5718" fmla="*/ 2038262 h 3709329"/>
                  <a:gd name="connsiteX10-5719" fmla="*/ 293914 w 1625388"/>
                  <a:gd name="connsiteY10-5720" fmla="*/ 2243527 h 3709329"/>
                  <a:gd name="connsiteX11-5721" fmla="*/ 14356 w 1625388"/>
                  <a:gd name="connsiteY11-5722" fmla="*/ 2457839 h 3709329"/>
                  <a:gd name="connsiteX12-5723" fmla="*/ 87221 w 1625388"/>
                  <a:gd name="connsiteY12-5724" fmla="*/ 2585950 h 3709329"/>
                  <a:gd name="connsiteX13-5725" fmla="*/ 242479 w 1625388"/>
                  <a:gd name="connsiteY13-5726" fmla="*/ 2517846 h 3709329"/>
                  <a:gd name="connsiteX14-5727" fmla="*/ 483938 w 1625388"/>
                  <a:gd name="connsiteY14-5728" fmla="*/ 2297342 h 3709329"/>
                  <a:gd name="connsiteX15-5729" fmla="*/ 749685 w 1625388"/>
                  <a:gd name="connsiteY15-5730" fmla="*/ 2031119 h 3709329"/>
                  <a:gd name="connsiteX16-5731" fmla="*/ 745399 w 1625388"/>
                  <a:gd name="connsiteY16-5732" fmla="*/ 2267815 h 3709329"/>
                  <a:gd name="connsiteX17-5733" fmla="*/ 748574 w 1625388"/>
                  <a:gd name="connsiteY17-5734" fmla="*/ 3612110 h 3709329"/>
                  <a:gd name="connsiteX18-5735" fmla="*/ 878749 w 1625388"/>
                  <a:gd name="connsiteY18-5736" fmla="*/ 3636240 h 3709329"/>
                  <a:gd name="connsiteX19-5737" fmla="*/ 867319 w 1625388"/>
                  <a:gd name="connsiteY19-5738" fmla="*/ 2945995 h 3709329"/>
                  <a:gd name="connsiteX20-5739" fmla="*/ 876844 w 1625388"/>
                  <a:gd name="connsiteY20-5740" fmla="*/ 2370050 h 3709329"/>
                  <a:gd name="connsiteX21-5741" fmla="*/ 951139 w 1625388"/>
                  <a:gd name="connsiteY21-5742" fmla="*/ 2382115 h 3709329"/>
                  <a:gd name="connsiteX22-5743" fmla="*/ 1339759 w 1625388"/>
                  <a:gd name="connsiteY22-5744" fmla="*/ 2389735 h 3709329"/>
                  <a:gd name="connsiteX23-5745" fmla="*/ 1598839 w 1625388"/>
                  <a:gd name="connsiteY23-5746" fmla="*/ 2427835 h 3709329"/>
                  <a:gd name="connsiteX24-5747" fmla="*/ 1598839 w 1625388"/>
                  <a:gd name="connsiteY24-5748" fmla="*/ 2298295 h 3709329"/>
                  <a:gd name="connsiteX25-5749" fmla="*/ 1438819 w 1625388"/>
                  <a:gd name="connsiteY25-5750" fmla="*/ 2244955 h 3709329"/>
                  <a:gd name="connsiteX26-5751" fmla="*/ 973999 w 1625388"/>
                  <a:gd name="connsiteY26-5752" fmla="*/ 2244955 h 3709329"/>
                  <a:gd name="connsiteX27-5753" fmla="*/ 1140210 w 1625388"/>
                  <a:gd name="connsiteY27-5754" fmla="*/ 1958253 h 3709329"/>
                  <a:gd name="connsiteX28-5755" fmla="*/ 1316899 w 1625388"/>
                  <a:gd name="connsiteY28-5756" fmla="*/ 1828236 h 3709329"/>
                  <a:gd name="connsiteX29-5757" fmla="*/ 1253082 w 1625388"/>
                  <a:gd name="connsiteY29-5758" fmla="*/ 1732034 h 3709329"/>
                  <a:gd name="connsiteX30-5759" fmla="*/ 1039245 w 1625388"/>
                  <a:gd name="connsiteY30-5760" fmla="*/ 1891101 h 3709329"/>
                  <a:gd name="connsiteX31-5761" fmla="*/ 881606 w 1625388"/>
                  <a:gd name="connsiteY31-5762" fmla="*/ 2104462 h 3709329"/>
                  <a:gd name="connsiteX32-5763" fmla="*/ 880019 w 1625388"/>
                  <a:gd name="connsiteY32-5764" fmla="*/ 1893165 h 3709329"/>
                  <a:gd name="connsiteX33-5765" fmla="*/ 1034959 w 1625388"/>
                  <a:gd name="connsiteY33-5766" fmla="*/ 1642975 h 3709329"/>
                  <a:gd name="connsiteX34-5767" fmla="*/ 1255939 w 1625388"/>
                  <a:gd name="connsiteY34-5768" fmla="*/ 1155295 h 3709329"/>
                  <a:gd name="connsiteX35-5769" fmla="*/ 1164499 w 1625388"/>
                  <a:gd name="connsiteY35-5770" fmla="*/ 888595 h 3709329"/>
                  <a:gd name="connsiteX36-5771" fmla="*/ 446949 w 1625388"/>
                  <a:gd name="connsiteY36-5772" fmla="*/ 896215 h 3709329"/>
                  <a:gd name="connsiteX37-5773" fmla="*/ 486319 w 1625388"/>
                  <a:gd name="connsiteY37-5774" fmla="*/ 652375 h 3709329"/>
                  <a:gd name="connsiteX38-5775" fmla="*/ 853349 w 1625388"/>
                  <a:gd name="connsiteY38-5776" fmla="*/ 253595 h 3709329"/>
                  <a:gd name="connsiteX39-5777" fmla="*/ 981619 w 1625388"/>
                  <a:gd name="connsiteY39-5778" fmla="*/ 134215 h 3709329"/>
                  <a:gd name="connsiteX40-5779" fmla="*/ 852079 w 1625388"/>
                  <a:gd name="connsiteY40-5780" fmla="*/ 12295 h 3709329"/>
                  <a:gd name="connsiteX0-5781" fmla="*/ 852079 w 1625388"/>
                  <a:gd name="connsiteY0-5782" fmla="*/ 12295 h 3709329"/>
                  <a:gd name="connsiteX1-5783" fmla="*/ 432979 w 1625388"/>
                  <a:gd name="connsiteY1-5784" fmla="*/ 454255 h 3709329"/>
                  <a:gd name="connsiteX2-5785" fmla="*/ 148499 w 1625388"/>
                  <a:gd name="connsiteY2-5786" fmla="*/ 901295 h 3709329"/>
                  <a:gd name="connsiteX3-5787" fmla="*/ 151039 w 1625388"/>
                  <a:gd name="connsiteY3-5788" fmla="*/ 1086715 h 3709329"/>
                  <a:gd name="connsiteX4-5789" fmla="*/ 496479 w 1625388"/>
                  <a:gd name="connsiteY4-5790" fmla="*/ 1072745 h 3709329"/>
                  <a:gd name="connsiteX5-5791" fmla="*/ 966379 w 1625388"/>
                  <a:gd name="connsiteY5-5792" fmla="*/ 1040995 h 3709329"/>
                  <a:gd name="connsiteX6-5793" fmla="*/ 1088299 w 1625388"/>
                  <a:gd name="connsiteY6-5794" fmla="*/ 1086715 h 3709329"/>
                  <a:gd name="connsiteX7-5795" fmla="*/ 1050199 w 1625388"/>
                  <a:gd name="connsiteY7-5796" fmla="*/ 1277215 h 3709329"/>
                  <a:gd name="connsiteX8-5797" fmla="*/ 850174 w 1625388"/>
                  <a:gd name="connsiteY8-5798" fmla="*/ 1645832 h 3709329"/>
                  <a:gd name="connsiteX9-5799" fmla="*/ 526801 w 1625388"/>
                  <a:gd name="connsiteY9-5800" fmla="*/ 2038262 h 3709329"/>
                  <a:gd name="connsiteX10-5801" fmla="*/ 293914 w 1625388"/>
                  <a:gd name="connsiteY10-5802" fmla="*/ 2243527 h 3709329"/>
                  <a:gd name="connsiteX11-5803" fmla="*/ 14356 w 1625388"/>
                  <a:gd name="connsiteY11-5804" fmla="*/ 2457839 h 3709329"/>
                  <a:gd name="connsiteX12-5805" fmla="*/ 87221 w 1625388"/>
                  <a:gd name="connsiteY12-5806" fmla="*/ 2585950 h 3709329"/>
                  <a:gd name="connsiteX13-5807" fmla="*/ 242479 w 1625388"/>
                  <a:gd name="connsiteY13-5808" fmla="*/ 2517846 h 3709329"/>
                  <a:gd name="connsiteX14-5809" fmla="*/ 483938 w 1625388"/>
                  <a:gd name="connsiteY14-5810" fmla="*/ 2297342 h 3709329"/>
                  <a:gd name="connsiteX15-5811" fmla="*/ 749685 w 1625388"/>
                  <a:gd name="connsiteY15-5812" fmla="*/ 2031119 h 3709329"/>
                  <a:gd name="connsiteX16-5813" fmla="*/ 745399 w 1625388"/>
                  <a:gd name="connsiteY16-5814" fmla="*/ 2267815 h 3709329"/>
                  <a:gd name="connsiteX17-5815" fmla="*/ 748574 w 1625388"/>
                  <a:gd name="connsiteY17-5816" fmla="*/ 3612110 h 3709329"/>
                  <a:gd name="connsiteX18-5817" fmla="*/ 878749 w 1625388"/>
                  <a:gd name="connsiteY18-5818" fmla="*/ 3636240 h 3709329"/>
                  <a:gd name="connsiteX19-5819" fmla="*/ 867319 w 1625388"/>
                  <a:gd name="connsiteY19-5820" fmla="*/ 2945995 h 3709329"/>
                  <a:gd name="connsiteX20-5821" fmla="*/ 876844 w 1625388"/>
                  <a:gd name="connsiteY20-5822" fmla="*/ 2370050 h 3709329"/>
                  <a:gd name="connsiteX21-5823" fmla="*/ 951139 w 1625388"/>
                  <a:gd name="connsiteY21-5824" fmla="*/ 2382115 h 3709329"/>
                  <a:gd name="connsiteX22-5825" fmla="*/ 1339759 w 1625388"/>
                  <a:gd name="connsiteY22-5826" fmla="*/ 2389735 h 3709329"/>
                  <a:gd name="connsiteX23-5827" fmla="*/ 1598839 w 1625388"/>
                  <a:gd name="connsiteY23-5828" fmla="*/ 2427835 h 3709329"/>
                  <a:gd name="connsiteX24-5829" fmla="*/ 1598839 w 1625388"/>
                  <a:gd name="connsiteY24-5830" fmla="*/ 2298295 h 3709329"/>
                  <a:gd name="connsiteX25-5831" fmla="*/ 1438819 w 1625388"/>
                  <a:gd name="connsiteY25-5832" fmla="*/ 2244955 h 3709329"/>
                  <a:gd name="connsiteX26-5833" fmla="*/ 973999 w 1625388"/>
                  <a:gd name="connsiteY26-5834" fmla="*/ 2244955 h 3709329"/>
                  <a:gd name="connsiteX27-5835" fmla="*/ 1140210 w 1625388"/>
                  <a:gd name="connsiteY27-5836" fmla="*/ 1958253 h 3709329"/>
                  <a:gd name="connsiteX28-5837" fmla="*/ 1316899 w 1625388"/>
                  <a:gd name="connsiteY28-5838" fmla="*/ 1828236 h 3709329"/>
                  <a:gd name="connsiteX29-5839" fmla="*/ 1253082 w 1625388"/>
                  <a:gd name="connsiteY29-5840" fmla="*/ 1732034 h 3709329"/>
                  <a:gd name="connsiteX30-5841" fmla="*/ 1039245 w 1625388"/>
                  <a:gd name="connsiteY30-5842" fmla="*/ 1891101 h 3709329"/>
                  <a:gd name="connsiteX31-5843" fmla="*/ 881606 w 1625388"/>
                  <a:gd name="connsiteY31-5844" fmla="*/ 2104462 h 3709329"/>
                  <a:gd name="connsiteX32-5845" fmla="*/ 880019 w 1625388"/>
                  <a:gd name="connsiteY32-5846" fmla="*/ 1893165 h 3709329"/>
                  <a:gd name="connsiteX33-5847" fmla="*/ 1094490 w 1625388"/>
                  <a:gd name="connsiteY33-5848" fmla="*/ 1547725 h 3709329"/>
                  <a:gd name="connsiteX34-5849" fmla="*/ 1255939 w 1625388"/>
                  <a:gd name="connsiteY34-5850" fmla="*/ 1155295 h 3709329"/>
                  <a:gd name="connsiteX35-5851" fmla="*/ 1164499 w 1625388"/>
                  <a:gd name="connsiteY35-5852" fmla="*/ 888595 h 3709329"/>
                  <a:gd name="connsiteX36-5853" fmla="*/ 446949 w 1625388"/>
                  <a:gd name="connsiteY36-5854" fmla="*/ 896215 h 3709329"/>
                  <a:gd name="connsiteX37-5855" fmla="*/ 486319 w 1625388"/>
                  <a:gd name="connsiteY37-5856" fmla="*/ 652375 h 3709329"/>
                  <a:gd name="connsiteX38-5857" fmla="*/ 853349 w 1625388"/>
                  <a:gd name="connsiteY38-5858" fmla="*/ 253595 h 3709329"/>
                  <a:gd name="connsiteX39-5859" fmla="*/ 981619 w 1625388"/>
                  <a:gd name="connsiteY39-5860" fmla="*/ 134215 h 3709329"/>
                  <a:gd name="connsiteX40-5861" fmla="*/ 852079 w 1625388"/>
                  <a:gd name="connsiteY40-5862" fmla="*/ 12295 h 3709329"/>
                  <a:gd name="connsiteX0-5863" fmla="*/ 852079 w 1625388"/>
                  <a:gd name="connsiteY0-5864" fmla="*/ 12295 h 3709329"/>
                  <a:gd name="connsiteX1-5865" fmla="*/ 432979 w 1625388"/>
                  <a:gd name="connsiteY1-5866" fmla="*/ 454255 h 3709329"/>
                  <a:gd name="connsiteX2-5867" fmla="*/ 148499 w 1625388"/>
                  <a:gd name="connsiteY2-5868" fmla="*/ 901295 h 3709329"/>
                  <a:gd name="connsiteX3-5869" fmla="*/ 151039 w 1625388"/>
                  <a:gd name="connsiteY3-5870" fmla="*/ 1086715 h 3709329"/>
                  <a:gd name="connsiteX4-5871" fmla="*/ 496479 w 1625388"/>
                  <a:gd name="connsiteY4-5872" fmla="*/ 1072745 h 3709329"/>
                  <a:gd name="connsiteX5-5873" fmla="*/ 966379 w 1625388"/>
                  <a:gd name="connsiteY5-5874" fmla="*/ 1040995 h 3709329"/>
                  <a:gd name="connsiteX6-5875" fmla="*/ 1088299 w 1625388"/>
                  <a:gd name="connsiteY6-5876" fmla="*/ 1086715 h 3709329"/>
                  <a:gd name="connsiteX7-5877" fmla="*/ 1050199 w 1625388"/>
                  <a:gd name="connsiteY7-5878" fmla="*/ 1277215 h 3709329"/>
                  <a:gd name="connsiteX8-5879" fmla="*/ 850174 w 1625388"/>
                  <a:gd name="connsiteY8-5880" fmla="*/ 1645832 h 3709329"/>
                  <a:gd name="connsiteX9-5881" fmla="*/ 526801 w 1625388"/>
                  <a:gd name="connsiteY9-5882" fmla="*/ 2038262 h 3709329"/>
                  <a:gd name="connsiteX10-5883" fmla="*/ 293914 w 1625388"/>
                  <a:gd name="connsiteY10-5884" fmla="*/ 2243527 h 3709329"/>
                  <a:gd name="connsiteX11-5885" fmla="*/ 14356 w 1625388"/>
                  <a:gd name="connsiteY11-5886" fmla="*/ 2457839 h 3709329"/>
                  <a:gd name="connsiteX12-5887" fmla="*/ 87221 w 1625388"/>
                  <a:gd name="connsiteY12-5888" fmla="*/ 2585950 h 3709329"/>
                  <a:gd name="connsiteX13-5889" fmla="*/ 242479 w 1625388"/>
                  <a:gd name="connsiteY13-5890" fmla="*/ 2517846 h 3709329"/>
                  <a:gd name="connsiteX14-5891" fmla="*/ 483938 w 1625388"/>
                  <a:gd name="connsiteY14-5892" fmla="*/ 2297342 h 3709329"/>
                  <a:gd name="connsiteX15-5893" fmla="*/ 749685 w 1625388"/>
                  <a:gd name="connsiteY15-5894" fmla="*/ 2031119 h 3709329"/>
                  <a:gd name="connsiteX16-5895" fmla="*/ 745399 w 1625388"/>
                  <a:gd name="connsiteY16-5896" fmla="*/ 2267815 h 3709329"/>
                  <a:gd name="connsiteX17-5897" fmla="*/ 748574 w 1625388"/>
                  <a:gd name="connsiteY17-5898" fmla="*/ 3612110 h 3709329"/>
                  <a:gd name="connsiteX18-5899" fmla="*/ 878749 w 1625388"/>
                  <a:gd name="connsiteY18-5900" fmla="*/ 3636240 h 3709329"/>
                  <a:gd name="connsiteX19-5901" fmla="*/ 867319 w 1625388"/>
                  <a:gd name="connsiteY19-5902" fmla="*/ 2945995 h 3709329"/>
                  <a:gd name="connsiteX20-5903" fmla="*/ 876844 w 1625388"/>
                  <a:gd name="connsiteY20-5904" fmla="*/ 2370050 h 3709329"/>
                  <a:gd name="connsiteX21-5905" fmla="*/ 951139 w 1625388"/>
                  <a:gd name="connsiteY21-5906" fmla="*/ 2382115 h 3709329"/>
                  <a:gd name="connsiteX22-5907" fmla="*/ 1339759 w 1625388"/>
                  <a:gd name="connsiteY22-5908" fmla="*/ 2389735 h 3709329"/>
                  <a:gd name="connsiteX23-5909" fmla="*/ 1598839 w 1625388"/>
                  <a:gd name="connsiteY23-5910" fmla="*/ 2427835 h 3709329"/>
                  <a:gd name="connsiteX24-5911" fmla="*/ 1598839 w 1625388"/>
                  <a:gd name="connsiteY24-5912" fmla="*/ 2298295 h 3709329"/>
                  <a:gd name="connsiteX25-5913" fmla="*/ 1438819 w 1625388"/>
                  <a:gd name="connsiteY25-5914" fmla="*/ 2244955 h 3709329"/>
                  <a:gd name="connsiteX26-5915" fmla="*/ 973999 w 1625388"/>
                  <a:gd name="connsiteY26-5916" fmla="*/ 2244955 h 3709329"/>
                  <a:gd name="connsiteX27-5917" fmla="*/ 1140210 w 1625388"/>
                  <a:gd name="connsiteY27-5918" fmla="*/ 1958253 h 3709329"/>
                  <a:gd name="connsiteX28-5919" fmla="*/ 1316899 w 1625388"/>
                  <a:gd name="connsiteY28-5920" fmla="*/ 1828236 h 3709329"/>
                  <a:gd name="connsiteX29-5921" fmla="*/ 1253082 w 1625388"/>
                  <a:gd name="connsiteY29-5922" fmla="*/ 1732034 h 3709329"/>
                  <a:gd name="connsiteX30-5923" fmla="*/ 1039245 w 1625388"/>
                  <a:gd name="connsiteY30-5924" fmla="*/ 1891101 h 3709329"/>
                  <a:gd name="connsiteX31-5925" fmla="*/ 881606 w 1625388"/>
                  <a:gd name="connsiteY31-5926" fmla="*/ 2104462 h 3709329"/>
                  <a:gd name="connsiteX32-5927" fmla="*/ 880019 w 1625388"/>
                  <a:gd name="connsiteY32-5928" fmla="*/ 1893165 h 3709329"/>
                  <a:gd name="connsiteX33-5929" fmla="*/ 1094490 w 1625388"/>
                  <a:gd name="connsiteY33-5930" fmla="*/ 1547725 h 3709329"/>
                  <a:gd name="connsiteX34-5931" fmla="*/ 1255939 w 1625388"/>
                  <a:gd name="connsiteY34-5932" fmla="*/ 1155295 h 3709329"/>
                  <a:gd name="connsiteX35-5933" fmla="*/ 1164499 w 1625388"/>
                  <a:gd name="connsiteY35-5934" fmla="*/ 888595 h 3709329"/>
                  <a:gd name="connsiteX36-5935" fmla="*/ 446949 w 1625388"/>
                  <a:gd name="connsiteY36-5936" fmla="*/ 896215 h 3709329"/>
                  <a:gd name="connsiteX37-5937" fmla="*/ 486319 w 1625388"/>
                  <a:gd name="connsiteY37-5938" fmla="*/ 652375 h 3709329"/>
                  <a:gd name="connsiteX38-5939" fmla="*/ 853349 w 1625388"/>
                  <a:gd name="connsiteY38-5940" fmla="*/ 253595 h 3709329"/>
                  <a:gd name="connsiteX39-5941" fmla="*/ 981619 w 1625388"/>
                  <a:gd name="connsiteY39-5942" fmla="*/ 134215 h 3709329"/>
                  <a:gd name="connsiteX40-5943" fmla="*/ 852079 w 1625388"/>
                  <a:gd name="connsiteY40-5944" fmla="*/ 12295 h 3709329"/>
                  <a:gd name="connsiteX0-5945" fmla="*/ 852079 w 1625388"/>
                  <a:gd name="connsiteY0-5946" fmla="*/ 12295 h 3709329"/>
                  <a:gd name="connsiteX1-5947" fmla="*/ 432979 w 1625388"/>
                  <a:gd name="connsiteY1-5948" fmla="*/ 454255 h 3709329"/>
                  <a:gd name="connsiteX2-5949" fmla="*/ 148499 w 1625388"/>
                  <a:gd name="connsiteY2-5950" fmla="*/ 901295 h 3709329"/>
                  <a:gd name="connsiteX3-5951" fmla="*/ 151039 w 1625388"/>
                  <a:gd name="connsiteY3-5952" fmla="*/ 1086715 h 3709329"/>
                  <a:gd name="connsiteX4-5953" fmla="*/ 496479 w 1625388"/>
                  <a:gd name="connsiteY4-5954" fmla="*/ 1072745 h 3709329"/>
                  <a:gd name="connsiteX5-5955" fmla="*/ 966379 w 1625388"/>
                  <a:gd name="connsiteY5-5956" fmla="*/ 1040995 h 3709329"/>
                  <a:gd name="connsiteX6-5957" fmla="*/ 1088299 w 1625388"/>
                  <a:gd name="connsiteY6-5958" fmla="*/ 1086715 h 3709329"/>
                  <a:gd name="connsiteX7-5959" fmla="*/ 1050199 w 1625388"/>
                  <a:gd name="connsiteY7-5960" fmla="*/ 1277215 h 3709329"/>
                  <a:gd name="connsiteX8-5961" fmla="*/ 850174 w 1625388"/>
                  <a:gd name="connsiteY8-5962" fmla="*/ 1645832 h 3709329"/>
                  <a:gd name="connsiteX9-5963" fmla="*/ 526801 w 1625388"/>
                  <a:gd name="connsiteY9-5964" fmla="*/ 2038262 h 3709329"/>
                  <a:gd name="connsiteX10-5965" fmla="*/ 293914 w 1625388"/>
                  <a:gd name="connsiteY10-5966" fmla="*/ 2243527 h 3709329"/>
                  <a:gd name="connsiteX11-5967" fmla="*/ 14356 w 1625388"/>
                  <a:gd name="connsiteY11-5968" fmla="*/ 2457839 h 3709329"/>
                  <a:gd name="connsiteX12-5969" fmla="*/ 87221 w 1625388"/>
                  <a:gd name="connsiteY12-5970" fmla="*/ 2585950 h 3709329"/>
                  <a:gd name="connsiteX13-5971" fmla="*/ 242479 w 1625388"/>
                  <a:gd name="connsiteY13-5972" fmla="*/ 2517846 h 3709329"/>
                  <a:gd name="connsiteX14-5973" fmla="*/ 483938 w 1625388"/>
                  <a:gd name="connsiteY14-5974" fmla="*/ 2297342 h 3709329"/>
                  <a:gd name="connsiteX15-5975" fmla="*/ 749685 w 1625388"/>
                  <a:gd name="connsiteY15-5976" fmla="*/ 2031119 h 3709329"/>
                  <a:gd name="connsiteX16-5977" fmla="*/ 745399 w 1625388"/>
                  <a:gd name="connsiteY16-5978" fmla="*/ 2267815 h 3709329"/>
                  <a:gd name="connsiteX17-5979" fmla="*/ 748574 w 1625388"/>
                  <a:gd name="connsiteY17-5980" fmla="*/ 3612110 h 3709329"/>
                  <a:gd name="connsiteX18-5981" fmla="*/ 878749 w 1625388"/>
                  <a:gd name="connsiteY18-5982" fmla="*/ 3636240 h 3709329"/>
                  <a:gd name="connsiteX19-5983" fmla="*/ 867319 w 1625388"/>
                  <a:gd name="connsiteY19-5984" fmla="*/ 2945995 h 3709329"/>
                  <a:gd name="connsiteX20-5985" fmla="*/ 876844 w 1625388"/>
                  <a:gd name="connsiteY20-5986" fmla="*/ 2370050 h 3709329"/>
                  <a:gd name="connsiteX21-5987" fmla="*/ 951139 w 1625388"/>
                  <a:gd name="connsiteY21-5988" fmla="*/ 2382115 h 3709329"/>
                  <a:gd name="connsiteX22-5989" fmla="*/ 1339759 w 1625388"/>
                  <a:gd name="connsiteY22-5990" fmla="*/ 2389735 h 3709329"/>
                  <a:gd name="connsiteX23-5991" fmla="*/ 1598839 w 1625388"/>
                  <a:gd name="connsiteY23-5992" fmla="*/ 2427835 h 3709329"/>
                  <a:gd name="connsiteX24-5993" fmla="*/ 1598839 w 1625388"/>
                  <a:gd name="connsiteY24-5994" fmla="*/ 2298295 h 3709329"/>
                  <a:gd name="connsiteX25-5995" fmla="*/ 1438819 w 1625388"/>
                  <a:gd name="connsiteY25-5996" fmla="*/ 2244955 h 3709329"/>
                  <a:gd name="connsiteX26-5997" fmla="*/ 973999 w 1625388"/>
                  <a:gd name="connsiteY26-5998" fmla="*/ 2244955 h 3709329"/>
                  <a:gd name="connsiteX27-5999" fmla="*/ 1140210 w 1625388"/>
                  <a:gd name="connsiteY27-6000" fmla="*/ 1958253 h 3709329"/>
                  <a:gd name="connsiteX28-6001" fmla="*/ 1316899 w 1625388"/>
                  <a:gd name="connsiteY28-6002" fmla="*/ 1828236 h 3709329"/>
                  <a:gd name="connsiteX29-6003" fmla="*/ 1253082 w 1625388"/>
                  <a:gd name="connsiteY29-6004" fmla="*/ 1732034 h 3709329"/>
                  <a:gd name="connsiteX30-6005" fmla="*/ 1039245 w 1625388"/>
                  <a:gd name="connsiteY30-6006" fmla="*/ 1891101 h 3709329"/>
                  <a:gd name="connsiteX31-6007" fmla="*/ 881606 w 1625388"/>
                  <a:gd name="connsiteY31-6008" fmla="*/ 2104462 h 3709329"/>
                  <a:gd name="connsiteX32-6009" fmla="*/ 880019 w 1625388"/>
                  <a:gd name="connsiteY32-6010" fmla="*/ 1893165 h 3709329"/>
                  <a:gd name="connsiteX33-6011" fmla="*/ 1094490 w 1625388"/>
                  <a:gd name="connsiteY33-6012" fmla="*/ 1547725 h 3709329"/>
                  <a:gd name="connsiteX34-6013" fmla="*/ 1255939 w 1625388"/>
                  <a:gd name="connsiteY34-6014" fmla="*/ 1162439 h 3709329"/>
                  <a:gd name="connsiteX35-6015" fmla="*/ 1164499 w 1625388"/>
                  <a:gd name="connsiteY35-6016" fmla="*/ 888595 h 3709329"/>
                  <a:gd name="connsiteX36-6017" fmla="*/ 446949 w 1625388"/>
                  <a:gd name="connsiteY36-6018" fmla="*/ 896215 h 3709329"/>
                  <a:gd name="connsiteX37-6019" fmla="*/ 486319 w 1625388"/>
                  <a:gd name="connsiteY37-6020" fmla="*/ 652375 h 3709329"/>
                  <a:gd name="connsiteX38-6021" fmla="*/ 853349 w 1625388"/>
                  <a:gd name="connsiteY38-6022" fmla="*/ 253595 h 3709329"/>
                  <a:gd name="connsiteX39-6023" fmla="*/ 981619 w 1625388"/>
                  <a:gd name="connsiteY39-6024" fmla="*/ 134215 h 3709329"/>
                  <a:gd name="connsiteX40-6025" fmla="*/ 852079 w 1625388"/>
                  <a:gd name="connsiteY40-6026" fmla="*/ 12295 h 3709329"/>
                  <a:gd name="connsiteX0-6027" fmla="*/ 847711 w 1621020"/>
                  <a:gd name="connsiteY0-6028" fmla="*/ 12295 h 3709329"/>
                  <a:gd name="connsiteX1-6029" fmla="*/ 428611 w 1621020"/>
                  <a:gd name="connsiteY1-6030" fmla="*/ 454255 h 3709329"/>
                  <a:gd name="connsiteX2-6031" fmla="*/ 144131 w 1621020"/>
                  <a:gd name="connsiteY2-6032" fmla="*/ 901295 h 3709329"/>
                  <a:gd name="connsiteX3-6033" fmla="*/ 146671 w 1621020"/>
                  <a:gd name="connsiteY3-6034" fmla="*/ 1086715 h 3709329"/>
                  <a:gd name="connsiteX4-6035" fmla="*/ 492111 w 1621020"/>
                  <a:gd name="connsiteY4-6036" fmla="*/ 1072745 h 3709329"/>
                  <a:gd name="connsiteX5-6037" fmla="*/ 962011 w 1621020"/>
                  <a:gd name="connsiteY5-6038" fmla="*/ 1040995 h 3709329"/>
                  <a:gd name="connsiteX6-6039" fmla="*/ 1083931 w 1621020"/>
                  <a:gd name="connsiteY6-6040" fmla="*/ 1086715 h 3709329"/>
                  <a:gd name="connsiteX7-6041" fmla="*/ 1045831 w 1621020"/>
                  <a:gd name="connsiteY7-6042" fmla="*/ 1277215 h 3709329"/>
                  <a:gd name="connsiteX8-6043" fmla="*/ 845806 w 1621020"/>
                  <a:gd name="connsiteY8-6044" fmla="*/ 1645832 h 3709329"/>
                  <a:gd name="connsiteX9-6045" fmla="*/ 522433 w 1621020"/>
                  <a:gd name="connsiteY9-6046" fmla="*/ 2038262 h 3709329"/>
                  <a:gd name="connsiteX10-6047" fmla="*/ 289546 w 1621020"/>
                  <a:gd name="connsiteY10-6048" fmla="*/ 2243527 h 3709329"/>
                  <a:gd name="connsiteX11-6049" fmla="*/ 9988 w 1621020"/>
                  <a:gd name="connsiteY11-6050" fmla="*/ 2457839 h 3709329"/>
                  <a:gd name="connsiteX12-6051" fmla="*/ 82853 w 1621020"/>
                  <a:gd name="connsiteY12-6052" fmla="*/ 2585950 h 3709329"/>
                  <a:gd name="connsiteX13-6053" fmla="*/ 280973 w 1621020"/>
                  <a:gd name="connsiteY13-6054" fmla="*/ 2491652 h 3709329"/>
                  <a:gd name="connsiteX14-6055" fmla="*/ 479570 w 1621020"/>
                  <a:gd name="connsiteY14-6056" fmla="*/ 2297342 h 3709329"/>
                  <a:gd name="connsiteX15-6057" fmla="*/ 745317 w 1621020"/>
                  <a:gd name="connsiteY15-6058" fmla="*/ 2031119 h 3709329"/>
                  <a:gd name="connsiteX16-6059" fmla="*/ 741031 w 1621020"/>
                  <a:gd name="connsiteY16-6060" fmla="*/ 2267815 h 3709329"/>
                  <a:gd name="connsiteX17-6061" fmla="*/ 744206 w 1621020"/>
                  <a:gd name="connsiteY17-6062" fmla="*/ 3612110 h 3709329"/>
                  <a:gd name="connsiteX18-6063" fmla="*/ 874381 w 1621020"/>
                  <a:gd name="connsiteY18-6064" fmla="*/ 3636240 h 3709329"/>
                  <a:gd name="connsiteX19-6065" fmla="*/ 862951 w 1621020"/>
                  <a:gd name="connsiteY19-6066" fmla="*/ 2945995 h 3709329"/>
                  <a:gd name="connsiteX20-6067" fmla="*/ 872476 w 1621020"/>
                  <a:gd name="connsiteY20-6068" fmla="*/ 2370050 h 3709329"/>
                  <a:gd name="connsiteX21-6069" fmla="*/ 946771 w 1621020"/>
                  <a:gd name="connsiteY21-6070" fmla="*/ 2382115 h 3709329"/>
                  <a:gd name="connsiteX22-6071" fmla="*/ 1335391 w 1621020"/>
                  <a:gd name="connsiteY22-6072" fmla="*/ 2389735 h 3709329"/>
                  <a:gd name="connsiteX23-6073" fmla="*/ 1594471 w 1621020"/>
                  <a:gd name="connsiteY23-6074" fmla="*/ 2427835 h 3709329"/>
                  <a:gd name="connsiteX24-6075" fmla="*/ 1594471 w 1621020"/>
                  <a:gd name="connsiteY24-6076" fmla="*/ 2298295 h 3709329"/>
                  <a:gd name="connsiteX25-6077" fmla="*/ 1434451 w 1621020"/>
                  <a:gd name="connsiteY25-6078" fmla="*/ 2244955 h 3709329"/>
                  <a:gd name="connsiteX26-6079" fmla="*/ 969631 w 1621020"/>
                  <a:gd name="connsiteY26-6080" fmla="*/ 2244955 h 3709329"/>
                  <a:gd name="connsiteX27-6081" fmla="*/ 1135842 w 1621020"/>
                  <a:gd name="connsiteY27-6082" fmla="*/ 1958253 h 3709329"/>
                  <a:gd name="connsiteX28-6083" fmla="*/ 1312531 w 1621020"/>
                  <a:gd name="connsiteY28-6084" fmla="*/ 1828236 h 3709329"/>
                  <a:gd name="connsiteX29-6085" fmla="*/ 1248714 w 1621020"/>
                  <a:gd name="connsiteY29-6086" fmla="*/ 1732034 h 3709329"/>
                  <a:gd name="connsiteX30-6087" fmla="*/ 1034877 w 1621020"/>
                  <a:gd name="connsiteY30-6088" fmla="*/ 1891101 h 3709329"/>
                  <a:gd name="connsiteX31-6089" fmla="*/ 877238 w 1621020"/>
                  <a:gd name="connsiteY31-6090" fmla="*/ 2104462 h 3709329"/>
                  <a:gd name="connsiteX32-6091" fmla="*/ 875651 w 1621020"/>
                  <a:gd name="connsiteY32-6092" fmla="*/ 1893165 h 3709329"/>
                  <a:gd name="connsiteX33-6093" fmla="*/ 1090122 w 1621020"/>
                  <a:gd name="connsiteY33-6094" fmla="*/ 1547725 h 3709329"/>
                  <a:gd name="connsiteX34-6095" fmla="*/ 1251571 w 1621020"/>
                  <a:gd name="connsiteY34-6096" fmla="*/ 1162439 h 3709329"/>
                  <a:gd name="connsiteX35-6097" fmla="*/ 1160131 w 1621020"/>
                  <a:gd name="connsiteY35-6098" fmla="*/ 888595 h 3709329"/>
                  <a:gd name="connsiteX36-6099" fmla="*/ 442581 w 1621020"/>
                  <a:gd name="connsiteY36-6100" fmla="*/ 896215 h 3709329"/>
                  <a:gd name="connsiteX37-6101" fmla="*/ 481951 w 1621020"/>
                  <a:gd name="connsiteY37-6102" fmla="*/ 652375 h 3709329"/>
                  <a:gd name="connsiteX38-6103" fmla="*/ 848981 w 1621020"/>
                  <a:gd name="connsiteY38-6104" fmla="*/ 253595 h 3709329"/>
                  <a:gd name="connsiteX39-6105" fmla="*/ 977251 w 1621020"/>
                  <a:gd name="connsiteY39-6106" fmla="*/ 134215 h 3709329"/>
                  <a:gd name="connsiteX40-6107" fmla="*/ 847711 w 1621020"/>
                  <a:gd name="connsiteY40-6108" fmla="*/ 12295 h 3709329"/>
                  <a:gd name="connsiteX0-6109" fmla="*/ 852038 w 1625347"/>
                  <a:gd name="connsiteY0-6110" fmla="*/ 12295 h 3709329"/>
                  <a:gd name="connsiteX1-6111" fmla="*/ 432938 w 1625347"/>
                  <a:gd name="connsiteY1-6112" fmla="*/ 454255 h 3709329"/>
                  <a:gd name="connsiteX2-6113" fmla="*/ 148458 w 1625347"/>
                  <a:gd name="connsiteY2-6114" fmla="*/ 901295 h 3709329"/>
                  <a:gd name="connsiteX3-6115" fmla="*/ 150998 w 1625347"/>
                  <a:gd name="connsiteY3-6116" fmla="*/ 1086715 h 3709329"/>
                  <a:gd name="connsiteX4-6117" fmla="*/ 496438 w 1625347"/>
                  <a:gd name="connsiteY4-6118" fmla="*/ 1072745 h 3709329"/>
                  <a:gd name="connsiteX5-6119" fmla="*/ 966338 w 1625347"/>
                  <a:gd name="connsiteY5-6120" fmla="*/ 1040995 h 3709329"/>
                  <a:gd name="connsiteX6-6121" fmla="*/ 1088258 w 1625347"/>
                  <a:gd name="connsiteY6-6122" fmla="*/ 1086715 h 3709329"/>
                  <a:gd name="connsiteX7-6123" fmla="*/ 1050158 w 1625347"/>
                  <a:gd name="connsiteY7-6124" fmla="*/ 1277215 h 3709329"/>
                  <a:gd name="connsiteX8-6125" fmla="*/ 850133 w 1625347"/>
                  <a:gd name="connsiteY8-6126" fmla="*/ 1645832 h 3709329"/>
                  <a:gd name="connsiteX9-6127" fmla="*/ 526760 w 1625347"/>
                  <a:gd name="connsiteY9-6128" fmla="*/ 2038262 h 3709329"/>
                  <a:gd name="connsiteX10-6129" fmla="*/ 293873 w 1625347"/>
                  <a:gd name="connsiteY10-6130" fmla="*/ 2243527 h 3709329"/>
                  <a:gd name="connsiteX11-6131" fmla="*/ 14315 w 1625347"/>
                  <a:gd name="connsiteY11-6132" fmla="*/ 2457839 h 3709329"/>
                  <a:gd name="connsiteX12-6133" fmla="*/ 87180 w 1625347"/>
                  <a:gd name="connsiteY12-6134" fmla="*/ 2585950 h 3709329"/>
                  <a:gd name="connsiteX13-6135" fmla="*/ 483897 w 1625347"/>
                  <a:gd name="connsiteY13-6136" fmla="*/ 2297342 h 3709329"/>
                  <a:gd name="connsiteX14-6137" fmla="*/ 749644 w 1625347"/>
                  <a:gd name="connsiteY14-6138" fmla="*/ 2031119 h 3709329"/>
                  <a:gd name="connsiteX15-6139" fmla="*/ 745358 w 1625347"/>
                  <a:gd name="connsiteY15-6140" fmla="*/ 2267815 h 3709329"/>
                  <a:gd name="connsiteX16-6141" fmla="*/ 748533 w 1625347"/>
                  <a:gd name="connsiteY16-6142" fmla="*/ 3612110 h 3709329"/>
                  <a:gd name="connsiteX17-6143" fmla="*/ 878708 w 1625347"/>
                  <a:gd name="connsiteY17-6144" fmla="*/ 3636240 h 3709329"/>
                  <a:gd name="connsiteX18-6145" fmla="*/ 867278 w 1625347"/>
                  <a:gd name="connsiteY18-6146" fmla="*/ 2945995 h 3709329"/>
                  <a:gd name="connsiteX19-6147" fmla="*/ 876803 w 1625347"/>
                  <a:gd name="connsiteY19-6148" fmla="*/ 2370050 h 3709329"/>
                  <a:gd name="connsiteX20-6149" fmla="*/ 951098 w 1625347"/>
                  <a:gd name="connsiteY20-6150" fmla="*/ 2382115 h 3709329"/>
                  <a:gd name="connsiteX21-6151" fmla="*/ 1339718 w 1625347"/>
                  <a:gd name="connsiteY21-6152" fmla="*/ 2389735 h 3709329"/>
                  <a:gd name="connsiteX22-6153" fmla="*/ 1598798 w 1625347"/>
                  <a:gd name="connsiteY22-6154" fmla="*/ 2427835 h 3709329"/>
                  <a:gd name="connsiteX23-6155" fmla="*/ 1598798 w 1625347"/>
                  <a:gd name="connsiteY23-6156" fmla="*/ 2298295 h 3709329"/>
                  <a:gd name="connsiteX24-6157" fmla="*/ 1438778 w 1625347"/>
                  <a:gd name="connsiteY24-6158" fmla="*/ 2244955 h 3709329"/>
                  <a:gd name="connsiteX25-6159" fmla="*/ 973958 w 1625347"/>
                  <a:gd name="connsiteY25-6160" fmla="*/ 2244955 h 3709329"/>
                  <a:gd name="connsiteX26-6161" fmla="*/ 1140169 w 1625347"/>
                  <a:gd name="connsiteY26-6162" fmla="*/ 1958253 h 3709329"/>
                  <a:gd name="connsiteX27-6163" fmla="*/ 1316858 w 1625347"/>
                  <a:gd name="connsiteY27-6164" fmla="*/ 1828236 h 3709329"/>
                  <a:gd name="connsiteX28-6165" fmla="*/ 1253041 w 1625347"/>
                  <a:gd name="connsiteY28-6166" fmla="*/ 1732034 h 3709329"/>
                  <a:gd name="connsiteX29-6167" fmla="*/ 1039204 w 1625347"/>
                  <a:gd name="connsiteY29-6168" fmla="*/ 1891101 h 3709329"/>
                  <a:gd name="connsiteX30-6169" fmla="*/ 881565 w 1625347"/>
                  <a:gd name="connsiteY30-6170" fmla="*/ 2104462 h 3709329"/>
                  <a:gd name="connsiteX31-6171" fmla="*/ 879978 w 1625347"/>
                  <a:gd name="connsiteY31-6172" fmla="*/ 1893165 h 3709329"/>
                  <a:gd name="connsiteX32-6173" fmla="*/ 1094449 w 1625347"/>
                  <a:gd name="connsiteY32-6174" fmla="*/ 1547725 h 3709329"/>
                  <a:gd name="connsiteX33-6175" fmla="*/ 1255898 w 1625347"/>
                  <a:gd name="connsiteY33-6176" fmla="*/ 1162439 h 3709329"/>
                  <a:gd name="connsiteX34-6177" fmla="*/ 1164458 w 1625347"/>
                  <a:gd name="connsiteY34-6178" fmla="*/ 888595 h 3709329"/>
                  <a:gd name="connsiteX35-6179" fmla="*/ 446908 w 1625347"/>
                  <a:gd name="connsiteY35-6180" fmla="*/ 896215 h 3709329"/>
                  <a:gd name="connsiteX36-6181" fmla="*/ 486278 w 1625347"/>
                  <a:gd name="connsiteY36-6182" fmla="*/ 652375 h 3709329"/>
                  <a:gd name="connsiteX37-6183" fmla="*/ 853308 w 1625347"/>
                  <a:gd name="connsiteY37-6184" fmla="*/ 253595 h 3709329"/>
                  <a:gd name="connsiteX38-6185" fmla="*/ 981578 w 1625347"/>
                  <a:gd name="connsiteY38-6186" fmla="*/ 134215 h 3709329"/>
                  <a:gd name="connsiteX39-6187" fmla="*/ 852038 w 1625347"/>
                  <a:gd name="connsiteY39-6188" fmla="*/ 12295 h 3709329"/>
                  <a:gd name="connsiteX0-6189" fmla="*/ 845368 w 1618677"/>
                  <a:gd name="connsiteY0-6190" fmla="*/ 12295 h 3709329"/>
                  <a:gd name="connsiteX1-6191" fmla="*/ 426268 w 1618677"/>
                  <a:gd name="connsiteY1-6192" fmla="*/ 454255 h 3709329"/>
                  <a:gd name="connsiteX2-6193" fmla="*/ 141788 w 1618677"/>
                  <a:gd name="connsiteY2-6194" fmla="*/ 901295 h 3709329"/>
                  <a:gd name="connsiteX3-6195" fmla="*/ 144328 w 1618677"/>
                  <a:gd name="connsiteY3-6196" fmla="*/ 1086715 h 3709329"/>
                  <a:gd name="connsiteX4-6197" fmla="*/ 489768 w 1618677"/>
                  <a:gd name="connsiteY4-6198" fmla="*/ 1072745 h 3709329"/>
                  <a:gd name="connsiteX5-6199" fmla="*/ 959668 w 1618677"/>
                  <a:gd name="connsiteY5-6200" fmla="*/ 1040995 h 3709329"/>
                  <a:gd name="connsiteX6-6201" fmla="*/ 1081588 w 1618677"/>
                  <a:gd name="connsiteY6-6202" fmla="*/ 1086715 h 3709329"/>
                  <a:gd name="connsiteX7-6203" fmla="*/ 1043488 w 1618677"/>
                  <a:gd name="connsiteY7-6204" fmla="*/ 1277215 h 3709329"/>
                  <a:gd name="connsiteX8-6205" fmla="*/ 843463 w 1618677"/>
                  <a:gd name="connsiteY8-6206" fmla="*/ 1645832 h 3709329"/>
                  <a:gd name="connsiteX9-6207" fmla="*/ 520090 w 1618677"/>
                  <a:gd name="connsiteY9-6208" fmla="*/ 2038262 h 3709329"/>
                  <a:gd name="connsiteX10-6209" fmla="*/ 287203 w 1618677"/>
                  <a:gd name="connsiteY10-6210" fmla="*/ 2243527 h 3709329"/>
                  <a:gd name="connsiteX11-6211" fmla="*/ 7645 w 1618677"/>
                  <a:gd name="connsiteY11-6212" fmla="*/ 2457839 h 3709329"/>
                  <a:gd name="connsiteX12-6213" fmla="*/ 113848 w 1618677"/>
                  <a:gd name="connsiteY12-6214" fmla="*/ 2585950 h 3709329"/>
                  <a:gd name="connsiteX13-6215" fmla="*/ 477227 w 1618677"/>
                  <a:gd name="connsiteY13-6216" fmla="*/ 2297342 h 3709329"/>
                  <a:gd name="connsiteX14-6217" fmla="*/ 742974 w 1618677"/>
                  <a:gd name="connsiteY14-6218" fmla="*/ 2031119 h 3709329"/>
                  <a:gd name="connsiteX15-6219" fmla="*/ 738688 w 1618677"/>
                  <a:gd name="connsiteY15-6220" fmla="*/ 2267815 h 3709329"/>
                  <a:gd name="connsiteX16-6221" fmla="*/ 741863 w 1618677"/>
                  <a:gd name="connsiteY16-6222" fmla="*/ 3612110 h 3709329"/>
                  <a:gd name="connsiteX17-6223" fmla="*/ 872038 w 1618677"/>
                  <a:gd name="connsiteY17-6224" fmla="*/ 3636240 h 3709329"/>
                  <a:gd name="connsiteX18-6225" fmla="*/ 860608 w 1618677"/>
                  <a:gd name="connsiteY18-6226" fmla="*/ 2945995 h 3709329"/>
                  <a:gd name="connsiteX19-6227" fmla="*/ 870133 w 1618677"/>
                  <a:gd name="connsiteY19-6228" fmla="*/ 2370050 h 3709329"/>
                  <a:gd name="connsiteX20-6229" fmla="*/ 944428 w 1618677"/>
                  <a:gd name="connsiteY20-6230" fmla="*/ 2382115 h 3709329"/>
                  <a:gd name="connsiteX21-6231" fmla="*/ 1333048 w 1618677"/>
                  <a:gd name="connsiteY21-6232" fmla="*/ 2389735 h 3709329"/>
                  <a:gd name="connsiteX22-6233" fmla="*/ 1592128 w 1618677"/>
                  <a:gd name="connsiteY22-6234" fmla="*/ 2427835 h 3709329"/>
                  <a:gd name="connsiteX23-6235" fmla="*/ 1592128 w 1618677"/>
                  <a:gd name="connsiteY23-6236" fmla="*/ 2298295 h 3709329"/>
                  <a:gd name="connsiteX24-6237" fmla="*/ 1432108 w 1618677"/>
                  <a:gd name="connsiteY24-6238" fmla="*/ 2244955 h 3709329"/>
                  <a:gd name="connsiteX25-6239" fmla="*/ 967288 w 1618677"/>
                  <a:gd name="connsiteY25-6240" fmla="*/ 2244955 h 3709329"/>
                  <a:gd name="connsiteX26-6241" fmla="*/ 1133499 w 1618677"/>
                  <a:gd name="connsiteY26-6242" fmla="*/ 1958253 h 3709329"/>
                  <a:gd name="connsiteX27-6243" fmla="*/ 1310188 w 1618677"/>
                  <a:gd name="connsiteY27-6244" fmla="*/ 1828236 h 3709329"/>
                  <a:gd name="connsiteX28-6245" fmla="*/ 1246371 w 1618677"/>
                  <a:gd name="connsiteY28-6246" fmla="*/ 1732034 h 3709329"/>
                  <a:gd name="connsiteX29-6247" fmla="*/ 1032534 w 1618677"/>
                  <a:gd name="connsiteY29-6248" fmla="*/ 1891101 h 3709329"/>
                  <a:gd name="connsiteX30-6249" fmla="*/ 874895 w 1618677"/>
                  <a:gd name="connsiteY30-6250" fmla="*/ 2104462 h 3709329"/>
                  <a:gd name="connsiteX31-6251" fmla="*/ 873308 w 1618677"/>
                  <a:gd name="connsiteY31-6252" fmla="*/ 1893165 h 3709329"/>
                  <a:gd name="connsiteX32-6253" fmla="*/ 1087779 w 1618677"/>
                  <a:gd name="connsiteY32-6254" fmla="*/ 1547725 h 3709329"/>
                  <a:gd name="connsiteX33-6255" fmla="*/ 1249228 w 1618677"/>
                  <a:gd name="connsiteY33-6256" fmla="*/ 1162439 h 3709329"/>
                  <a:gd name="connsiteX34-6257" fmla="*/ 1157788 w 1618677"/>
                  <a:gd name="connsiteY34-6258" fmla="*/ 888595 h 3709329"/>
                  <a:gd name="connsiteX35-6259" fmla="*/ 440238 w 1618677"/>
                  <a:gd name="connsiteY35-6260" fmla="*/ 896215 h 3709329"/>
                  <a:gd name="connsiteX36-6261" fmla="*/ 479608 w 1618677"/>
                  <a:gd name="connsiteY36-6262" fmla="*/ 652375 h 3709329"/>
                  <a:gd name="connsiteX37-6263" fmla="*/ 846638 w 1618677"/>
                  <a:gd name="connsiteY37-6264" fmla="*/ 253595 h 3709329"/>
                  <a:gd name="connsiteX38-6265" fmla="*/ 974908 w 1618677"/>
                  <a:gd name="connsiteY38-6266" fmla="*/ 134215 h 3709329"/>
                  <a:gd name="connsiteX39-6267" fmla="*/ 845368 w 1618677"/>
                  <a:gd name="connsiteY39-6268" fmla="*/ 12295 h 3709329"/>
                  <a:gd name="connsiteX0-6269" fmla="*/ 846431 w 1619740"/>
                  <a:gd name="connsiteY0-6270" fmla="*/ 12295 h 3709329"/>
                  <a:gd name="connsiteX1-6271" fmla="*/ 427331 w 1619740"/>
                  <a:gd name="connsiteY1-6272" fmla="*/ 454255 h 3709329"/>
                  <a:gd name="connsiteX2-6273" fmla="*/ 142851 w 1619740"/>
                  <a:gd name="connsiteY2-6274" fmla="*/ 901295 h 3709329"/>
                  <a:gd name="connsiteX3-6275" fmla="*/ 145391 w 1619740"/>
                  <a:gd name="connsiteY3-6276" fmla="*/ 1086715 h 3709329"/>
                  <a:gd name="connsiteX4-6277" fmla="*/ 490831 w 1619740"/>
                  <a:gd name="connsiteY4-6278" fmla="*/ 1072745 h 3709329"/>
                  <a:gd name="connsiteX5-6279" fmla="*/ 960731 w 1619740"/>
                  <a:gd name="connsiteY5-6280" fmla="*/ 1040995 h 3709329"/>
                  <a:gd name="connsiteX6-6281" fmla="*/ 1082651 w 1619740"/>
                  <a:gd name="connsiteY6-6282" fmla="*/ 1086715 h 3709329"/>
                  <a:gd name="connsiteX7-6283" fmla="*/ 1044551 w 1619740"/>
                  <a:gd name="connsiteY7-6284" fmla="*/ 1277215 h 3709329"/>
                  <a:gd name="connsiteX8-6285" fmla="*/ 844526 w 1619740"/>
                  <a:gd name="connsiteY8-6286" fmla="*/ 1645832 h 3709329"/>
                  <a:gd name="connsiteX9-6287" fmla="*/ 521153 w 1619740"/>
                  <a:gd name="connsiteY9-6288" fmla="*/ 2038262 h 3709329"/>
                  <a:gd name="connsiteX10-6289" fmla="*/ 288266 w 1619740"/>
                  <a:gd name="connsiteY10-6290" fmla="*/ 2243527 h 3709329"/>
                  <a:gd name="connsiteX11-6291" fmla="*/ 8708 w 1619740"/>
                  <a:gd name="connsiteY11-6292" fmla="*/ 2457839 h 3709329"/>
                  <a:gd name="connsiteX12-6293" fmla="*/ 114911 w 1619740"/>
                  <a:gd name="connsiteY12-6294" fmla="*/ 2585950 h 3709329"/>
                  <a:gd name="connsiteX13-6295" fmla="*/ 478290 w 1619740"/>
                  <a:gd name="connsiteY13-6296" fmla="*/ 2297342 h 3709329"/>
                  <a:gd name="connsiteX14-6297" fmla="*/ 744037 w 1619740"/>
                  <a:gd name="connsiteY14-6298" fmla="*/ 2031119 h 3709329"/>
                  <a:gd name="connsiteX15-6299" fmla="*/ 739751 w 1619740"/>
                  <a:gd name="connsiteY15-6300" fmla="*/ 2267815 h 3709329"/>
                  <a:gd name="connsiteX16-6301" fmla="*/ 742926 w 1619740"/>
                  <a:gd name="connsiteY16-6302" fmla="*/ 3612110 h 3709329"/>
                  <a:gd name="connsiteX17-6303" fmla="*/ 873101 w 1619740"/>
                  <a:gd name="connsiteY17-6304" fmla="*/ 3636240 h 3709329"/>
                  <a:gd name="connsiteX18-6305" fmla="*/ 861671 w 1619740"/>
                  <a:gd name="connsiteY18-6306" fmla="*/ 2945995 h 3709329"/>
                  <a:gd name="connsiteX19-6307" fmla="*/ 871196 w 1619740"/>
                  <a:gd name="connsiteY19-6308" fmla="*/ 2370050 h 3709329"/>
                  <a:gd name="connsiteX20-6309" fmla="*/ 945491 w 1619740"/>
                  <a:gd name="connsiteY20-6310" fmla="*/ 2382115 h 3709329"/>
                  <a:gd name="connsiteX21-6311" fmla="*/ 1334111 w 1619740"/>
                  <a:gd name="connsiteY21-6312" fmla="*/ 2389735 h 3709329"/>
                  <a:gd name="connsiteX22-6313" fmla="*/ 1593191 w 1619740"/>
                  <a:gd name="connsiteY22-6314" fmla="*/ 2427835 h 3709329"/>
                  <a:gd name="connsiteX23-6315" fmla="*/ 1593191 w 1619740"/>
                  <a:gd name="connsiteY23-6316" fmla="*/ 2298295 h 3709329"/>
                  <a:gd name="connsiteX24-6317" fmla="*/ 1433171 w 1619740"/>
                  <a:gd name="connsiteY24-6318" fmla="*/ 2244955 h 3709329"/>
                  <a:gd name="connsiteX25-6319" fmla="*/ 968351 w 1619740"/>
                  <a:gd name="connsiteY25-6320" fmla="*/ 2244955 h 3709329"/>
                  <a:gd name="connsiteX26-6321" fmla="*/ 1134562 w 1619740"/>
                  <a:gd name="connsiteY26-6322" fmla="*/ 1958253 h 3709329"/>
                  <a:gd name="connsiteX27-6323" fmla="*/ 1311251 w 1619740"/>
                  <a:gd name="connsiteY27-6324" fmla="*/ 1828236 h 3709329"/>
                  <a:gd name="connsiteX28-6325" fmla="*/ 1247434 w 1619740"/>
                  <a:gd name="connsiteY28-6326" fmla="*/ 1732034 h 3709329"/>
                  <a:gd name="connsiteX29-6327" fmla="*/ 1033597 w 1619740"/>
                  <a:gd name="connsiteY29-6328" fmla="*/ 1891101 h 3709329"/>
                  <a:gd name="connsiteX30-6329" fmla="*/ 875958 w 1619740"/>
                  <a:gd name="connsiteY30-6330" fmla="*/ 2104462 h 3709329"/>
                  <a:gd name="connsiteX31-6331" fmla="*/ 874371 w 1619740"/>
                  <a:gd name="connsiteY31-6332" fmla="*/ 1893165 h 3709329"/>
                  <a:gd name="connsiteX32-6333" fmla="*/ 1088842 w 1619740"/>
                  <a:gd name="connsiteY32-6334" fmla="*/ 1547725 h 3709329"/>
                  <a:gd name="connsiteX33-6335" fmla="*/ 1250291 w 1619740"/>
                  <a:gd name="connsiteY33-6336" fmla="*/ 1162439 h 3709329"/>
                  <a:gd name="connsiteX34-6337" fmla="*/ 1158851 w 1619740"/>
                  <a:gd name="connsiteY34-6338" fmla="*/ 888595 h 3709329"/>
                  <a:gd name="connsiteX35-6339" fmla="*/ 441301 w 1619740"/>
                  <a:gd name="connsiteY35-6340" fmla="*/ 896215 h 3709329"/>
                  <a:gd name="connsiteX36-6341" fmla="*/ 480671 w 1619740"/>
                  <a:gd name="connsiteY36-6342" fmla="*/ 652375 h 3709329"/>
                  <a:gd name="connsiteX37-6343" fmla="*/ 847701 w 1619740"/>
                  <a:gd name="connsiteY37-6344" fmla="*/ 253595 h 3709329"/>
                  <a:gd name="connsiteX38-6345" fmla="*/ 975971 w 1619740"/>
                  <a:gd name="connsiteY38-6346" fmla="*/ 134215 h 3709329"/>
                  <a:gd name="connsiteX39-6347" fmla="*/ 846431 w 1619740"/>
                  <a:gd name="connsiteY39-6348" fmla="*/ 12295 h 3709329"/>
                  <a:gd name="connsiteX0-6349" fmla="*/ 847744 w 1621053"/>
                  <a:gd name="connsiteY0-6350" fmla="*/ 12295 h 3709329"/>
                  <a:gd name="connsiteX1-6351" fmla="*/ 428644 w 1621053"/>
                  <a:gd name="connsiteY1-6352" fmla="*/ 454255 h 3709329"/>
                  <a:gd name="connsiteX2-6353" fmla="*/ 144164 w 1621053"/>
                  <a:gd name="connsiteY2-6354" fmla="*/ 901295 h 3709329"/>
                  <a:gd name="connsiteX3-6355" fmla="*/ 146704 w 1621053"/>
                  <a:gd name="connsiteY3-6356" fmla="*/ 1086715 h 3709329"/>
                  <a:gd name="connsiteX4-6357" fmla="*/ 492144 w 1621053"/>
                  <a:gd name="connsiteY4-6358" fmla="*/ 1072745 h 3709329"/>
                  <a:gd name="connsiteX5-6359" fmla="*/ 962044 w 1621053"/>
                  <a:gd name="connsiteY5-6360" fmla="*/ 1040995 h 3709329"/>
                  <a:gd name="connsiteX6-6361" fmla="*/ 1083964 w 1621053"/>
                  <a:gd name="connsiteY6-6362" fmla="*/ 1086715 h 3709329"/>
                  <a:gd name="connsiteX7-6363" fmla="*/ 1045864 w 1621053"/>
                  <a:gd name="connsiteY7-6364" fmla="*/ 1277215 h 3709329"/>
                  <a:gd name="connsiteX8-6365" fmla="*/ 845839 w 1621053"/>
                  <a:gd name="connsiteY8-6366" fmla="*/ 1645832 h 3709329"/>
                  <a:gd name="connsiteX9-6367" fmla="*/ 522466 w 1621053"/>
                  <a:gd name="connsiteY9-6368" fmla="*/ 2038262 h 3709329"/>
                  <a:gd name="connsiteX10-6369" fmla="*/ 289579 w 1621053"/>
                  <a:gd name="connsiteY10-6370" fmla="*/ 2243527 h 3709329"/>
                  <a:gd name="connsiteX11-6371" fmla="*/ 10021 w 1621053"/>
                  <a:gd name="connsiteY11-6372" fmla="*/ 2457839 h 3709329"/>
                  <a:gd name="connsiteX12-6373" fmla="*/ 109081 w 1621053"/>
                  <a:gd name="connsiteY12-6374" fmla="*/ 2581188 h 3709329"/>
                  <a:gd name="connsiteX13-6375" fmla="*/ 479603 w 1621053"/>
                  <a:gd name="connsiteY13-6376" fmla="*/ 2297342 h 3709329"/>
                  <a:gd name="connsiteX14-6377" fmla="*/ 745350 w 1621053"/>
                  <a:gd name="connsiteY14-6378" fmla="*/ 2031119 h 3709329"/>
                  <a:gd name="connsiteX15-6379" fmla="*/ 741064 w 1621053"/>
                  <a:gd name="connsiteY15-6380" fmla="*/ 2267815 h 3709329"/>
                  <a:gd name="connsiteX16-6381" fmla="*/ 744239 w 1621053"/>
                  <a:gd name="connsiteY16-6382" fmla="*/ 3612110 h 3709329"/>
                  <a:gd name="connsiteX17-6383" fmla="*/ 874414 w 1621053"/>
                  <a:gd name="connsiteY17-6384" fmla="*/ 3636240 h 3709329"/>
                  <a:gd name="connsiteX18-6385" fmla="*/ 862984 w 1621053"/>
                  <a:gd name="connsiteY18-6386" fmla="*/ 2945995 h 3709329"/>
                  <a:gd name="connsiteX19-6387" fmla="*/ 872509 w 1621053"/>
                  <a:gd name="connsiteY19-6388" fmla="*/ 2370050 h 3709329"/>
                  <a:gd name="connsiteX20-6389" fmla="*/ 946804 w 1621053"/>
                  <a:gd name="connsiteY20-6390" fmla="*/ 2382115 h 3709329"/>
                  <a:gd name="connsiteX21-6391" fmla="*/ 1335424 w 1621053"/>
                  <a:gd name="connsiteY21-6392" fmla="*/ 2389735 h 3709329"/>
                  <a:gd name="connsiteX22-6393" fmla="*/ 1594504 w 1621053"/>
                  <a:gd name="connsiteY22-6394" fmla="*/ 2427835 h 3709329"/>
                  <a:gd name="connsiteX23-6395" fmla="*/ 1594504 w 1621053"/>
                  <a:gd name="connsiteY23-6396" fmla="*/ 2298295 h 3709329"/>
                  <a:gd name="connsiteX24-6397" fmla="*/ 1434484 w 1621053"/>
                  <a:gd name="connsiteY24-6398" fmla="*/ 2244955 h 3709329"/>
                  <a:gd name="connsiteX25-6399" fmla="*/ 969664 w 1621053"/>
                  <a:gd name="connsiteY25-6400" fmla="*/ 2244955 h 3709329"/>
                  <a:gd name="connsiteX26-6401" fmla="*/ 1135875 w 1621053"/>
                  <a:gd name="connsiteY26-6402" fmla="*/ 1958253 h 3709329"/>
                  <a:gd name="connsiteX27-6403" fmla="*/ 1312564 w 1621053"/>
                  <a:gd name="connsiteY27-6404" fmla="*/ 1828236 h 3709329"/>
                  <a:gd name="connsiteX28-6405" fmla="*/ 1248747 w 1621053"/>
                  <a:gd name="connsiteY28-6406" fmla="*/ 1732034 h 3709329"/>
                  <a:gd name="connsiteX29-6407" fmla="*/ 1034910 w 1621053"/>
                  <a:gd name="connsiteY29-6408" fmla="*/ 1891101 h 3709329"/>
                  <a:gd name="connsiteX30-6409" fmla="*/ 877271 w 1621053"/>
                  <a:gd name="connsiteY30-6410" fmla="*/ 2104462 h 3709329"/>
                  <a:gd name="connsiteX31-6411" fmla="*/ 875684 w 1621053"/>
                  <a:gd name="connsiteY31-6412" fmla="*/ 1893165 h 3709329"/>
                  <a:gd name="connsiteX32-6413" fmla="*/ 1090155 w 1621053"/>
                  <a:gd name="connsiteY32-6414" fmla="*/ 1547725 h 3709329"/>
                  <a:gd name="connsiteX33-6415" fmla="*/ 1251604 w 1621053"/>
                  <a:gd name="connsiteY33-6416" fmla="*/ 1162439 h 3709329"/>
                  <a:gd name="connsiteX34-6417" fmla="*/ 1160164 w 1621053"/>
                  <a:gd name="connsiteY34-6418" fmla="*/ 888595 h 3709329"/>
                  <a:gd name="connsiteX35-6419" fmla="*/ 442614 w 1621053"/>
                  <a:gd name="connsiteY35-6420" fmla="*/ 896215 h 3709329"/>
                  <a:gd name="connsiteX36-6421" fmla="*/ 481984 w 1621053"/>
                  <a:gd name="connsiteY36-6422" fmla="*/ 652375 h 3709329"/>
                  <a:gd name="connsiteX37-6423" fmla="*/ 849014 w 1621053"/>
                  <a:gd name="connsiteY37-6424" fmla="*/ 253595 h 3709329"/>
                  <a:gd name="connsiteX38-6425" fmla="*/ 977284 w 1621053"/>
                  <a:gd name="connsiteY38-6426" fmla="*/ 134215 h 3709329"/>
                  <a:gd name="connsiteX39-6427" fmla="*/ 847744 w 1621053"/>
                  <a:gd name="connsiteY39-6428" fmla="*/ 12295 h 3709329"/>
                  <a:gd name="connsiteX0-6429" fmla="*/ 846525 w 1619834"/>
                  <a:gd name="connsiteY0-6430" fmla="*/ 12295 h 3709329"/>
                  <a:gd name="connsiteX1-6431" fmla="*/ 427425 w 1619834"/>
                  <a:gd name="connsiteY1-6432" fmla="*/ 454255 h 3709329"/>
                  <a:gd name="connsiteX2-6433" fmla="*/ 142945 w 1619834"/>
                  <a:gd name="connsiteY2-6434" fmla="*/ 901295 h 3709329"/>
                  <a:gd name="connsiteX3-6435" fmla="*/ 145485 w 1619834"/>
                  <a:gd name="connsiteY3-6436" fmla="*/ 1086715 h 3709329"/>
                  <a:gd name="connsiteX4-6437" fmla="*/ 490925 w 1619834"/>
                  <a:gd name="connsiteY4-6438" fmla="*/ 1072745 h 3709329"/>
                  <a:gd name="connsiteX5-6439" fmla="*/ 960825 w 1619834"/>
                  <a:gd name="connsiteY5-6440" fmla="*/ 1040995 h 3709329"/>
                  <a:gd name="connsiteX6-6441" fmla="*/ 1082745 w 1619834"/>
                  <a:gd name="connsiteY6-6442" fmla="*/ 1086715 h 3709329"/>
                  <a:gd name="connsiteX7-6443" fmla="*/ 1044645 w 1619834"/>
                  <a:gd name="connsiteY7-6444" fmla="*/ 1277215 h 3709329"/>
                  <a:gd name="connsiteX8-6445" fmla="*/ 844620 w 1619834"/>
                  <a:gd name="connsiteY8-6446" fmla="*/ 1645832 h 3709329"/>
                  <a:gd name="connsiteX9-6447" fmla="*/ 521247 w 1619834"/>
                  <a:gd name="connsiteY9-6448" fmla="*/ 2038262 h 3709329"/>
                  <a:gd name="connsiteX10-6449" fmla="*/ 288360 w 1619834"/>
                  <a:gd name="connsiteY10-6450" fmla="*/ 2243527 h 3709329"/>
                  <a:gd name="connsiteX11-6451" fmla="*/ 8802 w 1619834"/>
                  <a:gd name="connsiteY11-6452" fmla="*/ 2457839 h 3709329"/>
                  <a:gd name="connsiteX12-6453" fmla="*/ 107862 w 1619834"/>
                  <a:gd name="connsiteY12-6454" fmla="*/ 2581188 h 3709329"/>
                  <a:gd name="connsiteX13-6455" fmla="*/ 480765 w 1619834"/>
                  <a:gd name="connsiteY13-6456" fmla="*/ 2302105 h 3709329"/>
                  <a:gd name="connsiteX14-6457" fmla="*/ 744131 w 1619834"/>
                  <a:gd name="connsiteY14-6458" fmla="*/ 2031119 h 3709329"/>
                  <a:gd name="connsiteX15-6459" fmla="*/ 739845 w 1619834"/>
                  <a:gd name="connsiteY15-6460" fmla="*/ 2267815 h 3709329"/>
                  <a:gd name="connsiteX16-6461" fmla="*/ 743020 w 1619834"/>
                  <a:gd name="connsiteY16-6462" fmla="*/ 3612110 h 3709329"/>
                  <a:gd name="connsiteX17-6463" fmla="*/ 873195 w 1619834"/>
                  <a:gd name="connsiteY17-6464" fmla="*/ 3636240 h 3709329"/>
                  <a:gd name="connsiteX18-6465" fmla="*/ 861765 w 1619834"/>
                  <a:gd name="connsiteY18-6466" fmla="*/ 2945995 h 3709329"/>
                  <a:gd name="connsiteX19-6467" fmla="*/ 871290 w 1619834"/>
                  <a:gd name="connsiteY19-6468" fmla="*/ 2370050 h 3709329"/>
                  <a:gd name="connsiteX20-6469" fmla="*/ 945585 w 1619834"/>
                  <a:gd name="connsiteY20-6470" fmla="*/ 2382115 h 3709329"/>
                  <a:gd name="connsiteX21-6471" fmla="*/ 1334205 w 1619834"/>
                  <a:gd name="connsiteY21-6472" fmla="*/ 2389735 h 3709329"/>
                  <a:gd name="connsiteX22-6473" fmla="*/ 1593285 w 1619834"/>
                  <a:gd name="connsiteY22-6474" fmla="*/ 2427835 h 3709329"/>
                  <a:gd name="connsiteX23-6475" fmla="*/ 1593285 w 1619834"/>
                  <a:gd name="connsiteY23-6476" fmla="*/ 2298295 h 3709329"/>
                  <a:gd name="connsiteX24-6477" fmla="*/ 1433265 w 1619834"/>
                  <a:gd name="connsiteY24-6478" fmla="*/ 2244955 h 3709329"/>
                  <a:gd name="connsiteX25-6479" fmla="*/ 968445 w 1619834"/>
                  <a:gd name="connsiteY25-6480" fmla="*/ 2244955 h 3709329"/>
                  <a:gd name="connsiteX26-6481" fmla="*/ 1134656 w 1619834"/>
                  <a:gd name="connsiteY26-6482" fmla="*/ 1958253 h 3709329"/>
                  <a:gd name="connsiteX27-6483" fmla="*/ 1311345 w 1619834"/>
                  <a:gd name="connsiteY27-6484" fmla="*/ 1828236 h 3709329"/>
                  <a:gd name="connsiteX28-6485" fmla="*/ 1247528 w 1619834"/>
                  <a:gd name="connsiteY28-6486" fmla="*/ 1732034 h 3709329"/>
                  <a:gd name="connsiteX29-6487" fmla="*/ 1033691 w 1619834"/>
                  <a:gd name="connsiteY29-6488" fmla="*/ 1891101 h 3709329"/>
                  <a:gd name="connsiteX30-6489" fmla="*/ 876052 w 1619834"/>
                  <a:gd name="connsiteY30-6490" fmla="*/ 2104462 h 3709329"/>
                  <a:gd name="connsiteX31-6491" fmla="*/ 874465 w 1619834"/>
                  <a:gd name="connsiteY31-6492" fmla="*/ 1893165 h 3709329"/>
                  <a:gd name="connsiteX32-6493" fmla="*/ 1088936 w 1619834"/>
                  <a:gd name="connsiteY32-6494" fmla="*/ 1547725 h 3709329"/>
                  <a:gd name="connsiteX33-6495" fmla="*/ 1250385 w 1619834"/>
                  <a:gd name="connsiteY33-6496" fmla="*/ 1162439 h 3709329"/>
                  <a:gd name="connsiteX34-6497" fmla="*/ 1158945 w 1619834"/>
                  <a:gd name="connsiteY34-6498" fmla="*/ 888595 h 3709329"/>
                  <a:gd name="connsiteX35-6499" fmla="*/ 441395 w 1619834"/>
                  <a:gd name="connsiteY35-6500" fmla="*/ 896215 h 3709329"/>
                  <a:gd name="connsiteX36-6501" fmla="*/ 480765 w 1619834"/>
                  <a:gd name="connsiteY36-6502" fmla="*/ 652375 h 3709329"/>
                  <a:gd name="connsiteX37-6503" fmla="*/ 847795 w 1619834"/>
                  <a:gd name="connsiteY37-6504" fmla="*/ 253595 h 3709329"/>
                  <a:gd name="connsiteX38-6505" fmla="*/ 976065 w 1619834"/>
                  <a:gd name="connsiteY38-6506" fmla="*/ 134215 h 3709329"/>
                  <a:gd name="connsiteX39-6507" fmla="*/ 846525 w 1619834"/>
                  <a:gd name="connsiteY39-6508" fmla="*/ 12295 h 3709329"/>
                  <a:gd name="connsiteX0-6509" fmla="*/ 846525 w 1619834"/>
                  <a:gd name="connsiteY0-6510" fmla="*/ 15683 h 3712717"/>
                  <a:gd name="connsiteX1-6511" fmla="*/ 427425 w 1619834"/>
                  <a:gd name="connsiteY1-6512" fmla="*/ 457643 h 3712717"/>
                  <a:gd name="connsiteX2-6513" fmla="*/ 142945 w 1619834"/>
                  <a:gd name="connsiteY2-6514" fmla="*/ 904683 h 3712717"/>
                  <a:gd name="connsiteX3-6515" fmla="*/ 145485 w 1619834"/>
                  <a:gd name="connsiteY3-6516" fmla="*/ 1090103 h 3712717"/>
                  <a:gd name="connsiteX4-6517" fmla="*/ 490925 w 1619834"/>
                  <a:gd name="connsiteY4-6518" fmla="*/ 1076133 h 3712717"/>
                  <a:gd name="connsiteX5-6519" fmla="*/ 960825 w 1619834"/>
                  <a:gd name="connsiteY5-6520" fmla="*/ 1044383 h 3712717"/>
                  <a:gd name="connsiteX6-6521" fmla="*/ 1082745 w 1619834"/>
                  <a:gd name="connsiteY6-6522" fmla="*/ 1090103 h 3712717"/>
                  <a:gd name="connsiteX7-6523" fmla="*/ 1044645 w 1619834"/>
                  <a:gd name="connsiteY7-6524" fmla="*/ 1280603 h 3712717"/>
                  <a:gd name="connsiteX8-6525" fmla="*/ 844620 w 1619834"/>
                  <a:gd name="connsiteY8-6526" fmla="*/ 1649220 h 3712717"/>
                  <a:gd name="connsiteX9-6527" fmla="*/ 521247 w 1619834"/>
                  <a:gd name="connsiteY9-6528" fmla="*/ 2041650 h 3712717"/>
                  <a:gd name="connsiteX10-6529" fmla="*/ 288360 w 1619834"/>
                  <a:gd name="connsiteY10-6530" fmla="*/ 2246915 h 3712717"/>
                  <a:gd name="connsiteX11-6531" fmla="*/ 8802 w 1619834"/>
                  <a:gd name="connsiteY11-6532" fmla="*/ 2461227 h 3712717"/>
                  <a:gd name="connsiteX12-6533" fmla="*/ 107862 w 1619834"/>
                  <a:gd name="connsiteY12-6534" fmla="*/ 2584576 h 3712717"/>
                  <a:gd name="connsiteX13-6535" fmla="*/ 480765 w 1619834"/>
                  <a:gd name="connsiteY13-6536" fmla="*/ 2305493 h 3712717"/>
                  <a:gd name="connsiteX14-6537" fmla="*/ 744131 w 1619834"/>
                  <a:gd name="connsiteY14-6538" fmla="*/ 2034507 h 3712717"/>
                  <a:gd name="connsiteX15-6539" fmla="*/ 739845 w 1619834"/>
                  <a:gd name="connsiteY15-6540" fmla="*/ 2271203 h 3712717"/>
                  <a:gd name="connsiteX16-6541" fmla="*/ 743020 w 1619834"/>
                  <a:gd name="connsiteY16-6542" fmla="*/ 3615498 h 3712717"/>
                  <a:gd name="connsiteX17-6543" fmla="*/ 873195 w 1619834"/>
                  <a:gd name="connsiteY17-6544" fmla="*/ 3639628 h 3712717"/>
                  <a:gd name="connsiteX18-6545" fmla="*/ 861765 w 1619834"/>
                  <a:gd name="connsiteY18-6546" fmla="*/ 2949383 h 3712717"/>
                  <a:gd name="connsiteX19-6547" fmla="*/ 871290 w 1619834"/>
                  <a:gd name="connsiteY19-6548" fmla="*/ 2373438 h 3712717"/>
                  <a:gd name="connsiteX20-6549" fmla="*/ 945585 w 1619834"/>
                  <a:gd name="connsiteY20-6550" fmla="*/ 2385503 h 3712717"/>
                  <a:gd name="connsiteX21-6551" fmla="*/ 1334205 w 1619834"/>
                  <a:gd name="connsiteY21-6552" fmla="*/ 2393123 h 3712717"/>
                  <a:gd name="connsiteX22-6553" fmla="*/ 1593285 w 1619834"/>
                  <a:gd name="connsiteY22-6554" fmla="*/ 2431223 h 3712717"/>
                  <a:gd name="connsiteX23-6555" fmla="*/ 1593285 w 1619834"/>
                  <a:gd name="connsiteY23-6556" fmla="*/ 2301683 h 3712717"/>
                  <a:gd name="connsiteX24-6557" fmla="*/ 1433265 w 1619834"/>
                  <a:gd name="connsiteY24-6558" fmla="*/ 2248343 h 3712717"/>
                  <a:gd name="connsiteX25-6559" fmla="*/ 968445 w 1619834"/>
                  <a:gd name="connsiteY25-6560" fmla="*/ 2248343 h 3712717"/>
                  <a:gd name="connsiteX26-6561" fmla="*/ 1134656 w 1619834"/>
                  <a:gd name="connsiteY26-6562" fmla="*/ 1961641 h 3712717"/>
                  <a:gd name="connsiteX27-6563" fmla="*/ 1311345 w 1619834"/>
                  <a:gd name="connsiteY27-6564" fmla="*/ 1831624 h 3712717"/>
                  <a:gd name="connsiteX28-6565" fmla="*/ 1247528 w 1619834"/>
                  <a:gd name="connsiteY28-6566" fmla="*/ 1735422 h 3712717"/>
                  <a:gd name="connsiteX29-6567" fmla="*/ 1033691 w 1619834"/>
                  <a:gd name="connsiteY29-6568" fmla="*/ 1894489 h 3712717"/>
                  <a:gd name="connsiteX30-6569" fmla="*/ 876052 w 1619834"/>
                  <a:gd name="connsiteY30-6570" fmla="*/ 2107850 h 3712717"/>
                  <a:gd name="connsiteX31-6571" fmla="*/ 874465 w 1619834"/>
                  <a:gd name="connsiteY31-6572" fmla="*/ 1896553 h 3712717"/>
                  <a:gd name="connsiteX32-6573" fmla="*/ 1088936 w 1619834"/>
                  <a:gd name="connsiteY32-6574" fmla="*/ 1551113 h 3712717"/>
                  <a:gd name="connsiteX33-6575" fmla="*/ 1250385 w 1619834"/>
                  <a:gd name="connsiteY33-6576" fmla="*/ 1165827 h 3712717"/>
                  <a:gd name="connsiteX34-6577" fmla="*/ 1158945 w 1619834"/>
                  <a:gd name="connsiteY34-6578" fmla="*/ 891983 h 3712717"/>
                  <a:gd name="connsiteX35-6579" fmla="*/ 441395 w 1619834"/>
                  <a:gd name="connsiteY35-6580" fmla="*/ 899603 h 3712717"/>
                  <a:gd name="connsiteX36-6581" fmla="*/ 480765 w 1619834"/>
                  <a:gd name="connsiteY36-6582" fmla="*/ 655763 h 3712717"/>
                  <a:gd name="connsiteX37-6583" fmla="*/ 847795 w 1619834"/>
                  <a:gd name="connsiteY37-6584" fmla="*/ 256983 h 3712717"/>
                  <a:gd name="connsiteX38-6585" fmla="*/ 978446 w 1619834"/>
                  <a:gd name="connsiteY38-6586" fmla="*/ 113791 h 3712717"/>
                  <a:gd name="connsiteX39-6587" fmla="*/ 846525 w 1619834"/>
                  <a:gd name="connsiteY39-6588" fmla="*/ 15683 h 3712717"/>
                  <a:gd name="connsiteX0-6589" fmla="*/ 846525 w 1619834"/>
                  <a:gd name="connsiteY0-6590" fmla="*/ 22056 h 3719090"/>
                  <a:gd name="connsiteX1-6591" fmla="*/ 427425 w 1619834"/>
                  <a:gd name="connsiteY1-6592" fmla="*/ 464016 h 3719090"/>
                  <a:gd name="connsiteX2-6593" fmla="*/ 142945 w 1619834"/>
                  <a:gd name="connsiteY2-6594" fmla="*/ 911056 h 3719090"/>
                  <a:gd name="connsiteX3-6595" fmla="*/ 145485 w 1619834"/>
                  <a:gd name="connsiteY3-6596" fmla="*/ 1096476 h 3719090"/>
                  <a:gd name="connsiteX4-6597" fmla="*/ 490925 w 1619834"/>
                  <a:gd name="connsiteY4-6598" fmla="*/ 1082506 h 3719090"/>
                  <a:gd name="connsiteX5-6599" fmla="*/ 960825 w 1619834"/>
                  <a:gd name="connsiteY5-6600" fmla="*/ 1050756 h 3719090"/>
                  <a:gd name="connsiteX6-6601" fmla="*/ 1082745 w 1619834"/>
                  <a:gd name="connsiteY6-6602" fmla="*/ 1096476 h 3719090"/>
                  <a:gd name="connsiteX7-6603" fmla="*/ 1044645 w 1619834"/>
                  <a:gd name="connsiteY7-6604" fmla="*/ 1286976 h 3719090"/>
                  <a:gd name="connsiteX8-6605" fmla="*/ 844620 w 1619834"/>
                  <a:gd name="connsiteY8-6606" fmla="*/ 1655593 h 3719090"/>
                  <a:gd name="connsiteX9-6607" fmla="*/ 521247 w 1619834"/>
                  <a:gd name="connsiteY9-6608" fmla="*/ 2048023 h 3719090"/>
                  <a:gd name="connsiteX10-6609" fmla="*/ 288360 w 1619834"/>
                  <a:gd name="connsiteY10-6610" fmla="*/ 2253288 h 3719090"/>
                  <a:gd name="connsiteX11-6611" fmla="*/ 8802 w 1619834"/>
                  <a:gd name="connsiteY11-6612" fmla="*/ 2467600 h 3719090"/>
                  <a:gd name="connsiteX12-6613" fmla="*/ 107862 w 1619834"/>
                  <a:gd name="connsiteY12-6614" fmla="*/ 2590949 h 3719090"/>
                  <a:gd name="connsiteX13-6615" fmla="*/ 480765 w 1619834"/>
                  <a:gd name="connsiteY13-6616" fmla="*/ 2311866 h 3719090"/>
                  <a:gd name="connsiteX14-6617" fmla="*/ 744131 w 1619834"/>
                  <a:gd name="connsiteY14-6618" fmla="*/ 2040880 h 3719090"/>
                  <a:gd name="connsiteX15-6619" fmla="*/ 739845 w 1619834"/>
                  <a:gd name="connsiteY15-6620" fmla="*/ 2277576 h 3719090"/>
                  <a:gd name="connsiteX16-6621" fmla="*/ 743020 w 1619834"/>
                  <a:gd name="connsiteY16-6622" fmla="*/ 3621871 h 3719090"/>
                  <a:gd name="connsiteX17-6623" fmla="*/ 873195 w 1619834"/>
                  <a:gd name="connsiteY17-6624" fmla="*/ 3646001 h 3719090"/>
                  <a:gd name="connsiteX18-6625" fmla="*/ 861765 w 1619834"/>
                  <a:gd name="connsiteY18-6626" fmla="*/ 2955756 h 3719090"/>
                  <a:gd name="connsiteX19-6627" fmla="*/ 871290 w 1619834"/>
                  <a:gd name="connsiteY19-6628" fmla="*/ 2379811 h 3719090"/>
                  <a:gd name="connsiteX20-6629" fmla="*/ 945585 w 1619834"/>
                  <a:gd name="connsiteY20-6630" fmla="*/ 2391876 h 3719090"/>
                  <a:gd name="connsiteX21-6631" fmla="*/ 1334205 w 1619834"/>
                  <a:gd name="connsiteY21-6632" fmla="*/ 2399496 h 3719090"/>
                  <a:gd name="connsiteX22-6633" fmla="*/ 1593285 w 1619834"/>
                  <a:gd name="connsiteY22-6634" fmla="*/ 2437596 h 3719090"/>
                  <a:gd name="connsiteX23-6635" fmla="*/ 1593285 w 1619834"/>
                  <a:gd name="connsiteY23-6636" fmla="*/ 2308056 h 3719090"/>
                  <a:gd name="connsiteX24-6637" fmla="*/ 1433265 w 1619834"/>
                  <a:gd name="connsiteY24-6638" fmla="*/ 2254716 h 3719090"/>
                  <a:gd name="connsiteX25-6639" fmla="*/ 968445 w 1619834"/>
                  <a:gd name="connsiteY25-6640" fmla="*/ 2254716 h 3719090"/>
                  <a:gd name="connsiteX26-6641" fmla="*/ 1134656 w 1619834"/>
                  <a:gd name="connsiteY26-6642" fmla="*/ 1968014 h 3719090"/>
                  <a:gd name="connsiteX27-6643" fmla="*/ 1311345 w 1619834"/>
                  <a:gd name="connsiteY27-6644" fmla="*/ 1837997 h 3719090"/>
                  <a:gd name="connsiteX28-6645" fmla="*/ 1247528 w 1619834"/>
                  <a:gd name="connsiteY28-6646" fmla="*/ 1741795 h 3719090"/>
                  <a:gd name="connsiteX29-6647" fmla="*/ 1033691 w 1619834"/>
                  <a:gd name="connsiteY29-6648" fmla="*/ 1900862 h 3719090"/>
                  <a:gd name="connsiteX30-6649" fmla="*/ 876052 w 1619834"/>
                  <a:gd name="connsiteY30-6650" fmla="*/ 2114223 h 3719090"/>
                  <a:gd name="connsiteX31-6651" fmla="*/ 874465 w 1619834"/>
                  <a:gd name="connsiteY31-6652" fmla="*/ 1902926 h 3719090"/>
                  <a:gd name="connsiteX32-6653" fmla="*/ 1088936 w 1619834"/>
                  <a:gd name="connsiteY32-6654" fmla="*/ 1557486 h 3719090"/>
                  <a:gd name="connsiteX33-6655" fmla="*/ 1250385 w 1619834"/>
                  <a:gd name="connsiteY33-6656" fmla="*/ 1172200 h 3719090"/>
                  <a:gd name="connsiteX34-6657" fmla="*/ 1158945 w 1619834"/>
                  <a:gd name="connsiteY34-6658" fmla="*/ 898356 h 3719090"/>
                  <a:gd name="connsiteX35-6659" fmla="*/ 441395 w 1619834"/>
                  <a:gd name="connsiteY35-6660" fmla="*/ 905976 h 3719090"/>
                  <a:gd name="connsiteX36-6661" fmla="*/ 480765 w 1619834"/>
                  <a:gd name="connsiteY36-6662" fmla="*/ 662136 h 3719090"/>
                  <a:gd name="connsiteX37-6663" fmla="*/ 847795 w 1619834"/>
                  <a:gd name="connsiteY37-6664" fmla="*/ 263356 h 3719090"/>
                  <a:gd name="connsiteX38-6665" fmla="*/ 992734 w 1619834"/>
                  <a:gd name="connsiteY38-6666" fmla="*/ 86827 h 3719090"/>
                  <a:gd name="connsiteX39-6667" fmla="*/ 846525 w 1619834"/>
                  <a:gd name="connsiteY39-6668" fmla="*/ 22056 h 3719090"/>
                  <a:gd name="connsiteX0-6669" fmla="*/ 846525 w 1619834"/>
                  <a:gd name="connsiteY0-6670" fmla="*/ 24225 h 3721259"/>
                  <a:gd name="connsiteX1-6671" fmla="*/ 427425 w 1619834"/>
                  <a:gd name="connsiteY1-6672" fmla="*/ 466185 h 3721259"/>
                  <a:gd name="connsiteX2-6673" fmla="*/ 142945 w 1619834"/>
                  <a:gd name="connsiteY2-6674" fmla="*/ 913225 h 3721259"/>
                  <a:gd name="connsiteX3-6675" fmla="*/ 145485 w 1619834"/>
                  <a:gd name="connsiteY3-6676" fmla="*/ 1098645 h 3721259"/>
                  <a:gd name="connsiteX4-6677" fmla="*/ 490925 w 1619834"/>
                  <a:gd name="connsiteY4-6678" fmla="*/ 1084675 h 3721259"/>
                  <a:gd name="connsiteX5-6679" fmla="*/ 960825 w 1619834"/>
                  <a:gd name="connsiteY5-6680" fmla="*/ 1052925 h 3721259"/>
                  <a:gd name="connsiteX6-6681" fmla="*/ 1082745 w 1619834"/>
                  <a:gd name="connsiteY6-6682" fmla="*/ 1098645 h 3721259"/>
                  <a:gd name="connsiteX7-6683" fmla="*/ 1044645 w 1619834"/>
                  <a:gd name="connsiteY7-6684" fmla="*/ 1289145 h 3721259"/>
                  <a:gd name="connsiteX8-6685" fmla="*/ 844620 w 1619834"/>
                  <a:gd name="connsiteY8-6686" fmla="*/ 1657762 h 3721259"/>
                  <a:gd name="connsiteX9-6687" fmla="*/ 521247 w 1619834"/>
                  <a:gd name="connsiteY9-6688" fmla="*/ 2050192 h 3721259"/>
                  <a:gd name="connsiteX10-6689" fmla="*/ 288360 w 1619834"/>
                  <a:gd name="connsiteY10-6690" fmla="*/ 2255457 h 3721259"/>
                  <a:gd name="connsiteX11-6691" fmla="*/ 8802 w 1619834"/>
                  <a:gd name="connsiteY11-6692" fmla="*/ 2469769 h 3721259"/>
                  <a:gd name="connsiteX12-6693" fmla="*/ 107862 w 1619834"/>
                  <a:gd name="connsiteY12-6694" fmla="*/ 2593118 h 3721259"/>
                  <a:gd name="connsiteX13-6695" fmla="*/ 480765 w 1619834"/>
                  <a:gd name="connsiteY13-6696" fmla="*/ 2314035 h 3721259"/>
                  <a:gd name="connsiteX14-6697" fmla="*/ 744131 w 1619834"/>
                  <a:gd name="connsiteY14-6698" fmla="*/ 2043049 h 3721259"/>
                  <a:gd name="connsiteX15-6699" fmla="*/ 739845 w 1619834"/>
                  <a:gd name="connsiteY15-6700" fmla="*/ 2279745 h 3721259"/>
                  <a:gd name="connsiteX16-6701" fmla="*/ 743020 w 1619834"/>
                  <a:gd name="connsiteY16-6702" fmla="*/ 3624040 h 3721259"/>
                  <a:gd name="connsiteX17-6703" fmla="*/ 873195 w 1619834"/>
                  <a:gd name="connsiteY17-6704" fmla="*/ 3648170 h 3721259"/>
                  <a:gd name="connsiteX18-6705" fmla="*/ 861765 w 1619834"/>
                  <a:gd name="connsiteY18-6706" fmla="*/ 2957925 h 3721259"/>
                  <a:gd name="connsiteX19-6707" fmla="*/ 871290 w 1619834"/>
                  <a:gd name="connsiteY19-6708" fmla="*/ 2381980 h 3721259"/>
                  <a:gd name="connsiteX20-6709" fmla="*/ 945585 w 1619834"/>
                  <a:gd name="connsiteY20-6710" fmla="*/ 2394045 h 3721259"/>
                  <a:gd name="connsiteX21-6711" fmla="*/ 1334205 w 1619834"/>
                  <a:gd name="connsiteY21-6712" fmla="*/ 2401665 h 3721259"/>
                  <a:gd name="connsiteX22-6713" fmla="*/ 1593285 w 1619834"/>
                  <a:gd name="connsiteY22-6714" fmla="*/ 2439765 h 3721259"/>
                  <a:gd name="connsiteX23-6715" fmla="*/ 1593285 w 1619834"/>
                  <a:gd name="connsiteY23-6716" fmla="*/ 2310225 h 3721259"/>
                  <a:gd name="connsiteX24-6717" fmla="*/ 1433265 w 1619834"/>
                  <a:gd name="connsiteY24-6718" fmla="*/ 2256885 h 3721259"/>
                  <a:gd name="connsiteX25-6719" fmla="*/ 968445 w 1619834"/>
                  <a:gd name="connsiteY25-6720" fmla="*/ 2256885 h 3721259"/>
                  <a:gd name="connsiteX26-6721" fmla="*/ 1134656 w 1619834"/>
                  <a:gd name="connsiteY26-6722" fmla="*/ 1970183 h 3721259"/>
                  <a:gd name="connsiteX27-6723" fmla="*/ 1311345 w 1619834"/>
                  <a:gd name="connsiteY27-6724" fmla="*/ 1840166 h 3721259"/>
                  <a:gd name="connsiteX28-6725" fmla="*/ 1247528 w 1619834"/>
                  <a:gd name="connsiteY28-6726" fmla="*/ 1743964 h 3721259"/>
                  <a:gd name="connsiteX29-6727" fmla="*/ 1033691 w 1619834"/>
                  <a:gd name="connsiteY29-6728" fmla="*/ 1903031 h 3721259"/>
                  <a:gd name="connsiteX30-6729" fmla="*/ 876052 w 1619834"/>
                  <a:gd name="connsiteY30-6730" fmla="*/ 2116392 h 3721259"/>
                  <a:gd name="connsiteX31-6731" fmla="*/ 874465 w 1619834"/>
                  <a:gd name="connsiteY31-6732" fmla="*/ 1905095 h 3721259"/>
                  <a:gd name="connsiteX32-6733" fmla="*/ 1088936 w 1619834"/>
                  <a:gd name="connsiteY32-6734" fmla="*/ 1559655 h 3721259"/>
                  <a:gd name="connsiteX33-6735" fmla="*/ 1250385 w 1619834"/>
                  <a:gd name="connsiteY33-6736" fmla="*/ 1174369 h 3721259"/>
                  <a:gd name="connsiteX34-6737" fmla="*/ 1158945 w 1619834"/>
                  <a:gd name="connsiteY34-6738" fmla="*/ 900525 h 3721259"/>
                  <a:gd name="connsiteX35-6739" fmla="*/ 441395 w 1619834"/>
                  <a:gd name="connsiteY35-6740" fmla="*/ 908145 h 3721259"/>
                  <a:gd name="connsiteX36-6741" fmla="*/ 480765 w 1619834"/>
                  <a:gd name="connsiteY36-6742" fmla="*/ 664305 h 3721259"/>
                  <a:gd name="connsiteX37-6743" fmla="*/ 847795 w 1619834"/>
                  <a:gd name="connsiteY37-6744" fmla="*/ 265525 h 3721259"/>
                  <a:gd name="connsiteX38-6745" fmla="*/ 992734 w 1619834"/>
                  <a:gd name="connsiteY38-6746" fmla="*/ 88996 h 3721259"/>
                  <a:gd name="connsiteX39-6747" fmla="*/ 846525 w 1619834"/>
                  <a:gd name="connsiteY39-6748" fmla="*/ 24225 h 3721259"/>
                  <a:gd name="connsiteX0-6749" fmla="*/ 846525 w 1619834"/>
                  <a:gd name="connsiteY0-6750" fmla="*/ 21945 h 3718979"/>
                  <a:gd name="connsiteX1-6751" fmla="*/ 427425 w 1619834"/>
                  <a:gd name="connsiteY1-6752" fmla="*/ 463905 h 3718979"/>
                  <a:gd name="connsiteX2-6753" fmla="*/ 142945 w 1619834"/>
                  <a:gd name="connsiteY2-6754" fmla="*/ 910945 h 3718979"/>
                  <a:gd name="connsiteX3-6755" fmla="*/ 145485 w 1619834"/>
                  <a:gd name="connsiteY3-6756" fmla="*/ 1096365 h 3718979"/>
                  <a:gd name="connsiteX4-6757" fmla="*/ 490925 w 1619834"/>
                  <a:gd name="connsiteY4-6758" fmla="*/ 1082395 h 3718979"/>
                  <a:gd name="connsiteX5-6759" fmla="*/ 960825 w 1619834"/>
                  <a:gd name="connsiteY5-6760" fmla="*/ 1050645 h 3718979"/>
                  <a:gd name="connsiteX6-6761" fmla="*/ 1082745 w 1619834"/>
                  <a:gd name="connsiteY6-6762" fmla="*/ 1096365 h 3718979"/>
                  <a:gd name="connsiteX7-6763" fmla="*/ 1044645 w 1619834"/>
                  <a:gd name="connsiteY7-6764" fmla="*/ 1286865 h 3718979"/>
                  <a:gd name="connsiteX8-6765" fmla="*/ 844620 w 1619834"/>
                  <a:gd name="connsiteY8-6766" fmla="*/ 1655482 h 3718979"/>
                  <a:gd name="connsiteX9-6767" fmla="*/ 521247 w 1619834"/>
                  <a:gd name="connsiteY9-6768" fmla="*/ 2047912 h 3718979"/>
                  <a:gd name="connsiteX10-6769" fmla="*/ 288360 w 1619834"/>
                  <a:gd name="connsiteY10-6770" fmla="*/ 2253177 h 3718979"/>
                  <a:gd name="connsiteX11-6771" fmla="*/ 8802 w 1619834"/>
                  <a:gd name="connsiteY11-6772" fmla="*/ 2467489 h 3718979"/>
                  <a:gd name="connsiteX12-6773" fmla="*/ 107862 w 1619834"/>
                  <a:gd name="connsiteY12-6774" fmla="*/ 2590838 h 3718979"/>
                  <a:gd name="connsiteX13-6775" fmla="*/ 480765 w 1619834"/>
                  <a:gd name="connsiteY13-6776" fmla="*/ 2311755 h 3718979"/>
                  <a:gd name="connsiteX14-6777" fmla="*/ 744131 w 1619834"/>
                  <a:gd name="connsiteY14-6778" fmla="*/ 2040769 h 3718979"/>
                  <a:gd name="connsiteX15-6779" fmla="*/ 739845 w 1619834"/>
                  <a:gd name="connsiteY15-6780" fmla="*/ 2277465 h 3718979"/>
                  <a:gd name="connsiteX16-6781" fmla="*/ 743020 w 1619834"/>
                  <a:gd name="connsiteY16-6782" fmla="*/ 3621760 h 3718979"/>
                  <a:gd name="connsiteX17-6783" fmla="*/ 873195 w 1619834"/>
                  <a:gd name="connsiteY17-6784" fmla="*/ 3645890 h 3718979"/>
                  <a:gd name="connsiteX18-6785" fmla="*/ 861765 w 1619834"/>
                  <a:gd name="connsiteY18-6786" fmla="*/ 2955645 h 3718979"/>
                  <a:gd name="connsiteX19-6787" fmla="*/ 871290 w 1619834"/>
                  <a:gd name="connsiteY19-6788" fmla="*/ 2379700 h 3718979"/>
                  <a:gd name="connsiteX20-6789" fmla="*/ 945585 w 1619834"/>
                  <a:gd name="connsiteY20-6790" fmla="*/ 2391765 h 3718979"/>
                  <a:gd name="connsiteX21-6791" fmla="*/ 1334205 w 1619834"/>
                  <a:gd name="connsiteY21-6792" fmla="*/ 2399385 h 3718979"/>
                  <a:gd name="connsiteX22-6793" fmla="*/ 1593285 w 1619834"/>
                  <a:gd name="connsiteY22-6794" fmla="*/ 2437485 h 3718979"/>
                  <a:gd name="connsiteX23-6795" fmla="*/ 1593285 w 1619834"/>
                  <a:gd name="connsiteY23-6796" fmla="*/ 2307945 h 3718979"/>
                  <a:gd name="connsiteX24-6797" fmla="*/ 1433265 w 1619834"/>
                  <a:gd name="connsiteY24-6798" fmla="*/ 2254605 h 3718979"/>
                  <a:gd name="connsiteX25-6799" fmla="*/ 968445 w 1619834"/>
                  <a:gd name="connsiteY25-6800" fmla="*/ 2254605 h 3718979"/>
                  <a:gd name="connsiteX26-6801" fmla="*/ 1134656 w 1619834"/>
                  <a:gd name="connsiteY26-6802" fmla="*/ 1967903 h 3718979"/>
                  <a:gd name="connsiteX27-6803" fmla="*/ 1311345 w 1619834"/>
                  <a:gd name="connsiteY27-6804" fmla="*/ 1837886 h 3718979"/>
                  <a:gd name="connsiteX28-6805" fmla="*/ 1247528 w 1619834"/>
                  <a:gd name="connsiteY28-6806" fmla="*/ 1741684 h 3718979"/>
                  <a:gd name="connsiteX29-6807" fmla="*/ 1033691 w 1619834"/>
                  <a:gd name="connsiteY29-6808" fmla="*/ 1900751 h 3718979"/>
                  <a:gd name="connsiteX30-6809" fmla="*/ 876052 w 1619834"/>
                  <a:gd name="connsiteY30-6810" fmla="*/ 2114112 h 3718979"/>
                  <a:gd name="connsiteX31-6811" fmla="*/ 874465 w 1619834"/>
                  <a:gd name="connsiteY31-6812" fmla="*/ 1902815 h 3718979"/>
                  <a:gd name="connsiteX32-6813" fmla="*/ 1088936 w 1619834"/>
                  <a:gd name="connsiteY32-6814" fmla="*/ 1557375 h 3718979"/>
                  <a:gd name="connsiteX33-6815" fmla="*/ 1250385 w 1619834"/>
                  <a:gd name="connsiteY33-6816" fmla="*/ 1172089 h 3718979"/>
                  <a:gd name="connsiteX34-6817" fmla="*/ 1158945 w 1619834"/>
                  <a:gd name="connsiteY34-6818" fmla="*/ 898245 h 3718979"/>
                  <a:gd name="connsiteX35-6819" fmla="*/ 441395 w 1619834"/>
                  <a:gd name="connsiteY35-6820" fmla="*/ 905865 h 3718979"/>
                  <a:gd name="connsiteX36-6821" fmla="*/ 480765 w 1619834"/>
                  <a:gd name="connsiteY36-6822" fmla="*/ 662025 h 3718979"/>
                  <a:gd name="connsiteX37-6823" fmla="*/ 840651 w 1619834"/>
                  <a:gd name="connsiteY37-6824" fmla="*/ 258482 h 3718979"/>
                  <a:gd name="connsiteX38-6825" fmla="*/ 992734 w 1619834"/>
                  <a:gd name="connsiteY38-6826" fmla="*/ 86716 h 3718979"/>
                  <a:gd name="connsiteX39-6827" fmla="*/ 846525 w 1619834"/>
                  <a:gd name="connsiteY39-6828" fmla="*/ 21945 h 3718979"/>
                  <a:gd name="connsiteX0-6829" fmla="*/ 846525 w 1619834"/>
                  <a:gd name="connsiteY0-6830" fmla="*/ 21945 h 3718979"/>
                  <a:gd name="connsiteX1-6831" fmla="*/ 427425 w 1619834"/>
                  <a:gd name="connsiteY1-6832" fmla="*/ 463905 h 3718979"/>
                  <a:gd name="connsiteX2-6833" fmla="*/ 142945 w 1619834"/>
                  <a:gd name="connsiteY2-6834" fmla="*/ 910945 h 3718979"/>
                  <a:gd name="connsiteX3-6835" fmla="*/ 145485 w 1619834"/>
                  <a:gd name="connsiteY3-6836" fmla="*/ 1096365 h 3718979"/>
                  <a:gd name="connsiteX4-6837" fmla="*/ 490925 w 1619834"/>
                  <a:gd name="connsiteY4-6838" fmla="*/ 1082395 h 3718979"/>
                  <a:gd name="connsiteX5-6839" fmla="*/ 960825 w 1619834"/>
                  <a:gd name="connsiteY5-6840" fmla="*/ 1050645 h 3718979"/>
                  <a:gd name="connsiteX6-6841" fmla="*/ 1082745 w 1619834"/>
                  <a:gd name="connsiteY6-6842" fmla="*/ 1096365 h 3718979"/>
                  <a:gd name="connsiteX7-6843" fmla="*/ 1044645 w 1619834"/>
                  <a:gd name="connsiteY7-6844" fmla="*/ 1286865 h 3718979"/>
                  <a:gd name="connsiteX8-6845" fmla="*/ 844620 w 1619834"/>
                  <a:gd name="connsiteY8-6846" fmla="*/ 1655482 h 3718979"/>
                  <a:gd name="connsiteX9-6847" fmla="*/ 521247 w 1619834"/>
                  <a:gd name="connsiteY9-6848" fmla="*/ 2047912 h 3718979"/>
                  <a:gd name="connsiteX10-6849" fmla="*/ 288360 w 1619834"/>
                  <a:gd name="connsiteY10-6850" fmla="*/ 2253177 h 3718979"/>
                  <a:gd name="connsiteX11-6851" fmla="*/ 8802 w 1619834"/>
                  <a:gd name="connsiteY11-6852" fmla="*/ 2467489 h 3718979"/>
                  <a:gd name="connsiteX12-6853" fmla="*/ 107862 w 1619834"/>
                  <a:gd name="connsiteY12-6854" fmla="*/ 2590838 h 3718979"/>
                  <a:gd name="connsiteX13-6855" fmla="*/ 480765 w 1619834"/>
                  <a:gd name="connsiteY13-6856" fmla="*/ 2311755 h 3718979"/>
                  <a:gd name="connsiteX14-6857" fmla="*/ 744131 w 1619834"/>
                  <a:gd name="connsiteY14-6858" fmla="*/ 2040769 h 3718979"/>
                  <a:gd name="connsiteX15-6859" fmla="*/ 739845 w 1619834"/>
                  <a:gd name="connsiteY15-6860" fmla="*/ 2277465 h 3718979"/>
                  <a:gd name="connsiteX16-6861" fmla="*/ 743020 w 1619834"/>
                  <a:gd name="connsiteY16-6862" fmla="*/ 3621760 h 3718979"/>
                  <a:gd name="connsiteX17-6863" fmla="*/ 873195 w 1619834"/>
                  <a:gd name="connsiteY17-6864" fmla="*/ 3645890 h 3718979"/>
                  <a:gd name="connsiteX18-6865" fmla="*/ 861765 w 1619834"/>
                  <a:gd name="connsiteY18-6866" fmla="*/ 2955645 h 3718979"/>
                  <a:gd name="connsiteX19-6867" fmla="*/ 871290 w 1619834"/>
                  <a:gd name="connsiteY19-6868" fmla="*/ 2379700 h 3718979"/>
                  <a:gd name="connsiteX20-6869" fmla="*/ 945585 w 1619834"/>
                  <a:gd name="connsiteY20-6870" fmla="*/ 2391765 h 3718979"/>
                  <a:gd name="connsiteX21-6871" fmla="*/ 1334205 w 1619834"/>
                  <a:gd name="connsiteY21-6872" fmla="*/ 2399385 h 3718979"/>
                  <a:gd name="connsiteX22-6873" fmla="*/ 1593285 w 1619834"/>
                  <a:gd name="connsiteY22-6874" fmla="*/ 2437485 h 3718979"/>
                  <a:gd name="connsiteX23-6875" fmla="*/ 1593285 w 1619834"/>
                  <a:gd name="connsiteY23-6876" fmla="*/ 2307945 h 3718979"/>
                  <a:gd name="connsiteX24-6877" fmla="*/ 1433265 w 1619834"/>
                  <a:gd name="connsiteY24-6878" fmla="*/ 2254605 h 3718979"/>
                  <a:gd name="connsiteX25-6879" fmla="*/ 968445 w 1619834"/>
                  <a:gd name="connsiteY25-6880" fmla="*/ 2254605 h 3718979"/>
                  <a:gd name="connsiteX26-6881" fmla="*/ 1134656 w 1619834"/>
                  <a:gd name="connsiteY26-6882" fmla="*/ 1967903 h 3718979"/>
                  <a:gd name="connsiteX27-6883" fmla="*/ 1311345 w 1619834"/>
                  <a:gd name="connsiteY27-6884" fmla="*/ 1837886 h 3718979"/>
                  <a:gd name="connsiteX28-6885" fmla="*/ 1247528 w 1619834"/>
                  <a:gd name="connsiteY28-6886" fmla="*/ 1741684 h 3718979"/>
                  <a:gd name="connsiteX29-6887" fmla="*/ 1033691 w 1619834"/>
                  <a:gd name="connsiteY29-6888" fmla="*/ 1900751 h 3718979"/>
                  <a:gd name="connsiteX30-6889" fmla="*/ 876052 w 1619834"/>
                  <a:gd name="connsiteY30-6890" fmla="*/ 2114112 h 3718979"/>
                  <a:gd name="connsiteX31-6891" fmla="*/ 874465 w 1619834"/>
                  <a:gd name="connsiteY31-6892" fmla="*/ 1902815 h 3718979"/>
                  <a:gd name="connsiteX32-6893" fmla="*/ 1088936 w 1619834"/>
                  <a:gd name="connsiteY32-6894" fmla="*/ 1557375 h 3718979"/>
                  <a:gd name="connsiteX33-6895" fmla="*/ 1250385 w 1619834"/>
                  <a:gd name="connsiteY33-6896" fmla="*/ 1172089 h 3718979"/>
                  <a:gd name="connsiteX34-6897" fmla="*/ 1158945 w 1619834"/>
                  <a:gd name="connsiteY34-6898" fmla="*/ 898245 h 3718979"/>
                  <a:gd name="connsiteX35-6899" fmla="*/ 441395 w 1619834"/>
                  <a:gd name="connsiteY35-6900" fmla="*/ 905865 h 3718979"/>
                  <a:gd name="connsiteX36-6901" fmla="*/ 480765 w 1619834"/>
                  <a:gd name="connsiteY36-6902" fmla="*/ 662025 h 3718979"/>
                  <a:gd name="connsiteX37-6903" fmla="*/ 840651 w 1619834"/>
                  <a:gd name="connsiteY37-6904" fmla="*/ 258482 h 3718979"/>
                  <a:gd name="connsiteX38-6905" fmla="*/ 992734 w 1619834"/>
                  <a:gd name="connsiteY38-6906" fmla="*/ 86716 h 3718979"/>
                  <a:gd name="connsiteX39-6907" fmla="*/ 846525 w 1619834"/>
                  <a:gd name="connsiteY39-6908" fmla="*/ 21945 h 3718979"/>
                  <a:gd name="connsiteX0-6909" fmla="*/ 794137 w 1619834"/>
                  <a:gd name="connsiteY0-6910" fmla="*/ 28905 h 3685457"/>
                  <a:gd name="connsiteX1-6911" fmla="*/ 427425 w 1619834"/>
                  <a:gd name="connsiteY1-6912" fmla="*/ 430383 h 3685457"/>
                  <a:gd name="connsiteX2-6913" fmla="*/ 142945 w 1619834"/>
                  <a:gd name="connsiteY2-6914" fmla="*/ 877423 h 3685457"/>
                  <a:gd name="connsiteX3-6915" fmla="*/ 145485 w 1619834"/>
                  <a:gd name="connsiteY3-6916" fmla="*/ 1062843 h 3685457"/>
                  <a:gd name="connsiteX4-6917" fmla="*/ 490925 w 1619834"/>
                  <a:gd name="connsiteY4-6918" fmla="*/ 1048873 h 3685457"/>
                  <a:gd name="connsiteX5-6919" fmla="*/ 960825 w 1619834"/>
                  <a:gd name="connsiteY5-6920" fmla="*/ 1017123 h 3685457"/>
                  <a:gd name="connsiteX6-6921" fmla="*/ 1082745 w 1619834"/>
                  <a:gd name="connsiteY6-6922" fmla="*/ 1062843 h 3685457"/>
                  <a:gd name="connsiteX7-6923" fmla="*/ 1044645 w 1619834"/>
                  <a:gd name="connsiteY7-6924" fmla="*/ 1253343 h 3685457"/>
                  <a:gd name="connsiteX8-6925" fmla="*/ 844620 w 1619834"/>
                  <a:gd name="connsiteY8-6926" fmla="*/ 1621960 h 3685457"/>
                  <a:gd name="connsiteX9-6927" fmla="*/ 521247 w 1619834"/>
                  <a:gd name="connsiteY9-6928" fmla="*/ 2014390 h 3685457"/>
                  <a:gd name="connsiteX10-6929" fmla="*/ 288360 w 1619834"/>
                  <a:gd name="connsiteY10-6930" fmla="*/ 2219655 h 3685457"/>
                  <a:gd name="connsiteX11-6931" fmla="*/ 8802 w 1619834"/>
                  <a:gd name="connsiteY11-6932" fmla="*/ 2433967 h 3685457"/>
                  <a:gd name="connsiteX12-6933" fmla="*/ 107862 w 1619834"/>
                  <a:gd name="connsiteY12-6934" fmla="*/ 2557316 h 3685457"/>
                  <a:gd name="connsiteX13-6935" fmla="*/ 480765 w 1619834"/>
                  <a:gd name="connsiteY13-6936" fmla="*/ 2278233 h 3685457"/>
                  <a:gd name="connsiteX14-6937" fmla="*/ 744131 w 1619834"/>
                  <a:gd name="connsiteY14-6938" fmla="*/ 2007247 h 3685457"/>
                  <a:gd name="connsiteX15-6939" fmla="*/ 739845 w 1619834"/>
                  <a:gd name="connsiteY15-6940" fmla="*/ 2243943 h 3685457"/>
                  <a:gd name="connsiteX16-6941" fmla="*/ 743020 w 1619834"/>
                  <a:gd name="connsiteY16-6942" fmla="*/ 3588238 h 3685457"/>
                  <a:gd name="connsiteX17-6943" fmla="*/ 873195 w 1619834"/>
                  <a:gd name="connsiteY17-6944" fmla="*/ 3612368 h 3685457"/>
                  <a:gd name="connsiteX18-6945" fmla="*/ 861765 w 1619834"/>
                  <a:gd name="connsiteY18-6946" fmla="*/ 2922123 h 3685457"/>
                  <a:gd name="connsiteX19-6947" fmla="*/ 871290 w 1619834"/>
                  <a:gd name="connsiteY19-6948" fmla="*/ 2346178 h 3685457"/>
                  <a:gd name="connsiteX20-6949" fmla="*/ 945585 w 1619834"/>
                  <a:gd name="connsiteY20-6950" fmla="*/ 2358243 h 3685457"/>
                  <a:gd name="connsiteX21-6951" fmla="*/ 1334205 w 1619834"/>
                  <a:gd name="connsiteY21-6952" fmla="*/ 2365863 h 3685457"/>
                  <a:gd name="connsiteX22-6953" fmla="*/ 1593285 w 1619834"/>
                  <a:gd name="connsiteY22-6954" fmla="*/ 2403963 h 3685457"/>
                  <a:gd name="connsiteX23-6955" fmla="*/ 1593285 w 1619834"/>
                  <a:gd name="connsiteY23-6956" fmla="*/ 2274423 h 3685457"/>
                  <a:gd name="connsiteX24-6957" fmla="*/ 1433265 w 1619834"/>
                  <a:gd name="connsiteY24-6958" fmla="*/ 2221083 h 3685457"/>
                  <a:gd name="connsiteX25-6959" fmla="*/ 968445 w 1619834"/>
                  <a:gd name="connsiteY25-6960" fmla="*/ 2221083 h 3685457"/>
                  <a:gd name="connsiteX26-6961" fmla="*/ 1134656 w 1619834"/>
                  <a:gd name="connsiteY26-6962" fmla="*/ 1934381 h 3685457"/>
                  <a:gd name="connsiteX27-6963" fmla="*/ 1311345 w 1619834"/>
                  <a:gd name="connsiteY27-6964" fmla="*/ 1804364 h 3685457"/>
                  <a:gd name="connsiteX28-6965" fmla="*/ 1247528 w 1619834"/>
                  <a:gd name="connsiteY28-6966" fmla="*/ 1708162 h 3685457"/>
                  <a:gd name="connsiteX29-6967" fmla="*/ 1033691 w 1619834"/>
                  <a:gd name="connsiteY29-6968" fmla="*/ 1867229 h 3685457"/>
                  <a:gd name="connsiteX30-6969" fmla="*/ 876052 w 1619834"/>
                  <a:gd name="connsiteY30-6970" fmla="*/ 2080590 h 3685457"/>
                  <a:gd name="connsiteX31-6971" fmla="*/ 874465 w 1619834"/>
                  <a:gd name="connsiteY31-6972" fmla="*/ 1869293 h 3685457"/>
                  <a:gd name="connsiteX32-6973" fmla="*/ 1088936 w 1619834"/>
                  <a:gd name="connsiteY32-6974" fmla="*/ 1523853 h 3685457"/>
                  <a:gd name="connsiteX33-6975" fmla="*/ 1250385 w 1619834"/>
                  <a:gd name="connsiteY33-6976" fmla="*/ 1138567 h 3685457"/>
                  <a:gd name="connsiteX34-6977" fmla="*/ 1158945 w 1619834"/>
                  <a:gd name="connsiteY34-6978" fmla="*/ 864723 h 3685457"/>
                  <a:gd name="connsiteX35-6979" fmla="*/ 441395 w 1619834"/>
                  <a:gd name="connsiteY35-6980" fmla="*/ 872343 h 3685457"/>
                  <a:gd name="connsiteX36-6981" fmla="*/ 480765 w 1619834"/>
                  <a:gd name="connsiteY36-6982" fmla="*/ 628503 h 3685457"/>
                  <a:gd name="connsiteX37-6983" fmla="*/ 840651 w 1619834"/>
                  <a:gd name="connsiteY37-6984" fmla="*/ 224960 h 3685457"/>
                  <a:gd name="connsiteX38-6985" fmla="*/ 992734 w 1619834"/>
                  <a:gd name="connsiteY38-6986" fmla="*/ 53194 h 3685457"/>
                  <a:gd name="connsiteX39-6987" fmla="*/ 794137 w 1619834"/>
                  <a:gd name="connsiteY39-6988" fmla="*/ 28905 h 3685457"/>
                  <a:gd name="connsiteX0-6989" fmla="*/ 794137 w 1619834"/>
                  <a:gd name="connsiteY0-6990" fmla="*/ 30652 h 3687204"/>
                  <a:gd name="connsiteX1-6991" fmla="*/ 427425 w 1619834"/>
                  <a:gd name="connsiteY1-6992" fmla="*/ 432130 h 3687204"/>
                  <a:gd name="connsiteX2-6993" fmla="*/ 142945 w 1619834"/>
                  <a:gd name="connsiteY2-6994" fmla="*/ 879170 h 3687204"/>
                  <a:gd name="connsiteX3-6995" fmla="*/ 145485 w 1619834"/>
                  <a:gd name="connsiteY3-6996" fmla="*/ 1064590 h 3687204"/>
                  <a:gd name="connsiteX4-6997" fmla="*/ 490925 w 1619834"/>
                  <a:gd name="connsiteY4-6998" fmla="*/ 1050620 h 3687204"/>
                  <a:gd name="connsiteX5-6999" fmla="*/ 960825 w 1619834"/>
                  <a:gd name="connsiteY5-7000" fmla="*/ 1018870 h 3687204"/>
                  <a:gd name="connsiteX6-7001" fmla="*/ 1082745 w 1619834"/>
                  <a:gd name="connsiteY6-7002" fmla="*/ 1064590 h 3687204"/>
                  <a:gd name="connsiteX7-7003" fmla="*/ 1044645 w 1619834"/>
                  <a:gd name="connsiteY7-7004" fmla="*/ 1255090 h 3687204"/>
                  <a:gd name="connsiteX8-7005" fmla="*/ 844620 w 1619834"/>
                  <a:gd name="connsiteY8-7006" fmla="*/ 1623707 h 3687204"/>
                  <a:gd name="connsiteX9-7007" fmla="*/ 521247 w 1619834"/>
                  <a:gd name="connsiteY9-7008" fmla="*/ 2016137 h 3687204"/>
                  <a:gd name="connsiteX10-7009" fmla="*/ 288360 w 1619834"/>
                  <a:gd name="connsiteY10-7010" fmla="*/ 2221402 h 3687204"/>
                  <a:gd name="connsiteX11-7011" fmla="*/ 8802 w 1619834"/>
                  <a:gd name="connsiteY11-7012" fmla="*/ 2435714 h 3687204"/>
                  <a:gd name="connsiteX12-7013" fmla="*/ 107862 w 1619834"/>
                  <a:gd name="connsiteY12-7014" fmla="*/ 2559063 h 3687204"/>
                  <a:gd name="connsiteX13-7015" fmla="*/ 480765 w 1619834"/>
                  <a:gd name="connsiteY13-7016" fmla="*/ 2279980 h 3687204"/>
                  <a:gd name="connsiteX14-7017" fmla="*/ 744131 w 1619834"/>
                  <a:gd name="connsiteY14-7018" fmla="*/ 2008994 h 3687204"/>
                  <a:gd name="connsiteX15-7019" fmla="*/ 739845 w 1619834"/>
                  <a:gd name="connsiteY15-7020" fmla="*/ 2245690 h 3687204"/>
                  <a:gd name="connsiteX16-7021" fmla="*/ 743020 w 1619834"/>
                  <a:gd name="connsiteY16-7022" fmla="*/ 3589985 h 3687204"/>
                  <a:gd name="connsiteX17-7023" fmla="*/ 873195 w 1619834"/>
                  <a:gd name="connsiteY17-7024" fmla="*/ 3614115 h 3687204"/>
                  <a:gd name="connsiteX18-7025" fmla="*/ 861765 w 1619834"/>
                  <a:gd name="connsiteY18-7026" fmla="*/ 2923870 h 3687204"/>
                  <a:gd name="connsiteX19-7027" fmla="*/ 871290 w 1619834"/>
                  <a:gd name="connsiteY19-7028" fmla="*/ 2347925 h 3687204"/>
                  <a:gd name="connsiteX20-7029" fmla="*/ 945585 w 1619834"/>
                  <a:gd name="connsiteY20-7030" fmla="*/ 2359990 h 3687204"/>
                  <a:gd name="connsiteX21-7031" fmla="*/ 1334205 w 1619834"/>
                  <a:gd name="connsiteY21-7032" fmla="*/ 2367610 h 3687204"/>
                  <a:gd name="connsiteX22-7033" fmla="*/ 1593285 w 1619834"/>
                  <a:gd name="connsiteY22-7034" fmla="*/ 2405710 h 3687204"/>
                  <a:gd name="connsiteX23-7035" fmla="*/ 1593285 w 1619834"/>
                  <a:gd name="connsiteY23-7036" fmla="*/ 2276170 h 3687204"/>
                  <a:gd name="connsiteX24-7037" fmla="*/ 1433265 w 1619834"/>
                  <a:gd name="connsiteY24-7038" fmla="*/ 2222830 h 3687204"/>
                  <a:gd name="connsiteX25-7039" fmla="*/ 968445 w 1619834"/>
                  <a:gd name="connsiteY25-7040" fmla="*/ 2222830 h 3687204"/>
                  <a:gd name="connsiteX26-7041" fmla="*/ 1134656 w 1619834"/>
                  <a:gd name="connsiteY26-7042" fmla="*/ 1936128 h 3687204"/>
                  <a:gd name="connsiteX27-7043" fmla="*/ 1311345 w 1619834"/>
                  <a:gd name="connsiteY27-7044" fmla="*/ 1806111 h 3687204"/>
                  <a:gd name="connsiteX28-7045" fmla="*/ 1247528 w 1619834"/>
                  <a:gd name="connsiteY28-7046" fmla="*/ 1709909 h 3687204"/>
                  <a:gd name="connsiteX29-7047" fmla="*/ 1033691 w 1619834"/>
                  <a:gd name="connsiteY29-7048" fmla="*/ 1868976 h 3687204"/>
                  <a:gd name="connsiteX30-7049" fmla="*/ 876052 w 1619834"/>
                  <a:gd name="connsiteY30-7050" fmla="*/ 2082337 h 3687204"/>
                  <a:gd name="connsiteX31-7051" fmla="*/ 874465 w 1619834"/>
                  <a:gd name="connsiteY31-7052" fmla="*/ 1871040 h 3687204"/>
                  <a:gd name="connsiteX32-7053" fmla="*/ 1088936 w 1619834"/>
                  <a:gd name="connsiteY32-7054" fmla="*/ 1525600 h 3687204"/>
                  <a:gd name="connsiteX33-7055" fmla="*/ 1250385 w 1619834"/>
                  <a:gd name="connsiteY33-7056" fmla="*/ 1140314 h 3687204"/>
                  <a:gd name="connsiteX34-7057" fmla="*/ 1158945 w 1619834"/>
                  <a:gd name="connsiteY34-7058" fmla="*/ 866470 h 3687204"/>
                  <a:gd name="connsiteX35-7059" fmla="*/ 441395 w 1619834"/>
                  <a:gd name="connsiteY35-7060" fmla="*/ 874090 h 3687204"/>
                  <a:gd name="connsiteX36-7061" fmla="*/ 480765 w 1619834"/>
                  <a:gd name="connsiteY36-7062" fmla="*/ 630250 h 3687204"/>
                  <a:gd name="connsiteX37-7063" fmla="*/ 797789 w 1619834"/>
                  <a:gd name="connsiteY37-7064" fmla="*/ 271951 h 3687204"/>
                  <a:gd name="connsiteX38-7065" fmla="*/ 992734 w 1619834"/>
                  <a:gd name="connsiteY38-7066" fmla="*/ 54941 h 3687204"/>
                  <a:gd name="connsiteX39-7067" fmla="*/ 794137 w 1619834"/>
                  <a:gd name="connsiteY39-7068" fmla="*/ 30652 h 3687204"/>
                  <a:gd name="connsiteX0-7069" fmla="*/ 794137 w 1619834"/>
                  <a:gd name="connsiteY0-7070" fmla="*/ 21429 h 3677981"/>
                  <a:gd name="connsiteX1-7071" fmla="*/ 427425 w 1619834"/>
                  <a:gd name="connsiteY1-7072" fmla="*/ 422907 h 3677981"/>
                  <a:gd name="connsiteX2-7073" fmla="*/ 142945 w 1619834"/>
                  <a:gd name="connsiteY2-7074" fmla="*/ 869947 h 3677981"/>
                  <a:gd name="connsiteX3-7075" fmla="*/ 145485 w 1619834"/>
                  <a:gd name="connsiteY3-7076" fmla="*/ 1055367 h 3677981"/>
                  <a:gd name="connsiteX4-7077" fmla="*/ 490925 w 1619834"/>
                  <a:gd name="connsiteY4-7078" fmla="*/ 1041397 h 3677981"/>
                  <a:gd name="connsiteX5-7079" fmla="*/ 960825 w 1619834"/>
                  <a:gd name="connsiteY5-7080" fmla="*/ 1009647 h 3677981"/>
                  <a:gd name="connsiteX6-7081" fmla="*/ 1082745 w 1619834"/>
                  <a:gd name="connsiteY6-7082" fmla="*/ 1055367 h 3677981"/>
                  <a:gd name="connsiteX7-7083" fmla="*/ 1044645 w 1619834"/>
                  <a:gd name="connsiteY7-7084" fmla="*/ 1245867 h 3677981"/>
                  <a:gd name="connsiteX8-7085" fmla="*/ 844620 w 1619834"/>
                  <a:gd name="connsiteY8-7086" fmla="*/ 1614484 h 3677981"/>
                  <a:gd name="connsiteX9-7087" fmla="*/ 521247 w 1619834"/>
                  <a:gd name="connsiteY9-7088" fmla="*/ 2006914 h 3677981"/>
                  <a:gd name="connsiteX10-7089" fmla="*/ 288360 w 1619834"/>
                  <a:gd name="connsiteY10-7090" fmla="*/ 2212179 h 3677981"/>
                  <a:gd name="connsiteX11-7091" fmla="*/ 8802 w 1619834"/>
                  <a:gd name="connsiteY11-7092" fmla="*/ 2426491 h 3677981"/>
                  <a:gd name="connsiteX12-7093" fmla="*/ 107862 w 1619834"/>
                  <a:gd name="connsiteY12-7094" fmla="*/ 2549840 h 3677981"/>
                  <a:gd name="connsiteX13-7095" fmla="*/ 480765 w 1619834"/>
                  <a:gd name="connsiteY13-7096" fmla="*/ 2270757 h 3677981"/>
                  <a:gd name="connsiteX14-7097" fmla="*/ 744131 w 1619834"/>
                  <a:gd name="connsiteY14-7098" fmla="*/ 1999771 h 3677981"/>
                  <a:gd name="connsiteX15-7099" fmla="*/ 739845 w 1619834"/>
                  <a:gd name="connsiteY15-7100" fmla="*/ 2236467 h 3677981"/>
                  <a:gd name="connsiteX16-7101" fmla="*/ 743020 w 1619834"/>
                  <a:gd name="connsiteY16-7102" fmla="*/ 3580762 h 3677981"/>
                  <a:gd name="connsiteX17-7103" fmla="*/ 873195 w 1619834"/>
                  <a:gd name="connsiteY17-7104" fmla="*/ 3604892 h 3677981"/>
                  <a:gd name="connsiteX18-7105" fmla="*/ 861765 w 1619834"/>
                  <a:gd name="connsiteY18-7106" fmla="*/ 2914647 h 3677981"/>
                  <a:gd name="connsiteX19-7107" fmla="*/ 871290 w 1619834"/>
                  <a:gd name="connsiteY19-7108" fmla="*/ 2338702 h 3677981"/>
                  <a:gd name="connsiteX20-7109" fmla="*/ 945585 w 1619834"/>
                  <a:gd name="connsiteY20-7110" fmla="*/ 2350767 h 3677981"/>
                  <a:gd name="connsiteX21-7111" fmla="*/ 1334205 w 1619834"/>
                  <a:gd name="connsiteY21-7112" fmla="*/ 2358387 h 3677981"/>
                  <a:gd name="connsiteX22-7113" fmla="*/ 1593285 w 1619834"/>
                  <a:gd name="connsiteY22-7114" fmla="*/ 2396487 h 3677981"/>
                  <a:gd name="connsiteX23-7115" fmla="*/ 1593285 w 1619834"/>
                  <a:gd name="connsiteY23-7116" fmla="*/ 2266947 h 3677981"/>
                  <a:gd name="connsiteX24-7117" fmla="*/ 1433265 w 1619834"/>
                  <a:gd name="connsiteY24-7118" fmla="*/ 2213607 h 3677981"/>
                  <a:gd name="connsiteX25-7119" fmla="*/ 968445 w 1619834"/>
                  <a:gd name="connsiteY25-7120" fmla="*/ 2213607 h 3677981"/>
                  <a:gd name="connsiteX26-7121" fmla="*/ 1134656 w 1619834"/>
                  <a:gd name="connsiteY26-7122" fmla="*/ 1926905 h 3677981"/>
                  <a:gd name="connsiteX27-7123" fmla="*/ 1311345 w 1619834"/>
                  <a:gd name="connsiteY27-7124" fmla="*/ 1796888 h 3677981"/>
                  <a:gd name="connsiteX28-7125" fmla="*/ 1247528 w 1619834"/>
                  <a:gd name="connsiteY28-7126" fmla="*/ 1700686 h 3677981"/>
                  <a:gd name="connsiteX29-7127" fmla="*/ 1033691 w 1619834"/>
                  <a:gd name="connsiteY29-7128" fmla="*/ 1859753 h 3677981"/>
                  <a:gd name="connsiteX30-7129" fmla="*/ 876052 w 1619834"/>
                  <a:gd name="connsiteY30-7130" fmla="*/ 2073114 h 3677981"/>
                  <a:gd name="connsiteX31-7131" fmla="*/ 874465 w 1619834"/>
                  <a:gd name="connsiteY31-7132" fmla="*/ 1861817 h 3677981"/>
                  <a:gd name="connsiteX32-7133" fmla="*/ 1088936 w 1619834"/>
                  <a:gd name="connsiteY32-7134" fmla="*/ 1516377 h 3677981"/>
                  <a:gd name="connsiteX33-7135" fmla="*/ 1250385 w 1619834"/>
                  <a:gd name="connsiteY33-7136" fmla="*/ 1131091 h 3677981"/>
                  <a:gd name="connsiteX34-7137" fmla="*/ 1158945 w 1619834"/>
                  <a:gd name="connsiteY34-7138" fmla="*/ 857247 h 3677981"/>
                  <a:gd name="connsiteX35-7139" fmla="*/ 441395 w 1619834"/>
                  <a:gd name="connsiteY35-7140" fmla="*/ 864867 h 3677981"/>
                  <a:gd name="connsiteX36-7141" fmla="*/ 480765 w 1619834"/>
                  <a:gd name="connsiteY36-7142" fmla="*/ 621027 h 3677981"/>
                  <a:gd name="connsiteX37-7143" fmla="*/ 797789 w 1619834"/>
                  <a:gd name="connsiteY37-7144" fmla="*/ 262728 h 3677981"/>
                  <a:gd name="connsiteX38-7145" fmla="*/ 954634 w 1619834"/>
                  <a:gd name="connsiteY38-7146" fmla="*/ 76674 h 3677981"/>
                  <a:gd name="connsiteX39-7147" fmla="*/ 794137 w 1619834"/>
                  <a:gd name="connsiteY39-7148" fmla="*/ 21429 h 3677981"/>
                  <a:gd name="connsiteX0-7149" fmla="*/ 794137 w 1619834"/>
                  <a:gd name="connsiteY0-7150" fmla="*/ 23829 h 3680381"/>
                  <a:gd name="connsiteX1-7151" fmla="*/ 427425 w 1619834"/>
                  <a:gd name="connsiteY1-7152" fmla="*/ 425307 h 3680381"/>
                  <a:gd name="connsiteX2-7153" fmla="*/ 142945 w 1619834"/>
                  <a:gd name="connsiteY2-7154" fmla="*/ 872347 h 3680381"/>
                  <a:gd name="connsiteX3-7155" fmla="*/ 145485 w 1619834"/>
                  <a:gd name="connsiteY3-7156" fmla="*/ 1057767 h 3680381"/>
                  <a:gd name="connsiteX4-7157" fmla="*/ 490925 w 1619834"/>
                  <a:gd name="connsiteY4-7158" fmla="*/ 1043797 h 3680381"/>
                  <a:gd name="connsiteX5-7159" fmla="*/ 960825 w 1619834"/>
                  <a:gd name="connsiteY5-7160" fmla="*/ 1012047 h 3680381"/>
                  <a:gd name="connsiteX6-7161" fmla="*/ 1082745 w 1619834"/>
                  <a:gd name="connsiteY6-7162" fmla="*/ 1057767 h 3680381"/>
                  <a:gd name="connsiteX7-7163" fmla="*/ 1044645 w 1619834"/>
                  <a:gd name="connsiteY7-7164" fmla="*/ 1248267 h 3680381"/>
                  <a:gd name="connsiteX8-7165" fmla="*/ 844620 w 1619834"/>
                  <a:gd name="connsiteY8-7166" fmla="*/ 1616884 h 3680381"/>
                  <a:gd name="connsiteX9-7167" fmla="*/ 521247 w 1619834"/>
                  <a:gd name="connsiteY9-7168" fmla="*/ 2009314 h 3680381"/>
                  <a:gd name="connsiteX10-7169" fmla="*/ 288360 w 1619834"/>
                  <a:gd name="connsiteY10-7170" fmla="*/ 2214579 h 3680381"/>
                  <a:gd name="connsiteX11-7171" fmla="*/ 8802 w 1619834"/>
                  <a:gd name="connsiteY11-7172" fmla="*/ 2428891 h 3680381"/>
                  <a:gd name="connsiteX12-7173" fmla="*/ 107862 w 1619834"/>
                  <a:gd name="connsiteY12-7174" fmla="*/ 2552240 h 3680381"/>
                  <a:gd name="connsiteX13-7175" fmla="*/ 480765 w 1619834"/>
                  <a:gd name="connsiteY13-7176" fmla="*/ 2273157 h 3680381"/>
                  <a:gd name="connsiteX14-7177" fmla="*/ 744131 w 1619834"/>
                  <a:gd name="connsiteY14-7178" fmla="*/ 2002171 h 3680381"/>
                  <a:gd name="connsiteX15-7179" fmla="*/ 739845 w 1619834"/>
                  <a:gd name="connsiteY15-7180" fmla="*/ 2238867 h 3680381"/>
                  <a:gd name="connsiteX16-7181" fmla="*/ 743020 w 1619834"/>
                  <a:gd name="connsiteY16-7182" fmla="*/ 3583162 h 3680381"/>
                  <a:gd name="connsiteX17-7183" fmla="*/ 873195 w 1619834"/>
                  <a:gd name="connsiteY17-7184" fmla="*/ 3607292 h 3680381"/>
                  <a:gd name="connsiteX18-7185" fmla="*/ 861765 w 1619834"/>
                  <a:gd name="connsiteY18-7186" fmla="*/ 2917047 h 3680381"/>
                  <a:gd name="connsiteX19-7187" fmla="*/ 871290 w 1619834"/>
                  <a:gd name="connsiteY19-7188" fmla="*/ 2341102 h 3680381"/>
                  <a:gd name="connsiteX20-7189" fmla="*/ 945585 w 1619834"/>
                  <a:gd name="connsiteY20-7190" fmla="*/ 2353167 h 3680381"/>
                  <a:gd name="connsiteX21-7191" fmla="*/ 1334205 w 1619834"/>
                  <a:gd name="connsiteY21-7192" fmla="*/ 2360787 h 3680381"/>
                  <a:gd name="connsiteX22-7193" fmla="*/ 1593285 w 1619834"/>
                  <a:gd name="connsiteY22-7194" fmla="*/ 2398887 h 3680381"/>
                  <a:gd name="connsiteX23-7195" fmla="*/ 1593285 w 1619834"/>
                  <a:gd name="connsiteY23-7196" fmla="*/ 2269347 h 3680381"/>
                  <a:gd name="connsiteX24-7197" fmla="*/ 1433265 w 1619834"/>
                  <a:gd name="connsiteY24-7198" fmla="*/ 2216007 h 3680381"/>
                  <a:gd name="connsiteX25-7199" fmla="*/ 968445 w 1619834"/>
                  <a:gd name="connsiteY25-7200" fmla="*/ 2216007 h 3680381"/>
                  <a:gd name="connsiteX26-7201" fmla="*/ 1134656 w 1619834"/>
                  <a:gd name="connsiteY26-7202" fmla="*/ 1929305 h 3680381"/>
                  <a:gd name="connsiteX27-7203" fmla="*/ 1311345 w 1619834"/>
                  <a:gd name="connsiteY27-7204" fmla="*/ 1799288 h 3680381"/>
                  <a:gd name="connsiteX28-7205" fmla="*/ 1247528 w 1619834"/>
                  <a:gd name="connsiteY28-7206" fmla="*/ 1703086 h 3680381"/>
                  <a:gd name="connsiteX29-7207" fmla="*/ 1033691 w 1619834"/>
                  <a:gd name="connsiteY29-7208" fmla="*/ 1862153 h 3680381"/>
                  <a:gd name="connsiteX30-7209" fmla="*/ 876052 w 1619834"/>
                  <a:gd name="connsiteY30-7210" fmla="*/ 2075514 h 3680381"/>
                  <a:gd name="connsiteX31-7211" fmla="*/ 874465 w 1619834"/>
                  <a:gd name="connsiteY31-7212" fmla="*/ 1864217 h 3680381"/>
                  <a:gd name="connsiteX32-7213" fmla="*/ 1088936 w 1619834"/>
                  <a:gd name="connsiteY32-7214" fmla="*/ 1518777 h 3680381"/>
                  <a:gd name="connsiteX33-7215" fmla="*/ 1250385 w 1619834"/>
                  <a:gd name="connsiteY33-7216" fmla="*/ 1133491 h 3680381"/>
                  <a:gd name="connsiteX34-7217" fmla="*/ 1158945 w 1619834"/>
                  <a:gd name="connsiteY34-7218" fmla="*/ 859647 h 3680381"/>
                  <a:gd name="connsiteX35-7219" fmla="*/ 441395 w 1619834"/>
                  <a:gd name="connsiteY35-7220" fmla="*/ 867267 h 3680381"/>
                  <a:gd name="connsiteX36-7221" fmla="*/ 480765 w 1619834"/>
                  <a:gd name="connsiteY36-7222" fmla="*/ 623427 h 3680381"/>
                  <a:gd name="connsiteX37-7223" fmla="*/ 797789 w 1619834"/>
                  <a:gd name="connsiteY37-7224" fmla="*/ 265128 h 3680381"/>
                  <a:gd name="connsiteX38-7225" fmla="*/ 954634 w 1619834"/>
                  <a:gd name="connsiteY38-7226" fmla="*/ 79074 h 3680381"/>
                  <a:gd name="connsiteX39-7227" fmla="*/ 794137 w 1619834"/>
                  <a:gd name="connsiteY39-7228" fmla="*/ 23829 h 3680381"/>
                  <a:gd name="connsiteX0-7229" fmla="*/ 794137 w 1619834"/>
                  <a:gd name="connsiteY0-7230" fmla="*/ 23829 h 3680544"/>
                  <a:gd name="connsiteX1-7231" fmla="*/ 427425 w 1619834"/>
                  <a:gd name="connsiteY1-7232" fmla="*/ 425307 h 3680544"/>
                  <a:gd name="connsiteX2-7233" fmla="*/ 142945 w 1619834"/>
                  <a:gd name="connsiteY2-7234" fmla="*/ 872347 h 3680544"/>
                  <a:gd name="connsiteX3-7235" fmla="*/ 145485 w 1619834"/>
                  <a:gd name="connsiteY3-7236" fmla="*/ 1057767 h 3680544"/>
                  <a:gd name="connsiteX4-7237" fmla="*/ 490925 w 1619834"/>
                  <a:gd name="connsiteY4-7238" fmla="*/ 1043797 h 3680544"/>
                  <a:gd name="connsiteX5-7239" fmla="*/ 960825 w 1619834"/>
                  <a:gd name="connsiteY5-7240" fmla="*/ 1012047 h 3680544"/>
                  <a:gd name="connsiteX6-7241" fmla="*/ 1082745 w 1619834"/>
                  <a:gd name="connsiteY6-7242" fmla="*/ 1057767 h 3680544"/>
                  <a:gd name="connsiteX7-7243" fmla="*/ 1044645 w 1619834"/>
                  <a:gd name="connsiteY7-7244" fmla="*/ 1248267 h 3680544"/>
                  <a:gd name="connsiteX8-7245" fmla="*/ 844620 w 1619834"/>
                  <a:gd name="connsiteY8-7246" fmla="*/ 1616884 h 3680544"/>
                  <a:gd name="connsiteX9-7247" fmla="*/ 521247 w 1619834"/>
                  <a:gd name="connsiteY9-7248" fmla="*/ 2009314 h 3680544"/>
                  <a:gd name="connsiteX10-7249" fmla="*/ 288360 w 1619834"/>
                  <a:gd name="connsiteY10-7250" fmla="*/ 2214579 h 3680544"/>
                  <a:gd name="connsiteX11-7251" fmla="*/ 8802 w 1619834"/>
                  <a:gd name="connsiteY11-7252" fmla="*/ 2428891 h 3680544"/>
                  <a:gd name="connsiteX12-7253" fmla="*/ 107862 w 1619834"/>
                  <a:gd name="connsiteY12-7254" fmla="*/ 2552240 h 3680544"/>
                  <a:gd name="connsiteX13-7255" fmla="*/ 480765 w 1619834"/>
                  <a:gd name="connsiteY13-7256" fmla="*/ 2273157 h 3680544"/>
                  <a:gd name="connsiteX14-7257" fmla="*/ 744131 w 1619834"/>
                  <a:gd name="connsiteY14-7258" fmla="*/ 2002171 h 3680544"/>
                  <a:gd name="connsiteX15-7259" fmla="*/ 739845 w 1619834"/>
                  <a:gd name="connsiteY15-7260" fmla="*/ 2238867 h 3680544"/>
                  <a:gd name="connsiteX16-7261" fmla="*/ 743020 w 1619834"/>
                  <a:gd name="connsiteY16-7262" fmla="*/ 3583162 h 3680544"/>
                  <a:gd name="connsiteX17-7263" fmla="*/ 873195 w 1619834"/>
                  <a:gd name="connsiteY17-7264" fmla="*/ 3607292 h 3680544"/>
                  <a:gd name="connsiteX18-7265" fmla="*/ 876052 w 1619834"/>
                  <a:gd name="connsiteY18-7266" fmla="*/ 2914666 h 3680544"/>
                  <a:gd name="connsiteX19-7267" fmla="*/ 871290 w 1619834"/>
                  <a:gd name="connsiteY19-7268" fmla="*/ 2341102 h 3680544"/>
                  <a:gd name="connsiteX20-7269" fmla="*/ 945585 w 1619834"/>
                  <a:gd name="connsiteY20-7270" fmla="*/ 2353167 h 3680544"/>
                  <a:gd name="connsiteX21-7271" fmla="*/ 1334205 w 1619834"/>
                  <a:gd name="connsiteY21-7272" fmla="*/ 2360787 h 3680544"/>
                  <a:gd name="connsiteX22-7273" fmla="*/ 1593285 w 1619834"/>
                  <a:gd name="connsiteY22-7274" fmla="*/ 2398887 h 3680544"/>
                  <a:gd name="connsiteX23-7275" fmla="*/ 1593285 w 1619834"/>
                  <a:gd name="connsiteY23-7276" fmla="*/ 2269347 h 3680544"/>
                  <a:gd name="connsiteX24-7277" fmla="*/ 1433265 w 1619834"/>
                  <a:gd name="connsiteY24-7278" fmla="*/ 2216007 h 3680544"/>
                  <a:gd name="connsiteX25-7279" fmla="*/ 968445 w 1619834"/>
                  <a:gd name="connsiteY25-7280" fmla="*/ 2216007 h 3680544"/>
                  <a:gd name="connsiteX26-7281" fmla="*/ 1134656 w 1619834"/>
                  <a:gd name="connsiteY26-7282" fmla="*/ 1929305 h 3680544"/>
                  <a:gd name="connsiteX27-7283" fmla="*/ 1311345 w 1619834"/>
                  <a:gd name="connsiteY27-7284" fmla="*/ 1799288 h 3680544"/>
                  <a:gd name="connsiteX28-7285" fmla="*/ 1247528 w 1619834"/>
                  <a:gd name="connsiteY28-7286" fmla="*/ 1703086 h 3680544"/>
                  <a:gd name="connsiteX29-7287" fmla="*/ 1033691 w 1619834"/>
                  <a:gd name="connsiteY29-7288" fmla="*/ 1862153 h 3680544"/>
                  <a:gd name="connsiteX30-7289" fmla="*/ 876052 w 1619834"/>
                  <a:gd name="connsiteY30-7290" fmla="*/ 2075514 h 3680544"/>
                  <a:gd name="connsiteX31-7291" fmla="*/ 874465 w 1619834"/>
                  <a:gd name="connsiteY31-7292" fmla="*/ 1864217 h 3680544"/>
                  <a:gd name="connsiteX32-7293" fmla="*/ 1088936 w 1619834"/>
                  <a:gd name="connsiteY32-7294" fmla="*/ 1518777 h 3680544"/>
                  <a:gd name="connsiteX33-7295" fmla="*/ 1250385 w 1619834"/>
                  <a:gd name="connsiteY33-7296" fmla="*/ 1133491 h 3680544"/>
                  <a:gd name="connsiteX34-7297" fmla="*/ 1158945 w 1619834"/>
                  <a:gd name="connsiteY34-7298" fmla="*/ 859647 h 3680544"/>
                  <a:gd name="connsiteX35-7299" fmla="*/ 441395 w 1619834"/>
                  <a:gd name="connsiteY35-7300" fmla="*/ 867267 h 3680544"/>
                  <a:gd name="connsiteX36-7301" fmla="*/ 480765 w 1619834"/>
                  <a:gd name="connsiteY36-7302" fmla="*/ 623427 h 3680544"/>
                  <a:gd name="connsiteX37-7303" fmla="*/ 797789 w 1619834"/>
                  <a:gd name="connsiteY37-7304" fmla="*/ 265128 h 3680544"/>
                  <a:gd name="connsiteX38-7305" fmla="*/ 954634 w 1619834"/>
                  <a:gd name="connsiteY38-7306" fmla="*/ 79074 h 3680544"/>
                  <a:gd name="connsiteX39-7307" fmla="*/ 794137 w 1619834"/>
                  <a:gd name="connsiteY39-7308" fmla="*/ 23829 h 3680544"/>
                  <a:gd name="connsiteX0-7309" fmla="*/ 794137 w 1619834"/>
                  <a:gd name="connsiteY0-7310" fmla="*/ 23829 h 3680544"/>
                  <a:gd name="connsiteX1-7311" fmla="*/ 427425 w 1619834"/>
                  <a:gd name="connsiteY1-7312" fmla="*/ 425307 h 3680544"/>
                  <a:gd name="connsiteX2-7313" fmla="*/ 142945 w 1619834"/>
                  <a:gd name="connsiteY2-7314" fmla="*/ 872347 h 3680544"/>
                  <a:gd name="connsiteX3-7315" fmla="*/ 145485 w 1619834"/>
                  <a:gd name="connsiteY3-7316" fmla="*/ 1057767 h 3680544"/>
                  <a:gd name="connsiteX4-7317" fmla="*/ 490925 w 1619834"/>
                  <a:gd name="connsiteY4-7318" fmla="*/ 1043797 h 3680544"/>
                  <a:gd name="connsiteX5-7319" fmla="*/ 960825 w 1619834"/>
                  <a:gd name="connsiteY5-7320" fmla="*/ 1012047 h 3680544"/>
                  <a:gd name="connsiteX6-7321" fmla="*/ 1082745 w 1619834"/>
                  <a:gd name="connsiteY6-7322" fmla="*/ 1057767 h 3680544"/>
                  <a:gd name="connsiteX7-7323" fmla="*/ 1044645 w 1619834"/>
                  <a:gd name="connsiteY7-7324" fmla="*/ 1248267 h 3680544"/>
                  <a:gd name="connsiteX8-7325" fmla="*/ 844620 w 1619834"/>
                  <a:gd name="connsiteY8-7326" fmla="*/ 1616884 h 3680544"/>
                  <a:gd name="connsiteX9-7327" fmla="*/ 521247 w 1619834"/>
                  <a:gd name="connsiteY9-7328" fmla="*/ 2009314 h 3680544"/>
                  <a:gd name="connsiteX10-7329" fmla="*/ 288360 w 1619834"/>
                  <a:gd name="connsiteY10-7330" fmla="*/ 2214579 h 3680544"/>
                  <a:gd name="connsiteX11-7331" fmla="*/ 8802 w 1619834"/>
                  <a:gd name="connsiteY11-7332" fmla="*/ 2428891 h 3680544"/>
                  <a:gd name="connsiteX12-7333" fmla="*/ 107862 w 1619834"/>
                  <a:gd name="connsiteY12-7334" fmla="*/ 2552240 h 3680544"/>
                  <a:gd name="connsiteX13-7335" fmla="*/ 480765 w 1619834"/>
                  <a:gd name="connsiteY13-7336" fmla="*/ 2273157 h 3680544"/>
                  <a:gd name="connsiteX14-7337" fmla="*/ 744131 w 1619834"/>
                  <a:gd name="connsiteY14-7338" fmla="*/ 2002171 h 3680544"/>
                  <a:gd name="connsiteX15-7339" fmla="*/ 739845 w 1619834"/>
                  <a:gd name="connsiteY15-7340" fmla="*/ 2238867 h 3680544"/>
                  <a:gd name="connsiteX16-7341" fmla="*/ 743020 w 1619834"/>
                  <a:gd name="connsiteY16-7342" fmla="*/ 3583162 h 3680544"/>
                  <a:gd name="connsiteX17-7343" fmla="*/ 873195 w 1619834"/>
                  <a:gd name="connsiteY17-7344" fmla="*/ 3607292 h 3680544"/>
                  <a:gd name="connsiteX18-7345" fmla="*/ 876052 w 1619834"/>
                  <a:gd name="connsiteY18-7346" fmla="*/ 2914666 h 3680544"/>
                  <a:gd name="connsiteX19-7347" fmla="*/ 871290 w 1619834"/>
                  <a:gd name="connsiteY19-7348" fmla="*/ 2341102 h 3680544"/>
                  <a:gd name="connsiteX20-7349" fmla="*/ 945585 w 1619834"/>
                  <a:gd name="connsiteY20-7350" fmla="*/ 2353167 h 3680544"/>
                  <a:gd name="connsiteX21-7351" fmla="*/ 1334205 w 1619834"/>
                  <a:gd name="connsiteY21-7352" fmla="*/ 2360787 h 3680544"/>
                  <a:gd name="connsiteX22-7353" fmla="*/ 1593285 w 1619834"/>
                  <a:gd name="connsiteY22-7354" fmla="*/ 2398887 h 3680544"/>
                  <a:gd name="connsiteX23-7355" fmla="*/ 1593285 w 1619834"/>
                  <a:gd name="connsiteY23-7356" fmla="*/ 2269347 h 3680544"/>
                  <a:gd name="connsiteX24-7357" fmla="*/ 1433265 w 1619834"/>
                  <a:gd name="connsiteY24-7358" fmla="*/ 2216007 h 3680544"/>
                  <a:gd name="connsiteX25-7359" fmla="*/ 968445 w 1619834"/>
                  <a:gd name="connsiteY25-7360" fmla="*/ 2216007 h 3680544"/>
                  <a:gd name="connsiteX26-7361" fmla="*/ 1134656 w 1619834"/>
                  <a:gd name="connsiteY26-7362" fmla="*/ 1929305 h 3680544"/>
                  <a:gd name="connsiteX27-7363" fmla="*/ 1311345 w 1619834"/>
                  <a:gd name="connsiteY27-7364" fmla="*/ 1799288 h 3680544"/>
                  <a:gd name="connsiteX28-7365" fmla="*/ 1247528 w 1619834"/>
                  <a:gd name="connsiteY28-7366" fmla="*/ 1703086 h 3680544"/>
                  <a:gd name="connsiteX29-7367" fmla="*/ 1033691 w 1619834"/>
                  <a:gd name="connsiteY29-7368" fmla="*/ 1862153 h 3680544"/>
                  <a:gd name="connsiteX30-7369" fmla="*/ 876052 w 1619834"/>
                  <a:gd name="connsiteY30-7370" fmla="*/ 2075514 h 3680544"/>
                  <a:gd name="connsiteX31-7371" fmla="*/ 874465 w 1619834"/>
                  <a:gd name="connsiteY31-7372" fmla="*/ 1864217 h 3680544"/>
                  <a:gd name="connsiteX32-7373" fmla="*/ 1088936 w 1619834"/>
                  <a:gd name="connsiteY32-7374" fmla="*/ 1518777 h 3680544"/>
                  <a:gd name="connsiteX33-7375" fmla="*/ 1250385 w 1619834"/>
                  <a:gd name="connsiteY33-7376" fmla="*/ 1133491 h 3680544"/>
                  <a:gd name="connsiteX34-7377" fmla="*/ 1158945 w 1619834"/>
                  <a:gd name="connsiteY34-7378" fmla="*/ 859647 h 3680544"/>
                  <a:gd name="connsiteX35-7379" fmla="*/ 441395 w 1619834"/>
                  <a:gd name="connsiteY35-7380" fmla="*/ 867267 h 3680544"/>
                  <a:gd name="connsiteX36-7381" fmla="*/ 480765 w 1619834"/>
                  <a:gd name="connsiteY36-7382" fmla="*/ 623427 h 3680544"/>
                  <a:gd name="connsiteX37-7383" fmla="*/ 797789 w 1619834"/>
                  <a:gd name="connsiteY37-7384" fmla="*/ 265128 h 3680544"/>
                  <a:gd name="connsiteX38-7385" fmla="*/ 954634 w 1619834"/>
                  <a:gd name="connsiteY38-7386" fmla="*/ 79074 h 3680544"/>
                  <a:gd name="connsiteX39-7387" fmla="*/ 794137 w 1619834"/>
                  <a:gd name="connsiteY39-7388" fmla="*/ 23829 h 3680544"/>
                  <a:gd name="connsiteX0-7389" fmla="*/ 794137 w 1620930"/>
                  <a:gd name="connsiteY0-7390" fmla="*/ 23829 h 3680544"/>
                  <a:gd name="connsiteX1-7391" fmla="*/ 427425 w 1620930"/>
                  <a:gd name="connsiteY1-7392" fmla="*/ 425307 h 3680544"/>
                  <a:gd name="connsiteX2-7393" fmla="*/ 142945 w 1620930"/>
                  <a:gd name="connsiteY2-7394" fmla="*/ 872347 h 3680544"/>
                  <a:gd name="connsiteX3-7395" fmla="*/ 145485 w 1620930"/>
                  <a:gd name="connsiteY3-7396" fmla="*/ 1057767 h 3680544"/>
                  <a:gd name="connsiteX4-7397" fmla="*/ 490925 w 1620930"/>
                  <a:gd name="connsiteY4-7398" fmla="*/ 1043797 h 3680544"/>
                  <a:gd name="connsiteX5-7399" fmla="*/ 960825 w 1620930"/>
                  <a:gd name="connsiteY5-7400" fmla="*/ 1012047 h 3680544"/>
                  <a:gd name="connsiteX6-7401" fmla="*/ 1082745 w 1620930"/>
                  <a:gd name="connsiteY6-7402" fmla="*/ 1057767 h 3680544"/>
                  <a:gd name="connsiteX7-7403" fmla="*/ 1044645 w 1620930"/>
                  <a:gd name="connsiteY7-7404" fmla="*/ 1248267 h 3680544"/>
                  <a:gd name="connsiteX8-7405" fmla="*/ 844620 w 1620930"/>
                  <a:gd name="connsiteY8-7406" fmla="*/ 1616884 h 3680544"/>
                  <a:gd name="connsiteX9-7407" fmla="*/ 521247 w 1620930"/>
                  <a:gd name="connsiteY9-7408" fmla="*/ 2009314 h 3680544"/>
                  <a:gd name="connsiteX10-7409" fmla="*/ 288360 w 1620930"/>
                  <a:gd name="connsiteY10-7410" fmla="*/ 2214579 h 3680544"/>
                  <a:gd name="connsiteX11-7411" fmla="*/ 8802 w 1620930"/>
                  <a:gd name="connsiteY11-7412" fmla="*/ 2428891 h 3680544"/>
                  <a:gd name="connsiteX12-7413" fmla="*/ 107862 w 1620930"/>
                  <a:gd name="connsiteY12-7414" fmla="*/ 2552240 h 3680544"/>
                  <a:gd name="connsiteX13-7415" fmla="*/ 480765 w 1620930"/>
                  <a:gd name="connsiteY13-7416" fmla="*/ 2273157 h 3680544"/>
                  <a:gd name="connsiteX14-7417" fmla="*/ 744131 w 1620930"/>
                  <a:gd name="connsiteY14-7418" fmla="*/ 2002171 h 3680544"/>
                  <a:gd name="connsiteX15-7419" fmla="*/ 739845 w 1620930"/>
                  <a:gd name="connsiteY15-7420" fmla="*/ 2238867 h 3680544"/>
                  <a:gd name="connsiteX16-7421" fmla="*/ 743020 w 1620930"/>
                  <a:gd name="connsiteY16-7422" fmla="*/ 3583162 h 3680544"/>
                  <a:gd name="connsiteX17-7423" fmla="*/ 873195 w 1620930"/>
                  <a:gd name="connsiteY17-7424" fmla="*/ 3607292 h 3680544"/>
                  <a:gd name="connsiteX18-7425" fmla="*/ 876052 w 1620930"/>
                  <a:gd name="connsiteY18-7426" fmla="*/ 2914666 h 3680544"/>
                  <a:gd name="connsiteX19-7427" fmla="*/ 871290 w 1620930"/>
                  <a:gd name="connsiteY19-7428" fmla="*/ 2341102 h 3680544"/>
                  <a:gd name="connsiteX20-7429" fmla="*/ 945585 w 1620930"/>
                  <a:gd name="connsiteY20-7430" fmla="*/ 2353167 h 3680544"/>
                  <a:gd name="connsiteX21-7431" fmla="*/ 1318330 w 1620930"/>
                  <a:gd name="connsiteY21-7432" fmla="*/ 2379837 h 3680544"/>
                  <a:gd name="connsiteX22-7433" fmla="*/ 1593285 w 1620930"/>
                  <a:gd name="connsiteY22-7434" fmla="*/ 2398887 h 3680544"/>
                  <a:gd name="connsiteX23-7435" fmla="*/ 1593285 w 1620930"/>
                  <a:gd name="connsiteY23-7436" fmla="*/ 2269347 h 3680544"/>
                  <a:gd name="connsiteX24-7437" fmla="*/ 1433265 w 1620930"/>
                  <a:gd name="connsiteY24-7438" fmla="*/ 2216007 h 3680544"/>
                  <a:gd name="connsiteX25-7439" fmla="*/ 968445 w 1620930"/>
                  <a:gd name="connsiteY25-7440" fmla="*/ 2216007 h 3680544"/>
                  <a:gd name="connsiteX26-7441" fmla="*/ 1134656 w 1620930"/>
                  <a:gd name="connsiteY26-7442" fmla="*/ 1929305 h 3680544"/>
                  <a:gd name="connsiteX27-7443" fmla="*/ 1311345 w 1620930"/>
                  <a:gd name="connsiteY27-7444" fmla="*/ 1799288 h 3680544"/>
                  <a:gd name="connsiteX28-7445" fmla="*/ 1247528 w 1620930"/>
                  <a:gd name="connsiteY28-7446" fmla="*/ 1703086 h 3680544"/>
                  <a:gd name="connsiteX29-7447" fmla="*/ 1033691 w 1620930"/>
                  <a:gd name="connsiteY29-7448" fmla="*/ 1862153 h 3680544"/>
                  <a:gd name="connsiteX30-7449" fmla="*/ 876052 w 1620930"/>
                  <a:gd name="connsiteY30-7450" fmla="*/ 2075514 h 3680544"/>
                  <a:gd name="connsiteX31-7451" fmla="*/ 874465 w 1620930"/>
                  <a:gd name="connsiteY31-7452" fmla="*/ 1864217 h 3680544"/>
                  <a:gd name="connsiteX32-7453" fmla="*/ 1088936 w 1620930"/>
                  <a:gd name="connsiteY32-7454" fmla="*/ 1518777 h 3680544"/>
                  <a:gd name="connsiteX33-7455" fmla="*/ 1250385 w 1620930"/>
                  <a:gd name="connsiteY33-7456" fmla="*/ 1133491 h 3680544"/>
                  <a:gd name="connsiteX34-7457" fmla="*/ 1158945 w 1620930"/>
                  <a:gd name="connsiteY34-7458" fmla="*/ 859647 h 3680544"/>
                  <a:gd name="connsiteX35-7459" fmla="*/ 441395 w 1620930"/>
                  <a:gd name="connsiteY35-7460" fmla="*/ 867267 h 3680544"/>
                  <a:gd name="connsiteX36-7461" fmla="*/ 480765 w 1620930"/>
                  <a:gd name="connsiteY36-7462" fmla="*/ 623427 h 3680544"/>
                  <a:gd name="connsiteX37-7463" fmla="*/ 797789 w 1620930"/>
                  <a:gd name="connsiteY37-7464" fmla="*/ 265128 h 3680544"/>
                  <a:gd name="connsiteX38-7465" fmla="*/ 954634 w 1620930"/>
                  <a:gd name="connsiteY38-7466" fmla="*/ 79074 h 3680544"/>
                  <a:gd name="connsiteX39-7467" fmla="*/ 794137 w 1620930"/>
                  <a:gd name="connsiteY39-7468" fmla="*/ 23829 h 3680544"/>
                  <a:gd name="connsiteX0-7469" fmla="*/ 794137 w 1620930"/>
                  <a:gd name="connsiteY0-7470" fmla="*/ 23829 h 3680544"/>
                  <a:gd name="connsiteX1-7471" fmla="*/ 427425 w 1620930"/>
                  <a:gd name="connsiteY1-7472" fmla="*/ 425307 h 3680544"/>
                  <a:gd name="connsiteX2-7473" fmla="*/ 142945 w 1620930"/>
                  <a:gd name="connsiteY2-7474" fmla="*/ 872347 h 3680544"/>
                  <a:gd name="connsiteX3-7475" fmla="*/ 145485 w 1620930"/>
                  <a:gd name="connsiteY3-7476" fmla="*/ 1057767 h 3680544"/>
                  <a:gd name="connsiteX4-7477" fmla="*/ 490925 w 1620930"/>
                  <a:gd name="connsiteY4-7478" fmla="*/ 1043797 h 3680544"/>
                  <a:gd name="connsiteX5-7479" fmla="*/ 960825 w 1620930"/>
                  <a:gd name="connsiteY5-7480" fmla="*/ 1012047 h 3680544"/>
                  <a:gd name="connsiteX6-7481" fmla="*/ 1082745 w 1620930"/>
                  <a:gd name="connsiteY6-7482" fmla="*/ 1057767 h 3680544"/>
                  <a:gd name="connsiteX7-7483" fmla="*/ 1044645 w 1620930"/>
                  <a:gd name="connsiteY7-7484" fmla="*/ 1248267 h 3680544"/>
                  <a:gd name="connsiteX8-7485" fmla="*/ 844620 w 1620930"/>
                  <a:gd name="connsiteY8-7486" fmla="*/ 1616884 h 3680544"/>
                  <a:gd name="connsiteX9-7487" fmla="*/ 521247 w 1620930"/>
                  <a:gd name="connsiteY9-7488" fmla="*/ 2009314 h 3680544"/>
                  <a:gd name="connsiteX10-7489" fmla="*/ 288360 w 1620930"/>
                  <a:gd name="connsiteY10-7490" fmla="*/ 2214579 h 3680544"/>
                  <a:gd name="connsiteX11-7491" fmla="*/ 8802 w 1620930"/>
                  <a:gd name="connsiteY11-7492" fmla="*/ 2428891 h 3680544"/>
                  <a:gd name="connsiteX12-7493" fmla="*/ 107862 w 1620930"/>
                  <a:gd name="connsiteY12-7494" fmla="*/ 2552240 h 3680544"/>
                  <a:gd name="connsiteX13-7495" fmla="*/ 480765 w 1620930"/>
                  <a:gd name="connsiteY13-7496" fmla="*/ 2273157 h 3680544"/>
                  <a:gd name="connsiteX14-7497" fmla="*/ 744131 w 1620930"/>
                  <a:gd name="connsiteY14-7498" fmla="*/ 2002171 h 3680544"/>
                  <a:gd name="connsiteX15-7499" fmla="*/ 739845 w 1620930"/>
                  <a:gd name="connsiteY15-7500" fmla="*/ 2238867 h 3680544"/>
                  <a:gd name="connsiteX16-7501" fmla="*/ 743020 w 1620930"/>
                  <a:gd name="connsiteY16-7502" fmla="*/ 3583162 h 3680544"/>
                  <a:gd name="connsiteX17-7503" fmla="*/ 873195 w 1620930"/>
                  <a:gd name="connsiteY17-7504" fmla="*/ 3607292 h 3680544"/>
                  <a:gd name="connsiteX18-7505" fmla="*/ 876052 w 1620930"/>
                  <a:gd name="connsiteY18-7506" fmla="*/ 2914666 h 3680544"/>
                  <a:gd name="connsiteX19-7507" fmla="*/ 871290 w 1620930"/>
                  <a:gd name="connsiteY19-7508" fmla="*/ 2341102 h 3680544"/>
                  <a:gd name="connsiteX20-7509" fmla="*/ 993210 w 1620930"/>
                  <a:gd name="connsiteY20-7510" fmla="*/ 2375392 h 3680544"/>
                  <a:gd name="connsiteX21-7511" fmla="*/ 1318330 w 1620930"/>
                  <a:gd name="connsiteY21-7512" fmla="*/ 2379837 h 3680544"/>
                  <a:gd name="connsiteX22-7513" fmla="*/ 1593285 w 1620930"/>
                  <a:gd name="connsiteY22-7514" fmla="*/ 2398887 h 3680544"/>
                  <a:gd name="connsiteX23-7515" fmla="*/ 1593285 w 1620930"/>
                  <a:gd name="connsiteY23-7516" fmla="*/ 2269347 h 3680544"/>
                  <a:gd name="connsiteX24-7517" fmla="*/ 1433265 w 1620930"/>
                  <a:gd name="connsiteY24-7518" fmla="*/ 2216007 h 3680544"/>
                  <a:gd name="connsiteX25-7519" fmla="*/ 968445 w 1620930"/>
                  <a:gd name="connsiteY25-7520" fmla="*/ 2216007 h 3680544"/>
                  <a:gd name="connsiteX26-7521" fmla="*/ 1134656 w 1620930"/>
                  <a:gd name="connsiteY26-7522" fmla="*/ 1929305 h 3680544"/>
                  <a:gd name="connsiteX27-7523" fmla="*/ 1311345 w 1620930"/>
                  <a:gd name="connsiteY27-7524" fmla="*/ 1799288 h 3680544"/>
                  <a:gd name="connsiteX28-7525" fmla="*/ 1247528 w 1620930"/>
                  <a:gd name="connsiteY28-7526" fmla="*/ 1703086 h 3680544"/>
                  <a:gd name="connsiteX29-7527" fmla="*/ 1033691 w 1620930"/>
                  <a:gd name="connsiteY29-7528" fmla="*/ 1862153 h 3680544"/>
                  <a:gd name="connsiteX30-7529" fmla="*/ 876052 w 1620930"/>
                  <a:gd name="connsiteY30-7530" fmla="*/ 2075514 h 3680544"/>
                  <a:gd name="connsiteX31-7531" fmla="*/ 874465 w 1620930"/>
                  <a:gd name="connsiteY31-7532" fmla="*/ 1864217 h 3680544"/>
                  <a:gd name="connsiteX32-7533" fmla="*/ 1088936 w 1620930"/>
                  <a:gd name="connsiteY32-7534" fmla="*/ 1518777 h 3680544"/>
                  <a:gd name="connsiteX33-7535" fmla="*/ 1250385 w 1620930"/>
                  <a:gd name="connsiteY33-7536" fmla="*/ 1133491 h 3680544"/>
                  <a:gd name="connsiteX34-7537" fmla="*/ 1158945 w 1620930"/>
                  <a:gd name="connsiteY34-7538" fmla="*/ 859647 h 3680544"/>
                  <a:gd name="connsiteX35-7539" fmla="*/ 441395 w 1620930"/>
                  <a:gd name="connsiteY35-7540" fmla="*/ 867267 h 3680544"/>
                  <a:gd name="connsiteX36-7541" fmla="*/ 480765 w 1620930"/>
                  <a:gd name="connsiteY36-7542" fmla="*/ 623427 h 3680544"/>
                  <a:gd name="connsiteX37-7543" fmla="*/ 797789 w 1620930"/>
                  <a:gd name="connsiteY37-7544" fmla="*/ 265128 h 3680544"/>
                  <a:gd name="connsiteX38-7545" fmla="*/ 954634 w 1620930"/>
                  <a:gd name="connsiteY38-7546" fmla="*/ 79074 h 3680544"/>
                  <a:gd name="connsiteX39-7547" fmla="*/ 794137 w 1620930"/>
                  <a:gd name="connsiteY39-7548" fmla="*/ 23829 h 3680544"/>
                  <a:gd name="connsiteX0-7549" fmla="*/ 794137 w 1620930"/>
                  <a:gd name="connsiteY0-7550" fmla="*/ 23829 h 3680544"/>
                  <a:gd name="connsiteX1-7551" fmla="*/ 427425 w 1620930"/>
                  <a:gd name="connsiteY1-7552" fmla="*/ 425307 h 3680544"/>
                  <a:gd name="connsiteX2-7553" fmla="*/ 142945 w 1620930"/>
                  <a:gd name="connsiteY2-7554" fmla="*/ 872347 h 3680544"/>
                  <a:gd name="connsiteX3-7555" fmla="*/ 145485 w 1620930"/>
                  <a:gd name="connsiteY3-7556" fmla="*/ 1057767 h 3680544"/>
                  <a:gd name="connsiteX4-7557" fmla="*/ 490925 w 1620930"/>
                  <a:gd name="connsiteY4-7558" fmla="*/ 1043797 h 3680544"/>
                  <a:gd name="connsiteX5-7559" fmla="*/ 960825 w 1620930"/>
                  <a:gd name="connsiteY5-7560" fmla="*/ 1012047 h 3680544"/>
                  <a:gd name="connsiteX6-7561" fmla="*/ 1082745 w 1620930"/>
                  <a:gd name="connsiteY6-7562" fmla="*/ 1057767 h 3680544"/>
                  <a:gd name="connsiteX7-7563" fmla="*/ 1044645 w 1620930"/>
                  <a:gd name="connsiteY7-7564" fmla="*/ 1248267 h 3680544"/>
                  <a:gd name="connsiteX8-7565" fmla="*/ 844620 w 1620930"/>
                  <a:gd name="connsiteY8-7566" fmla="*/ 1616884 h 3680544"/>
                  <a:gd name="connsiteX9-7567" fmla="*/ 521247 w 1620930"/>
                  <a:gd name="connsiteY9-7568" fmla="*/ 2009314 h 3680544"/>
                  <a:gd name="connsiteX10-7569" fmla="*/ 288360 w 1620930"/>
                  <a:gd name="connsiteY10-7570" fmla="*/ 2214579 h 3680544"/>
                  <a:gd name="connsiteX11-7571" fmla="*/ 8802 w 1620930"/>
                  <a:gd name="connsiteY11-7572" fmla="*/ 2428891 h 3680544"/>
                  <a:gd name="connsiteX12-7573" fmla="*/ 107862 w 1620930"/>
                  <a:gd name="connsiteY12-7574" fmla="*/ 2552240 h 3680544"/>
                  <a:gd name="connsiteX13-7575" fmla="*/ 480765 w 1620930"/>
                  <a:gd name="connsiteY13-7576" fmla="*/ 2273157 h 3680544"/>
                  <a:gd name="connsiteX14-7577" fmla="*/ 744131 w 1620930"/>
                  <a:gd name="connsiteY14-7578" fmla="*/ 2002171 h 3680544"/>
                  <a:gd name="connsiteX15-7579" fmla="*/ 739845 w 1620930"/>
                  <a:gd name="connsiteY15-7580" fmla="*/ 2238867 h 3680544"/>
                  <a:gd name="connsiteX16-7581" fmla="*/ 743020 w 1620930"/>
                  <a:gd name="connsiteY16-7582" fmla="*/ 3583162 h 3680544"/>
                  <a:gd name="connsiteX17-7583" fmla="*/ 873195 w 1620930"/>
                  <a:gd name="connsiteY17-7584" fmla="*/ 3607292 h 3680544"/>
                  <a:gd name="connsiteX18-7585" fmla="*/ 876052 w 1620930"/>
                  <a:gd name="connsiteY18-7586" fmla="*/ 2914666 h 3680544"/>
                  <a:gd name="connsiteX19-7587" fmla="*/ 877640 w 1620930"/>
                  <a:gd name="connsiteY19-7588" fmla="*/ 2414127 h 3680544"/>
                  <a:gd name="connsiteX20-7589" fmla="*/ 993210 w 1620930"/>
                  <a:gd name="connsiteY20-7590" fmla="*/ 2375392 h 3680544"/>
                  <a:gd name="connsiteX21-7591" fmla="*/ 1318330 w 1620930"/>
                  <a:gd name="connsiteY21-7592" fmla="*/ 2379837 h 3680544"/>
                  <a:gd name="connsiteX22-7593" fmla="*/ 1593285 w 1620930"/>
                  <a:gd name="connsiteY22-7594" fmla="*/ 2398887 h 3680544"/>
                  <a:gd name="connsiteX23-7595" fmla="*/ 1593285 w 1620930"/>
                  <a:gd name="connsiteY23-7596" fmla="*/ 2269347 h 3680544"/>
                  <a:gd name="connsiteX24-7597" fmla="*/ 1433265 w 1620930"/>
                  <a:gd name="connsiteY24-7598" fmla="*/ 2216007 h 3680544"/>
                  <a:gd name="connsiteX25-7599" fmla="*/ 968445 w 1620930"/>
                  <a:gd name="connsiteY25-7600" fmla="*/ 2216007 h 3680544"/>
                  <a:gd name="connsiteX26-7601" fmla="*/ 1134656 w 1620930"/>
                  <a:gd name="connsiteY26-7602" fmla="*/ 1929305 h 3680544"/>
                  <a:gd name="connsiteX27-7603" fmla="*/ 1311345 w 1620930"/>
                  <a:gd name="connsiteY27-7604" fmla="*/ 1799288 h 3680544"/>
                  <a:gd name="connsiteX28-7605" fmla="*/ 1247528 w 1620930"/>
                  <a:gd name="connsiteY28-7606" fmla="*/ 1703086 h 3680544"/>
                  <a:gd name="connsiteX29-7607" fmla="*/ 1033691 w 1620930"/>
                  <a:gd name="connsiteY29-7608" fmla="*/ 1862153 h 3680544"/>
                  <a:gd name="connsiteX30-7609" fmla="*/ 876052 w 1620930"/>
                  <a:gd name="connsiteY30-7610" fmla="*/ 2075514 h 3680544"/>
                  <a:gd name="connsiteX31-7611" fmla="*/ 874465 w 1620930"/>
                  <a:gd name="connsiteY31-7612" fmla="*/ 1864217 h 3680544"/>
                  <a:gd name="connsiteX32-7613" fmla="*/ 1088936 w 1620930"/>
                  <a:gd name="connsiteY32-7614" fmla="*/ 1518777 h 3680544"/>
                  <a:gd name="connsiteX33-7615" fmla="*/ 1250385 w 1620930"/>
                  <a:gd name="connsiteY33-7616" fmla="*/ 1133491 h 3680544"/>
                  <a:gd name="connsiteX34-7617" fmla="*/ 1158945 w 1620930"/>
                  <a:gd name="connsiteY34-7618" fmla="*/ 859647 h 3680544"/>
                  <a:gd name="connsiteX35-7619" fmla="*/ 441395 w 1620930"/>
                  <a:gd name="connsiteY35-7620" fmla="*/ 867267 h 3680544"/>
                  <a:gd name="connsiteX36-7621" fmla="*/ 480765 w 1620930"/>
                  <a:gd name="connsiteY36-7622" fmla="*/ 623427 h 3680544"/>
                  <a:gd name="connsiteX37-7623" fmla="*/ 797789 w 1620930"/>
                  <a:gd name="connsiteY37-7624" fmla="*/ 265128 h 3680544"/>
                  <a:gd name="connsiteX38-7625" fmla="*/ 954634 w 1620930"/>
                  <a:gd name="connsiteY38-7626" fmla="*/ 79074 h 3680544"/>
                  <a:gd name="connsiteX39-7627" fmla="*/ 794137 w 1620930"/>
                  <a:gd name="connsiteY39-7628" fmla="*/ 23829 h 3680544"/>
                  <a:gd name="connsiteX0-7629" fmla="*/ 794137 w 1620930"/>
                  <a:gd name="connsiteY0-7630" fmla="*/ 23829 h 3680544"/>
                  <a:gd name="connsiteX1-7631" fmla="*/ 427425 w 1620930"/>
                  <a:gd name="connsiteY1-7632" fmla="*/ 425307 h 3680544"/>
                  <a:gd name="connsiteX2-7633" fmla="*/ 142945 w 1620930"/>
                  <a:gd name="connsiteY2-7634" fmla="*/ 872347 h 3680544"/>
                  <a:gd name="connsiteX3-7635" fmla="*/ 145485 w 1620930"/>
                  <a:gd name="connsiteY3-7636" fmla="*/ 1057767 h 3680544"/>
                  <a:gd name="connsiteX4-7637" fmla="*/ 490925 w 1620930"/>
                  <a:gd name="connsiteY4-7638" fmla="*/ 1043797 h 3680544"/>
                  <a:gd name="connsiteX5-7639" fmla="*/ 960825 w 1620930"/>
                  <a:gd name="connsiteY5-7640" fmla="*/ 1012047 h 3680544"/>
                  <a:gd name="connsiteX6-7641" fmla="*/ 1082745 w 1620930"/>
                  <a:gd name="connsiteY6-7642" fmla="*/ 1057767 h 3680544"/>
                  <a:gd name="connsiteX7-7643" fmla="*/ 1044645 w 1620930"/>
                  <a:gd name="connsiteY7-7644" fmla="*/ 1248267 h 3680544"/>
                  <a:gd name="connsiteX8-7645" fmla="*/ 844620 w 1620930"/>
                  <a:gd name="connsiteY8-7646" fmla="*/ 1616884 h 3680544"/>
                  <a:gd name="connsiteX9-7647" fmla="*/ 521247 w 1620930"/>
                  <a:gd name="connsiteY9-7648" fmla="*/ 2009314 h 3680544"/>
                  <a:gd name="connsiteX10-7649" fmla="*/ 288360 w 1620930"/>
                  <a:gd name="connsiteY10-7650" fmla="*/ 2214579 h 3680544"/>
                  <a:gd name="connsiteX11-7651" fmla="*/ 8802 w 1620930"/>
                  <a:gd name="connsiteY11-7652" fmla="*/ 2428891 h 3680544"/>
                  <a:gd name="connsiteX12-7653" fmla="*/ 107862 w 1620930"/>
                  <a:gd name="connsiteY12-7654" fmla="*/ 2552240 h 3680544"/>
                  <a:gd name="connsiteX13-7655" fmla="*/ 480765 w 1620930"/>
                  <a:gd name="connsiteY13-7656" fmla="*/ 2273157 h 3680544"/>
                  <a:gd name="connsiteX14-7657" fmla="*/ 744131 w 1620930"/>
                  <a:gd name="connsiteY14-7658" fmla="*/ 2002171 h 3680544"/>
                  <a:gd name="connsiteX15-7659" fmla="*/ 739845 w 1620930"/>
                  <a:gd name="connsiteY15-7660" fmla="*/ 2238867 h 3680544"/>
                  <a:gd name="connsiteX16-7661" fmla="*/ 743020 w 1620930"/>
                  <a:gd name="connsiteY16-7662" fmla="*/ 3583162 h 3680544"/>
                  <a:gd name="connsiteX17-7663" fmla="*/ 873195 w 1620930"/>
                  <a:gd name="connsiteY17-7664" fmla="*/ 3607292 h 3680544"/>
                  <a:gd name="connsiteX18-7665" fmla="*/ 876052 w 1620930"/>
                  <a:gd name="connsiteY18-7666" fmla="*/ 2914666 h 3680544"/>
                  <a:gd name="connsiteX19-7667" fmla="*/ 877640 w 1620930"/>
                  <a:gd name="connsiteY19-7668" fmla="*/ 2414127 h 3680544"/>
                  <a:gd name="connsiteX20-7669" fmla="*/ 993210 w 1620930"/>
                  <a:gd name="connsiteY20-7670" fmla="*/ 2375392 h 3680544"/>
                  <a:gd name="connsiteX21-7671" fmla="*/ 1318330 w 1620930"/>
                  <a:gd name="connsiteY21-7672" fmla="*/ 2379837 h 3680544"/>
                  <a:gd name="connsiteX22-7673" fmla="*/ 1593285 w 1620930"/>
                  <a:gd name="connsiteY22-7674" fmla="*/ 2398887 h 3680544"/>
                  <a:gd name="connsiteX23-7675" fmla="*/ 1593285 w 1620930"/>
                  <a:gd name="connsiteY23-7676" fmla="*/ 2269347 h 3680544"/>
                  <a:gd name="connsiteX24-7677" fmla="*/ 1433265 w 1620930"/>
                  <a:gd name="connsiteY24-7678" fmla="*/ 2216007 h 3680544"/>
                  <a:gd name="connsiteX25-7679" fmla="*/ 968445 w 1620930"/>
                  <a:gd name="connsiteY25-7680" fmla="*/ 2216007 h 3680544"/>
                  <a:gd name="connsiteX26-7681" fmla="*/ 1134656 w 1620930"/>
                  <a:gd name="connsiteY26-7682" fmla="*/ 1929305 h 3680544"/>
                  <a:gd name="connsiteX27-7683" fmla="*/ 1311345 w 1620930"/>
                  <a:gd name="connsiteY27-7684" fmla="*/ 1799288 h 3680544"/>
                  <a:gd name="connsiteX28-7685" fmla="*/ 1247528 w 1620930"/>
                  <a:gd name="connsiteY28-7686" fmla="*/ 1703086 h 3680544"/>
                  <a:gd name="connsiteX29-7687" fmla="*/ 1033691 w 1620930"/>
                  <a:gd name="connsiteY29-7688" fmla="*/ 1862153 h 3680544"/>
                  <a:gd name="connsiteX30-7689" fmla="*/ 876052 w 1620930"/>
                  <a:gd name="connsiteY30-7690" fmla="*/ 2075514 h 3680544"/>
                  <a:gd name="connsiteX31-7691" fmla="*/ 874465 w 1620930"/>
                  <a:gd name="connsiteY31-7692" fmla="*/ 1864217 h 3680544"/>
                  <a:gd name="connsiteX32-7693" fmla="*/ 1088936 w 1620930"/>
                  <a:gd name="connsiteY32-7694" fmla="*/ 1518777 h 3680544"/>
                  <a:gd name="connsiteX33-7695" fmla="*/ 1250385 w 1620930"/>
                  <a:gd name="connsiteY33-7696" fmla="*/ 1133491 h 3680544"/>
                  <a:gd name="connsiteX34-7697" fmla="*/ 1158945 w 1620930"/>
                  <a:gd name="connsiteY34-7698" fmla="*/ 859647 h 3680544"/>
                  <a:gd name="connsiteX35-7699" fmla="*/ 441395 w 1620930"/>
                  <a:gd name="connsiteY35-7700" fmla="*/ 867267 h 3680544"/>
                  <a:gd name="connsiteX36-7701" fmla="*/ 480765 w 1620930"/>
                  <a:gd name="connsiteY36-7702" fmla="*/ 623427 h 3680544"/>
                  <a:gd name="connsiteX37-7703" fmla="*/ 797789 w 1620930"/>
                  <a:gd name="connsiteY37-7704" fmla="*/ 265128 h 3680544"/>
                  <a:gd name="connsiteX38-7705" fmla="*/ 954634 w 1620930"/>
                  <a:gd name="connsiteY38-7706" fmla="*/ 79074 h 3680544"/>
                  <a:gd name="connsiteX39-7707" fmla="*/ 794137 w 1620930"/>
                  <a:gd name="connsiteY39-7708" fmla="*/ 23829 h 3680544"/>
                  <a:gd name="connsiteX0-7709" fmla="*/ 794137 w 1620930"/>
                  <a:gd name="connsiteY0-7710" fmla="*/ 23829 h 3680544"/>
                  <a:gd name="connsiteX1-7711" fmla="*/ 427425 w 1620930"/>
                  <a:gd name="connsiteY1-7712" fmla="*/ 425307 h 3680544"/>
                  <a:gd name="connsiteX2-7713" fmla="*/ 142945 w 1620930"/>
                  <a:gd name="connsiteY2-7714" fmla="*/ 872347 h 3680544"/>
                  <a:gd name="connsiteX3-7715" fmla="*/ 145485 w 1620930"/>
                  <a:gd name="connsiteY3-7716" fmla="*/ 1057767 h 3680544"/>
                  <a:gd name="connsiteX4-7717" fmla="*/ 490925 w 1620930"/>
                  <a:gd name="connsiteY4-7718" fmla="*/ 1043797 h 3680544"/>
                  <a:gd name="connsiteX5-7719" fmla="*/ 960825 w 1620930"/>
                  <a:gd name="connsiteY5-7720" fmla="*/ 1012047 h 3680544"/>
                  <a:gd name="connsiteX6-7721" fmla="*/ 1082745 w 1620930"/>
                  <a:gd name="connsiteY6-7722" fmla="*/ 1057767 h 3680544"/>
                  <a:gd name="connsiteX7-7723" fmla="*/ 1044645 w 1620930"/>
                  <a:gd name="connsiteY7-7724" fmla="*/ 1248267 h 3680544"/>
                  <a:gd name="connsiteX8-7725" fmla="*/ 844620 w 1620930"/>
                  <a:gd name="connsiteY8-7726" fmla="*/ 1616884 h 3680544"/>
                  <a:gd name="connsiteX9-7727" fmla="*/ 521247 w 1620930"/>
                  <a:gd name="connsiteY9-7728" fmla="*/ 2009314 h 3680544"/>
                  <a:gd name="connsiteX10-7729" fmla="*/ 288360 w 1620930"/>
                  <a:gd name="connsiteY10-7730" fmla="*/ 2214579 h 3680544"/>
                  <a:gd name="connsiteX11-7731" fmla="*/ 8802 w 1620930"/>
                  <a:gd name="connsiteY11-7732" fmla="*/ 2428891 h 3680544"/>
                  <a:gd name="connsiteX12-7733" fmla="*/ 107862 w 1620930"/>
                  <a:gd name="connsiteY12-7734" fmla="*/ 2552240 h 3680544"/>
                  <a:gd name="connsiteX13-7735" fmla="*/ 480765 w 1620930"/>
                  <a:gd name="connsiteY13-7736" fmla="*/ 2273157 h 3680544"/>
                  <a:gd name="connsiteX14-7737" fmla="*/ 744131 w 1620930"/>
                  <a:gd name="connsiteY14-7738" fmla="*/ 2002171 h 3680544"/>
                  <a:gd name="connsiteX15-7739" fmla="*/ 739845 w 1620930"/>
                  <a:gd name="connsiteY15-7740" fmla="*/ 2238867 h 3680544"/>
                  <a:gd name="connsiteX16-7741" fmla="*/ 743020 w 1620930"/>
                  <a:gd name="connsiteY16-7742" fmla="*/ 3583162 h 3680544"/>
                  <a:gd name="connsiteX17-7743" fmla="*/ 873195 w 1620930"/>
                  <a:gd name="connsiteY17-7744" fmla="*/ 3607292 h 3680544"/>
                  <a:gd name="connsiteX18-7745" fmla="*/ 876052 w 1620930"/>
                  <a:gd name="connsiteY18-7746" fmla="*/ 2914666 h 3680544"/>
                  <a:gd name="connsiteX19-7747" fmla="*/ 877640 w 1620930"/>
                  <a:gd name="connsiteY19-7748" fmla="*/ 2414127 h 3680544"/>
                  <a:gd name="connsiteX20-7749" fmla="*/ 993210 w 1620930"/>
                  <a:gd name="connsiteY20-7750" fmla="*/ 2375392 h 3680544"/>
                  <a:gd name="connsiteX21-7751" fmla="*/ 1318330 w 1620930"/>
                  <a:gd name="connsiteY21-7752" fmla="*/ 2379837 h 3680544"/>
                  <a:gd name="connsiteX22-7753" fmla="*/ 1593285 w 1620930"/>
                  <a:gd name="connsiteY22-7754" fmla="*/ 2398887 h 3680544"/>
                  <a:gd name="connsiteX23-7755" fmla="*/ 1593285 w 1620930"/>
                  <a:gd name="connsiteY23-7756" fmla="*/ 2269347 h 3680544"/>
                  <a:gd name="connsiteX24-7757" fmla="*/ 1433265 w 1620930"/>
                  <a:gd name="connsiteY24-7758" fmla="*/ 2216007 h 3680544"/>
                  <a:gd name="connsiteX25-7759" fmla="*/ 968445 w 1620930"/>
                  <a:gd name="connsiteY25-7760" fmla="*/ 2216007 h 3680544"/>
                  <a:gd name="connsiteX26-7761" fmla="*/ 1134656 w 1620930"/>
                  <a:gd name="connsiteY26-7762" fmla="*/ 1929305 h 3680544"/>
                  <a:gd name="connsiteX27-7763" fmla="*/ 1311345 w 1620930"/>
                  <a:gd name="connsiteY27-7764" fmla="*/ 1799288 h 3680544"/>
                  <a:gd name="connsiteX28-7765" fmla="*/ 1247528 w 1620930"/>
                  <a:gd name="connsiteY28-7766" fmla="*/ 1703086 h 3680544"/>
                  <a:gd name="connsiteX29-7767" fmla="*/ 1033691 w 1620930"/>
                  <a:gd name="connsiteY29-7768" fmla="*/ 1862153 h 3680544"/>
                  <a:gd name="connsiteX30-7769" fmla="*/ 876052 w 1620930"/>
                  <a:gd name="connsiteY30-7770" fmla="*/ 2075514 h 3680544"/>
                  <a:gd name="connsiteX31-7771" fmla="*/ 874465 w 1620930"/>
                  <a:gd name="connsiteY31-7772" fmla="*/ 1864217 h 3680544"/>
                  <a:gd name="connsiteX32-7773" fmla="*/ 1088936 w 1620930"/>
                  <a:gd name="connsiteY32-7774" fmla="*/ 1518777 h 3680544"/>
                  <a:gd name="connsiteX33-7775" fmla="*/ 1250385 w 1620930"/>
                  <a:gd name="connsiteY33-7776" fmla="*/ 1133491 h 3680544"/>
                  <a:gd name="connsiteX34-7777" fmla="*/ 1158945 w 1620930"/>
                  <a:gd name="connsiteY34-7778" fmla="*/ 859647 h 3680544"/>
                  <a:gd name="connsiteX35-7779" fmla="*/ 441395 w 1620930"/>
                  <a:gd name="connsiteY35-7780" fmla="*/ 867267 h 3680544"/>
                  <a:gd name="connsiteX36-7781" fmla="*/ 480765 w 1620930"/>
                  <a:gd name="connsiteY36-7782" fmla="*/ 623427 h 3680544"/>
                  <a:gd name="connsiteX37-7783" fmla="*/ 797789 w 1620930"/>
                  <a:gd name="connsiteY37-7784" fmla="*/ 265128 h 3680544"/>
                  <a:gd name="connsiteX38-7785" fmla="*/ 954634 w 1620930"/>
                  <a:gd name="connsiteY38-7786" fmla="*/ 79074 h 3680544"/>
                  <a:gd name="connsiteX39-7787" fmla="*/ 794137 w 1620930"/>
                  <a:gd name="connsiteY39-7788" fmla="*/ 23829 h 3680544"/>
                  <a:gd name="connsiteX0-7789" fmla="*/ 794137 w 1620930"/>
                  <a:gd name="connsiteY0-7790" fmla="*/ 23829 h 3680544"/>
                  <a:gd name="connsiteX1-7791" fmla="*/ 427425 w 1620930"/>
                  <a:gd name="connsiteY1-7792" fmla="*/ 425307 h 3680544"/>
                  <a:gd name="connsiteX2-7793" fmla="*/ 142945 w 1620930"/>
                  <a:gd name="connsiteY2-7794" fmla="*/ 872347 h 3680544"/>
                  <a:gd name="connsiteX3-7795" fmla="*/ 145485 w 1620930"/>
                  <a:gd name="connsiteY3-7796" fmla="*/ 1057767 h 3680544"/>
                  <a:gd name="connsiteX4-7797" fmla="*/ 490925 w 1620930"/>
                  <a:gd name="connsiteY4-7798" fmla="*/ 1043797 h 3680544"/>
                  <a:gd name="connsiteX5-7799" fmla="*/ 960825 w 1620930"/>
                  <a:gd name="connsiteY5-7800" fmla="*/ 1012047 h 3680544"/>
                  <a:gd name="connsiteX6-7801" fmla="*/ 1082745 w 1620930"/>
                  <a:gd name="connsiteY6-7802" fmla="*/ 1057767 h 3680544"/>
                  <a:gd name="connsiteX7-7803" fmla="*/ 1044645 w 1620930"/>
                  <a:gd name="connsiteY7-7804" fmla="*/ 1248267 h 3680544"/>
                  <a:gd name="connsiteX8-7805" fmla="*/ 844620 w 1620930"/>
                  <a:gd name="connsiteY8-7806" fmla="*/ 1616884 h 3680544"/>
                  <a:gd name="connsiteX9-7807" fmla="*/ 521247 w 1620930"/>
                  <a:gd name="connsiteY9-7808" fmla="*/ 2009314 h 3680544"/>
                  <a:gd name="connsiteX10-7809" fmla="*/ 288360 w 1620930"/>
                  <a:gd name="connsiteY10-7810" fmla="*/ 2214579 h 3680544"/>
                  <a:gd name="connsiteX11-7811" fmla="*/ 8802 w 1620930"/>
                  <a:gd name="connsiteY11-7812" fmla="*/ 2428891 h 3680544"/>
                  <a:gd name="connsiteX12-7813" fmla="*/ 107862 w 1620930"/>
                  <a:gd name="connsiteY12-7814" fmla="*/ 2552240 h 3680544"/>
                  <a:gd name="connsiteX13-7815" fmla="*/ 480765 w 1620930"/>
                  <a:gd name="connsiteY13-7816" fmla="*/ 2273157 h 3680544"/>
                  <a:gd name="connsiteX14-7817" fmla="*/ 744131 w 1620930"/>
                  <a:gd name="connsiteY14-7818" fmla="*/ 2002171 h 3680544"/>
                  <a:gd name="connsiteX15-7819" fmla="*/ 739845 w 1620930"/>
                  <a:gd name="connsiteY15-7820" fmla="*/ 2238867 h 3680544"/>
                  <a:gd name="connsiteX16-7821" fmla="*/ 743020 w 1620930"/>
                  <a:gd name="connsiteY16-7822" fmla="*/ 3583162 h 3680544"/>
                  <a:gd name="connsiteX17-7823" fmla="*/ 873195 w 1620930"/>
                  <a:gd name="connsiteY17-7824" fmla="*/ 3607292 h 3680544"/>
                  <a:gd name="connsiteX18-7825" fmla="*/ 876052 w 1620930"/>
                  <a:gd name="connsiteY18-7826" fmla="*/ 2914666 h 3680544"/>
                  <a:gd name="connsiteX19-7827" fmla="*/ 872878 w 1620930"/>
                  <a:gd name="connsiteY19-7828" fmla="*/ 2571289 h 3680544"/>
                  <a:gd name="connsiteX20-7829" fmla="*/ 993210 w 1620930"/>
                  <a:gd name="connsiteY20-7830" fmla="*/ 2375392 h 3680544"/>
                  <a:gd name="connsiteX21-7831" fmla="*/ 1318330 w 1620930"/>
                  <a:gd name="connsiteY21-7832" fmla="*/ 2379837 h 3680544"/>
                  <a:gd name="connsiteX22-7833" fmla="*/ 1593285 w 1620930"/>
                  <a:gd name="connsiteY22-7834" fmla="*/ 2398887 h 3680544"/>
                  <a:gd name="connsiteX23-7835" fmla="*/ 1593285 w 1620930"/>
                  <a:gd name="connsiteY23-7836" fmla="*/ 2269347 h 3680544"/>
                  <a:gd name="connsiteX24-7837" fmla="*/ 1433265 w 1620930"/>
                  <a:gd name="connsiteY24-7838" fmla="*/ 2216007 h 3680544"/>
                  <a:gd name="connsiteX25-7839" fmla="*/ 968445 w 1620930"/>
                  <a:gd name="connsiteY25-7840" fmla="*/ 2216007 h 3680544"/>
                  <a:gd name="connsiteX26-7841" fmla="*/ 1134656 w 1620930"/>
                  <a:gd name="connsiteY26-7842" fmla="*/ 1929305 h 3680544"/>
                  <a:gd name="connsiteX27-7843" fmla="*/ 1311345 w 1620930"/>
                  <a:gd name="connsiteY27-7844" fmla="*/ 1799288 h 3680544"/>
                  <a:gd name="connsiteX28-7845" fmla="*/ 1247528 w 1620930"/>
                  <a:gd name="connsiteY28-7846" fmla="*/ 1703086 h 3680544"/>
                  <a:gd name="connsiteX29-7847" fmla="*/ 1033691 w 1620930"/>
                  <a:gd name="connsiteY29-7848" fmla="*/ 1862153 h 3680544"/>
                  <a:gd name="connsiteX30-7849" fmla="*/ 876052 w 1620930"/>
                  <a:gd name="connsiteY30-7850" fmla="*/ 2075514 h 3680544"/>
                  <a:gd name="connsiteX31-7851" fmla="*/ 874465 w 1620930"/>
                  <a:gd name="connsiteY31-7852" fmla="*/ 1864217 h 3680544"/>
                  <a:gd name="connsiteX32-7853" fmla="*/ 1088936 w 1620930"/>
                  <a:gd name="connsiteY32-7854" fmla="*/ 1518777 h 3680544"/>
                  <a:gd name="connsiteX33-7855" fmla="*/ 1250385 w 1620930"/>
                  <a:gd name="connsiteY33-7856" fmla="*/ 1133491 h 3680544"/>
                  <a:gd name="connsiteX34-7857" fmla="*/ 1158945 w 1620930"/>
                  <a:gd name="connsiteY34-7858" fmla="*/ 859647 h 3680544"/>
                  <a:gd name="connsiteX35-7859" fmla="*/ 441395 w 1620930"/>
                  <a:gd name="connsiteY35-7860" fmla="*/ 867267 h 3680544"/>
                  <a:gd name="connsiteX36-7861" fmla="*/ 480765 w 1620930"/>
                  <a:gd name="connsiteY36-7862" fmla="*/ 623427 h 3680544"/>
                  <a:gd name="connsiteX37-7863" fmla="*/ 797789 w 1620930"/>
                  <a:gd name="connsiteY37-7864" fmla="*/ 265128 h 3680544"/>
                  <a:gd name="connsiteX38-7865" fmla="*/ 954634 w 1620930"/>
                  <a:gd name="connsiteY38-7866" fmla="*/ 79074 h 3680544"/>
                  <a:gd name="connsiteX39-7867" fmla="*/ 794137 w 1620930"/>
                  <a:gd name="connsiteY39-7868" fmla="*/ 23829 h 3680544"/>
                  <a:gd name="connsiteX0-7869" fmla="*/ 794137 w 1620930"/>
                  <a:gd name="connsiteY0-7870" fmla="*/ 23829 h 3680544"/>
                  <a:gd name="connsiteX1-7871" fmla="*/ 427425 w 1620930"/>
                  <a:gd name="connsiteY1-7872" fmla="*/ 425307 h 3680544"/>
                  <a:gd name="connsiteX2-7873" fmla="*/ 142945 w 1620930"/>
                  <a:gd name="connsiteY2-7874" fmla="*/ 872347 h 3680544"/>
                  <a:gd name="connsiteX3-7875" fmla="*/ 145485 w 1620930"/>
                  <a:gd name="connsiteY3-7876" fmla="*/ 1057767 h 3680544"/>
                  <a:gd name="connsiteX4-7877" fmla="*/ 490925 w 1620930"/>
                  <a:gd name="connsiteY4-7878" fmla="*/ 1043797 h 3680544"/>
                  <a:gd name="connsiteX5-7879" fmla="*/ 960825 w 1620930"/>
                  <a:gd name="connsiteY5-7880" fmla="*/ 1012047 h 3680544"/>
                  <a:gd name="connsiteX6-7881" fmla="*/ 1082745 w 1620930"/>
                  <a:gd name="connsiteY6-7882" fmla="*/ 1057767 h 3680544"/>
                  <a:gd name="connsiteX7-7883" fmla="*/ 1044645 w 1620930"/>
                  <a:gd name="connsiteY7-7884" fmla="*/ 1248267 h 3680544"/>
                  <a:gd name="connsiteX8-7885" fmla="*/ 844620 w 1620930"/>
                  <a:gd name="connsiteY8-7886" fmla="*/ 1616884 h 3680544"/>
                  <a:gd name="connsiteX9-7887" fmla="*/ 521247 w 1620930"/>
                  <a:gd name="connsiteY9-7888" fmla="*/ 2009314 h 3680544"/>
                  <a:gd name="connsiteX10-7889" fmla="*/ 288360 w 1620930"/>
                  <a:gd name="connsiteY10-7890" fmla="*/ 2214579 h 3680544"/>
                  <a:gd name="connsiteX11-7891" fmla="*/ 8802 w 1620930"/>
                  <a:gd name="connsiteY11-7892" fmla="*/ 2428891 h 3680544"/>
                  <a:gd name="connsiteX12-7893" fmla="*/ 107862 w 1620930"/>
                  <a:gd name="connsiteY12-7894" fmla="*/ 2552240 h 3680544"/>
                  <a:gd name="connsiteX13-7895" fmla="*/ 480765 w 1620930"/>
                  <a:gd name="connsiteY13-7896" fmla="*/ 2273157 h 3680544"/>
                  <a:gd name="connsiteX14-7897" fmla="*/ 744131 w 1620930"/>
                  <a:gd name="connsiteY14-7898" fmla="*/ 2002171 h 3680544"/>
                  <a:gd name="connsiteX15-7899" fmla="*/ 739845 w 1620930"/>
                  <a:gd name="connsiteY15-7900" fmla="*/ 2238867 h 3680544"/>
                  <a:gd name="connsiteX16-7901" fmla="*/ 743020 w 1620930"/>
                  <a:gd name="connsiteY16-7902" fmla="*/ 3583162 h 3680544"/>
                  <a:gd name="connsiteX17-7903" fmla="*/ 873195 w 1620930"/>
                  <a:gd name="connsiteY17-7904" fmla="*/ 3607292 h 3680544"/>
                  <a:gd name="connsiteX18-7905" fmla="*/ 876052 w 1620930"/>
                  <a:gd name="connsiteY18-7906" fmla="*/ 2914666 h 3680544"/>
                  <a:gd name="connsiteX19-7907" fmla="*/ 872878 w 1620930"/>
                  <a:gd name="connsiteY19-7908" fmla="*/ 2571289 h 3680544"/>
                  <a:gd name="connsiteX20-7909" fmla="*/ 993210 w 1620930"/>
                  <a:gd name="connsiteY20-7910" fmla="*/ 2375392 h 3680544"/>
                  <a:gd name="connsiteX21-7911" fmla="*/ 1318330 w 1620930"/>
                  <a:gd name="connsiteY21-7912" fmla="*/ 2379837 h 3680544"/>
                  <a:gd name="connsiteX22-7913" fmla="*/ 1593285 w 1620930"/>
                  <a:gd name="connsiteY22-7914" fmla="*/ 2398887 h 3680544"/>
                  <a:gd name="connsiteX23-7915" fmla="*/ 1593285 w 1620930"/>
                  <a:gd name="connsiteY23-7916" fmla="*/ 2269347 h 3680544"/>
                  <a:gd name="connsiteX24-7917" fmla="*/ 1433265 w 1620930"/>
                  <a:gd name="connsiteY24-7918" fmla="*/ 2216007 h 3680544"/>
                  <a:gd name="connsiteX25-7919" fmla="*/ 968445 w 1620930"/>
                  <a:gd name="connsiteY25-7920" fmla="*/ 2216007 h 3680544"/>
                  <a:gd name="connsiteX26-7921" fmla="*/ 1134656 w 1620930"/>
                  <a:gd name="connsiteY26-7922" fmla="*/ 1929305 h 3680544"/>
                  <a:gd name="connsiteX27-7923" fmla="*/ 1311345 w 1620930"/>
                  <a:gd name="connsiteY27-7924" fmla="*/ 1799288 h 3680544"/>
                  <a:gd name="connsiteX28-7925" fmla="*/ 1247528 w 1620930"/>
                  <a:gd name="connsiteY28-7926" fmla="*/ 1703086 h 3680544"/>
                  <a:gd name="connsiteX29-7927" fmla="*/ 1033691 w 1620930"/>
                  <a:gd name="connsiteY29-7928" fmla="*/ 1862153 h 3680544"/>
                  <a:gd name="connsiteX30-7929" fmla="*/ 876052 w 1620930"/>
                  <a:gd name="connsiteY30-7930" fmla="*/ 2075514 h 3680544"/>
                  <a:gd name="connsiteX31-7931" fmla="*/ 874465 w 1620930"/>
                  <a:gd name="connsiteY31-7932" fmla="*/ 1864217 h 3680544"/>
                  <a:gd name="connsiteX32-7933" fmla="*/ 1088936 w 1620930"/>
                  <a:gd name="connsiteY32-7934" fmla="*/ 1518777 h 3680544"/>
                  <a:gd name="connsiteX33-7935" fmla="*/ 1250385 w 1620930"/>
                  <a:gd name="connsiteY33-7936" fmla="*/ 1133491 h 3680544"/>
                  <a:gd name="connsiteX34-7937" fmla="*/ 1158945 w 1620930"/>
                  <a:gd name="connsiteY34-7938" fmla="*/ 859647 h 3680544"/>
                  <a:gd name="connsiteX35-7939" fmla="*/ 441395 w 1620930"/>
                  <a:gd name="connsiteY35-7940" fmla="*/ 867267 h 3680544"/>
                  <a:gd name="connsiteX36-7941" fmla="*/ 480765 w 1620930"/>
                  <a:gd name="connsiteY36-7942" fmla="*/ 623427 h 3680544"/>
                  <a:gd name="connsiteX37-7943" fmla="*/ 797789 w 1620930"/>
                  <a:gd name="connsiteY37-7944" fmla="*/ 265128 h 3680544"/>
                  <a:gd name="connsiteX38-7945" fmla="*/ 954634 w 1620930"/>
                  <a:gd name="connsiteY38-7946" fmla="*/ 79074 h 3680544"/>
                  <a:gd name="connsiteX39-7947" fmla="*/ 794137 w 1620930"/>
                  <a:gd name="connsiteY39-7948" fmla="*/ 23829 h 3680544"/>
                  <a:gd name="connsiteX0-7949" fmla="*/ 794137 w 1620930"/>
                  <a:gd name="connsiteY0-7950" fmla="*/ 23829 h 3680544"/>
                  <a:gd name="connsiteX1-7951" fmla="*/ 427425 w 1620930"/>
                  <a:gd name="connsiteY1-7952" fmla="*/ 425307 h 3680544"/>
                  <a:gd name="connsiteX2-7953" fmla="*/ 142945 w 1620930"/>
                  <a:gd name="connsiteY2-7954" fmla="*/ 872347 h 3680544"/>
                  <a:gd name="connsiteX3-7955" fmla="*/ 145485 w 1620930"/>
                  <a:gd name="connsiteY3-7956" fmla="*/ 1057767 h 3680544"/>
                  <a:gd name="connsiteX4-7957" fmla="*/ 490925 w 1620930"/>
                  <a:gd name="connsiteY4-7958" fmla="*/ 1043797 h 3680544"/>
                  <a:gd name="connsiteX5-7959" fmla="*/ 960825 w 1620930"/>
                  <a:gd name="connsiteY5-7960" fmla="*/ 1012047 h 3680544"/>
                  <a:gd name="connsiteX6-7961" fmla="*/ 1082745 w 1620930"/>
                  <a:gd name="connsiteY6-7962" fmla="*/ 1057767 h 3680544"/>
                  <a:gd name="connsiteX7-7963" fmla="*/ 1044645 w 1620930"/>
                  <a:gd name="connsiteY7-7964" fmla="*/ 1248267 h 3680544"/>
                  <a:gd name="connsiteX8-7965" fmla="*/ 844620 w 1620930"/>
                  <a:gd name="connsiteY8-7966" fmla="*/ 1616884 h 3680544"/>
                  <a:gd name="connsiteX9-7967" fmla="*/ 521247 w 1620930"/>
                  <a:gd name="connsiteY9-7968" fmla="*/ 2009314 h 3680544"/>
                  <a:gd name="connsiteX10-7969" fmla="*/ 288360 w 1620930"/>
                  <a:gd name="connsiteY10-7970" fmla="*/ 2214579 h 3680544"/>
                  <a:gd name="connsiteX11-7971" fmla="*/ 8802 w 1620930"/>
                  <a:gd name="connsiteY11-7972" fmla="*/ 2428891 h 3680544"/>
                  <a:gd name="connsiteX12-7973" fmla="*/ 107862 w 1620930"/>
                  <a:gd name="connsiteY12-7974" fmla="*/ 2552240 h 3680544"/>
                  <a:gd name="connsiteX13-7975" fmla="*/ 480765 w 1620930"/>
                  <a:gd name="connsiteY13-7976" fmla="*/ 2273157 h 3680544"/>
                  <a:gd name="connsiteX14-7977" fmla="*/ 744131 w 1620930"/>
                  <a:gd name="connsiteY14-7978" fmla="*/ 2002171 h 3680544"/>
                  <a:gd name="connsiteX15-7979" fmla="*/ 739845 w 1620930"/>
                  <a:gd name="connsiteY15-7980" fmla="*/ 2238867 h 3680544"/>
                  <a:gd name="connsiteX16-7981" fmla="*/ 743020 w 1620930"/>
                  <a:gd name="connsiteY16-7982" fmla="*/ 3583162 h 3680544"/>
                  <a:gd name="connsiteX17-7983" fmla="*/ 873195 w 1620930"/>
                  <a:gd name="connsiteY17-7984" fmla="*/ 3607292 h 3680544"/>
                  <a:gd name="connsiteX18-7985" fmla="*/ 876052 w 1620930"/>
                  <a:gd name="connsiteY18-7986" fmla="*/ 2914666 h 3680544"/>
                  <a:gd name="connsiteX19-7987" fmla="*/ 872878 w 1620930"/>
                  <a:gd name="connsiteY19-7988" fmla="*/ 2571289 h 3680544"/>
                  <a:gd name="connsiteX20-7989" fmla="*/ 957491 w 1620930"/>
                  <a:gd name="connsiteY20-7990" fmla="*/ 2358723 h 3680544"/>
                  <a:gd name="connsiteX21-7991" fmla="*/ 1318330 w 1620930"/>
                  <a:gd name="connsiteY21-7992" fmla="*/ 2379837 h 3680544"/>
                  <a:gd name="connsiteX22-7993" fmla="*/ 1593285 w 1620930"/>
                  <a:gd name="connsiteY22-7994" fmla="*/ 2398887 h 3680544"/>
                  <a:gd name="connsiteX23-7995" fmla="*/ 1593285 w 1620930"/>
                  <a:gd name="connsiteY23-7996" fmla="*/ 2269347 h 3680544"/>
                  <a:gd name="connsiteX24-7997" fmla="*/ 1433265 w 1620930"/>
                  <a:gd name="connsiteY24-7998" fmla="*/ 2216007 h 3680544"/>
                  <a:gd name="connsiteX25-7999" fmla="*/ 968445 w 1620930"/>
                  <a:gd name="connsiteY25-8000" fmla="*/ 2216007 h 3680544"/>
                  <a:gd name="connsiteX26-8001" fmla="*/ 1134656 w 1620930"/>
                  <a:gd name="connsiteY26-8002" fmla="*/ 1929305 h 3680544"/>
                  <a:gd name="connsiteX27-8003" fmla="*/ 1311345 w 1620930"/>
                  <a:gd name="connsiteY27-8004" fmla="*/ 1799288 h 3680544"/>
                  <a:gd name="connsiteX28-8005" fmla="*/ 1247528 w 1620930"/>
                  <a:gd name="connsiteY28-8006" fmla="*/ 1703086 h 3680544"/>
                  <a:gd name="connsiteX29-8007" fmla="*/ 1033691 w 1620930"/>
                  <a:gd name="connsiteY29-8008" fmla="*/ 1862153 h 3680544"/>
                  <a:gd name="connsiteX30-8009" fmla="*/ 876052 w 1620930"/>
                  <a:gd name="connsiteY30-8010" fmla="*/ 2075514 h 3680544"/>
                  <a:gd name="connsiteX31-8011" fmla="*/ 874465 w 1620930"/>
                  <a:gd name="connsiteY31-8012" fmla="*/ 1864217 h 3680544"/>
                  <a:gd name="connsiteX32-8013" fmla="*/ 1088936 w 1620930"/>
                  <a:gd name="connsiteY32-8014" fmla="*/ 1518777 h 3680544"/>
                  <a:gd name="connsiteX33-8015" fmla="*/ 1250385 w 1620930"/>
                  <a:gd name="connsiteY33-8016" fmla="*/ 1133491 h 3680544"/>
                  <a:gd name="connsiteX34-8017" fmla="*/ 1158945 w 1620930"/>
                  <a:gd name="connsiteY34-8018" fmla="*/ 859647 h 3680544"/>
                  <a:gd name="connsiteX35-8019" fmla="*/ 441395 w 1620930"/>
                  <a:gd name="connsiteY35-8020" fmla="*/ 867267 h 3680544"/>
                  <a:gd name="connsiteX36-8021" fmla="*/ 480765 w 1620930"/>
                  <a:gd name="connsiteY36-8022" fmla="*/ 623427 h 3680544"/>
                  <a:gd name="connsiteX37-8023" fmla="*/ 797789 w 1620930"/>
                  <a:gd name="connsiteY37-8024" fmla="*/ 265128 h 3680544"/>
                  <a:gd name="connsiteX38-8025" fmla="*/ 954634 w 1620930"/>
                  <a:gd name="connsiteY38-8026" fmla="*/ 79074 h 3680544"/>
                  <a:gd name="connsiteX39-8027" fmla="*/ 794137 w 1620930"/>
                  <a:gd name="connsiteY39-8028" fmla="*/ 23829 h 3680544"/>
                  <a:gd name="connsiteX0-8029" fmla="*/ 794137 w 1620930"/>
                  <a:gd name="connsiteY0-8030" fmla="*/ 23829 h 3680544"/>
                  <a:gd name="connsiteX1-8031" fmla="*/ 427425 w 1620930"/>
                  <a:gd name="connsiteY1-8032" fmla="*/ 425307 h 3680544"/>
                  <a:gd name="connsiteX2-8033" fmla="*/ 142945 w 1620930"/>
                  <a:gd name="connsiteY2-8034" fmla="*/ 872347 h 3680544"/>
                  <a:gd name="connsiteX3-8035" fmla="*/ 145485 w 1620930"/>
                  <a:gd name="connsiteY3-8036" fmla="*/ 1057767 h 3680544"/>
                  <a:gd name="connsiteX4-8037" fmla="*/ 490925 w 1620930"/>
                  <a:gd name="connsiteY4-8038" fmla="*/ 1043797 h 3680544"/>
                  <a:gd name="connsiteX5-8039" fmla="*/ 960825 w 1620930"/>
                  <a:gd name="connsiteY5-8040" fmla="*/ 1012047 h 3680544"/>
                  <a:gd name="connsiteX6-8041" fmla="*/ 1082745 w 1620930"/>
                  <a:gd name="connsiteY6-8042" fmla="*/ 1057767 h 3680544"/>
                  <a:gd name="connsiteX7-8043" fmla="*/ 1044645 w 1620930"/>
                  <a:gd name="connsiteY7-8044" fmla="*/ 1248267 h 3680544"/>
                  <a:gd name="connsiteX8-8045" fmla="*/ 844620 w 1620930"/>
                  <a:gd name="connsiteY8-8046" fmla="*/ 1616884 h 3680544"/>
                  <a:gd name="connsiteX9-8047" fmla="*/ 521247 w 1620930"/>
                  <a:gd name="connsiteY9-8048" fmla="*/ 2009314 h 3680544"/>
                  <a:gd name="connsiteX10-8049" fmla="*/ 288360 w 1620930"/>
                  <a:gd name="connsiteY10-8050" fmla="*/ 2214579 h 3680544"/>
                  <a:gd name="connsiteX11-8051" fmla="*/ 8802 w 1620930"/>
                  <a:gd name="connsiteY11-8052" fmla="*/ 2428891 h 3680544"/>
                  <a:gd name="connsiteX12-8053" fmla="*/ 107862 w 1620930"/>
                  <a:gd name="connsiteY12-8054" fmla="*/ 2552240 h 3680544"/>
                  <a:gd name="connsiteX13-8055" fmla="*/ 480765 w 1620930"/>
                  <a:gd name="connsiteY13-8056" fmla="*/ 2273157 h 3680544"/>
                  <a:gd name="connsiteX14-8057" fmla="*/ 744131 w 1620930"/>
                  <a:gd name="connsiteY14-8058" fmla="*/ 2002171 h 3680544"/>
                  <a:gd name="connsiteX15-8059" fmla="*/ 739845 w 1620930"/>
                  <a:gd name="connsiteY15-8060" fmla="*/ 2238867 h 3680544"/>
                  <a:gd name="connsiteX16-8061" fmla="*/ 743020 w 1620930"/>
                  <a:gd name="connsiteY16-8062" fmla="*/ 3583162 h 3680544"/>
                  <a:gd name="connsiteX17-8063" fmla="*/ 873195 w 1620930"/>
                  <a:gd name="connsiteY17-8064" fmla="*/ 3607292 h 3680544"/>
                  <a:gd name="connsiteX18-8065" fmla="*/ 876052 w 1620930"/>
                  <a:gd name="connsiteY18-8066" fmla="*/ 2914666 h 3680544"/>
                  <a:gd name="connsiteX19-8067" fmla="*/ 872878 w 1620930"/>
                  <a:gd name="connsiteY19-8068" fmla="*/ 2571289 h 3680544"/>
                  <a:gd name="connsiteX20-8069" fmla="*/ 924153 w 1620930"/>
                  <a:gd name="connsiteY20-8070" fmla="*/ 2349198 h 3680544"/>
                  <a:gd name="connsiteX21-8071" fmla="*/ 1318330 w 1620930"/>
                  <a:gd name="connsiteY21-8072" fmla="*/ 2379837 h 3680544"/>
                  <a:gd name="connsiteX22-8073" fmla="*/ 1593285 w 1620930"/>
                  <a:gd name="connsiteY22-8074" fmla="*/ 2398887 h 3680544"/>
                  <a:gd name="connsiteX23-8075" fmla="*/ 1593285 w 1620930"/>
                  <a:gd name="connsiteY23-8076" fmla="*/ 2269347 h 3680544"/>
                  <a:gd name="connsiteX24-8077" fmla="*/ 1433265 w 1620930"/>
                  <a:gd name="connsiteY24-8078" fmla="*/ 2216007 h 3680544"/>
                  <a:gd name="connsiteX25-8079" fmla="*/ 968445 w 1620930"/>
                  <a:gd name="connsiteY25-8080" fmla="*/ 2216007 h 3680544"/>
                  <a:gd name="connsiteX26-8081" fmla="*/ 1134656 w 1620930"/>
                  <a:gd name="connsiteY26-8082" fmla="*/ 1929305 h 3680544"/>
                  <a:gd name="connsiteX27-8083" fmla="*/ 1311345 w 1620930"/>
                  <a:gd name="connsiteY27-8084" fmla="*/ 1799288 h 3680544"/>
                  <a:gd name="connsiteX28-8085" fmla="*/ 1247528 w 1620930"/>
                  <a:gd name="connsiteY28-8086" fmla="*/ 1703086 h 3680544"/>
                  <a:gd name="connsiteX29-8087" fmla="*/ 1033691 w 1620930"/>
                  <a:gd name="connsiteY29-8088" fmla="*/ 1862153 h 3680544"/>
                  <a:gd name="connsiteX30-8089" fmla="*/ 876052 w 1620930"/>
                  <a:gd name="connsiteY30-8090" fmla="*/ 2075514 h 3680544"/>
                  <a:gd name="connsiteX31-8091" fmla="*/ 874465 w 1620930"/>
                  <a:gd name="connsiteY31-8092" fmla="*/ 1864217 h 3680544"/>
                  <a:gd name="connsiteX32-8093" fmla="*/ 1088936 w 1620930"/>
                  <a:gd name="connsiteY32-8094" fmla="*/ 1518777 h 3680544"/>
                  <a:gd name="connsiteX33-8095" fmla="*/ 1250385 w 1620930"/>
                  <a:gd name="connsiteY33-8096" fmla="*/ 1133491 h 3680544"/>
                  <a:gd name="connsiteX34-8097" fmla="*/ 1158945 w 1620930"/>
                  <a:gd name="connsiteY34-8098" fmla="*/ 859647 h 3680544"/>
                  <a:gd name="connsiteX35-8099" fmla="*/ 441395 w 1620930"/>
                  <a:gd name="connsiteY35-8100" fmla="*/ 867267 h 3680544"/>
                  <a:gd name="connsiteX36-8101" fmla="*/ 480765 w 1620930"/>
                  <a:gd name="connsiteY36-8102" fmla="*/ 623427 h 3680544"/>
                  <a:gd name="connsiteX37-8103" fmla="*/ 797789 w 1620930"/>
                  <a:gd name="connsiteY37-8104" fmla="*/ 265128 h 3680544"/>
                  <a:gd name="connsiteX38-8105" fmla="*/ 954634 w 1620930"/>
                  <a:gd name="connsiteY38-8106" fmla="*/ 79074 h 3680544"/>
                  <a:gd name="connsiteX39-8107" fmla="*/ 794137 w 1620930"/>
                  <a:gd name="connsiteY39-8108" fmla="*/ 23829 h 3680544"/>
                  <a:gd name="connsiteX0-8109" fmla="*/ 794137 w 1620930"/>
                  <a:gd name="connsiteY0-8110" fmla="*/ 23829 h 3680544"/>
                  <a:gd name="connsiteX1-8111" fmla="*/ 427425 w 1620930"/>
                  <a:gd name="connsiteY1-8112" fmla="*/ 425307 h 3680544"/>
                  <a:gd name="connsiteX2-8113" fmla="*/ 142945 w 1620930"/>
                  <a:gd name="connsiteY2-8114" fmla="*/ 872347 h 3680544"/>
                  <a:gd name="connsiteX3-8115" fmla="*/ 145485 w 1620930"/>
                  <a:gd name="connsiteY3-8116" fmla="*/ 1057767 h 3680544"/>
                  <a:gd name="connsiteX4-8117" fmla="*/ 490925 w 1620930"/>
                  <a:gd name="connsiteY4-8118" fmla="*/ 1043797 h 3680544"/>
                  <a:gd name="connsiteX5-8119" fmla="*/ 960825 w 1620930"/>
                  <a:gd name="connsiteY5-8120" fmla="*/ 1012047 h 3680544"/>
                  <a:gd name="connsiteX6-8121" fmla="*/ 1082745 w 1620930"/>
                  <a:gd name="connsiteY6-8122" fmla="*/ 1057767 h 3680544"/>
                  <a:gd name="connsiteX7-8123" fmla="*/ 1044645 w 1620930"/>
                  <a:gd name="connsiteY7-8124" fmla="*/ 1248267 h 3680544"/>
                  <a:gd name="connsiteX8-8125" fmla="*/ 844620 w 1620930"/>
                  <a:gd name="connsiteY8-8126" fmla="*/ 1616884 h 3680544"/>
                  <a:gd name="connsiteX9-8127" fmla="*/ 521247 w 1620930"/>
                  <a:gd name="connsiteY9-8128" fmla="*/ 2009314 h 3680544"/>
                  <a:gd name="connsiteX10-8129" fmla="*/ 288360 w 1620930"/>
                  <a:gd name="connsiteY10-8130" fmla="*/ 2214579 h 3680544"/>
                  <a:gd name="connsiteX11-8131" fmla="*/ 8802 w 1620930"/>
                  <a:gd name="connsiteY11-8132" fmla="*/ 2428891 h 3680544"/>
                  <a:gd name="connsiteX12-8133" fmla="*/ 107862 w 1620930"/>
                  <a:gd name="connsiteY12-8134" fmla="*/ 2552240 h 3680544"/>
                  <a:gd name="connsiteX13-8135" fmla="*/ 480765 w 1620930"/>
                  <a:gd name="connsiteY13-8136" fmla="*/ 2273157 h 3680544"/>
                  <a:gd name="connsiteX14-8137" fmla="*/ 744131 w 1620930"/>
                  <a:gd name="connsiteY14-8138" fmla="*/ 2002171 h 3680544"/>
                  <a:gd name="connsiteX15-8139" fmla="*/ 739845 w 1620930"/>
                  <a:gd name="connsiteY15-8140" fmla="*/ 2238867 h 3680544"/>
                  <a:gd name="connsiteX16-8141" fmla="*/ 743020 w 1620930"/>
                  <a:gd name="connsiteY16-8142" fmla="*/ 3583162 h 3680544"/>
                  <a:gd name="connsiteX17-8143" fmla="*/ 873195 w 1620930"/>
                  <a:gd name="connsiteY17-8144" fmla="*/ 3607292 h 3680544"/>
                  <a:gd name="connsiteX18-8145" fmla="*/ 876052 w 1620930"/>
                  <a:gd name="connsiteY18-8146" fmla="*/ 2914666 h 3680544"/>
                  <a:gd name="connsiteX19-8147" fmla="*/ 872878 w 1620930"/>
                  <a:gd name="connsiteY19-8148" fmla="*/ 2571289 h 3680544"/>
                  <a:gd name="connsiteX20-8149" fmla="*/ 888435 w 1620930"/>
                  <a:gd name="connsiteY20-8150" fmla="*/ 2351579 h 3680544"/>
                  <a:gd name="connsiteX21-8151" fmla="*/ 1318330 w 1620930"/>
                  <a:gd name="connsiteY21-8152" fmla="*/ 2379837 h 3680544"/>
                  <a:gd name="connsiteX22-8153" fmla="*/ 1593285 w 1620930"/>
                  <a:gd name="connsiteY22-8154" fmla="*/ 2398887 h 3680544"/>
                  <a:gd name="connsiteX23-8155" fmla="*/ 1593285 w 1620930"/>
                  <a:gd name="connsiteY23-8156" fmla="*/ 2269347 h 3680544"/>
                  <a:gd name="connsiteX24-8157" fmla="*/ 1433265 w 1620930"/>
                  <a:gd name="connsiteY24-8158" fmla="*/ 2216007 h 3680544"/>
                  <a:gd name="connsiteX25-8159" fmla="*/ 968445 w 1620930"/>
                  <a:gd name="connsiteY25-8160" fmla="*/ 2216007 h 3680544"/>
                  <a:gd name="connsiteX26-8161" fmla="*/ 1134656 w 1620930"/>
                  <a:gd name="connsiteY26-8162" fmla="*/ 1929305 h 3680544"/>
                  <a:gd name="connsiteX27-8163" fmla="*/ 1311345 w 1620930"/>
                  <a:gd name="connsiteY27-8164" fmla="*/ 1799288 h 3680544"/>
                  <a:gd name="connsiteX28-8165" fmla="*/ 1247528 w 1620930"/>
                  <a:gd name="connsiteY28-8166" fmla="*/ 1703086 h 3680544"/>
                  <a:gd name="connsiteX29-8167" fmla="*/ 1033691 w 1620930"/>
                  <a:gd name="connsiteY29-8168" fmla="*/ 1862153 h 3680544"/>
                  <a:gd name="connsiteX30-8169" fmla="*/ 876052 w 1620930"/>
                  <a:gd name="connsiteY30-8170" fmla="*/ 2075514 h 3680544"/>
                  <a:gd name="connsiteX31-8171" fmla="*/ 874465 w 1620930"/>
                  <a:gd name="connsiteY31-8172" fmla="*/ 1864217 h 3680544"/>
                  <a:gd name="connsiteX32-8173" fmla="*/ 1088936 w 1620930"/>
                  <a:gd name="connsiteY32-8174" fmla="*/ 1518777 h 3680544"/>
                  <a:gd name="connsiteX33-8175" fmla="*/ 1250385 w 1620930"/>
                  <a:gd name="connsiteY33-8176" fmla="*/ 1133491 h 3680544"/>
                  <a:gd name="connsiteX34-8177" fmla="*/ 1158945 w 1620930"/>
                  <a:gd name="connsiteY34-8178" fmla="*/ 859647 h 3680544"/>
                  <a:gd name="connsiteX35-8179" fmla="*/ 441395 w 1620930"/>
                  <a:gd name="connsiteY35-8180" fmla="*/ 867267 h 3680544"/>
                  <a:gd name="connsiteX36-8181" fmla="*/ 480765 w 1620930"/>
                  <a:gd name="connsiteY36-8182" fmla="*/ 623427 h 3680544"/>
                  <a:gd name="connsiteX37-8183" fmla="*/ 797789 w 1620930"/>
                  <a:gd name="connsiteY37-8184" fmla="*/ 265128 h 3680544"/>
                  <a:gd name="connsiteX38-8185" fmla="*/ 954634 w 1620930"/>
                  <a:gd name="connsiteY38-8186" fmla="*/ 79074 h 3680544"/>
                  <a:gd name="connsiteX39-8187" fmla="*/ 794137 w 1620930"/>
                  <a:gd name="connsiteY39-8188" fmla="*/ 23829 h 3680544"/>
                  <a:gd name="connsiteX0-8189" fmla="*/ 794137 w 1620930"/>
                  <a:gd name="connsiteY0-8190" fmla="*/ 23829 h 3680544"/>
                  <a:gd name="connsiteX1-8191" fmla="*/ 427425 w 1620930"/>
                  <a:gd name="connsiteY1-8192" fmla="*/ 425307 h 3680544"/>
                  <a:gd name="connsiteX2-8193" fmla="*/ 142945 w 1620930"/>
                  <a:gd name="connsiteY2-8194" fmla="*/ 872347 h 3680544"/>
                  <a:gd name="connsiteX3-8195" fmla="*/ 145485 w 1620930"/>
                  <a:gd name="connsiteY3-8196" fmla="*/ 1057767 h 3680544"/>
                  <a:gd name="connsiteX4-8197" fmla="*/ 490925 w 1620930"/>
                  <a:gd name="connsiteY4-8198" fmla="*/ 1043797 h 3680544"/>
                  <a:gd name="connsiteX5-8199" fmla="*/ 960825 w 1620930"/>
                  <a:gd name="connsiteY5-8200" fmla="*/ 1012047 h 3680544"/>
                  <a:gd name="connsiteX6-8201" fmla="*/ 1082745 w 1620930"/>
                  <a:gd name="connsiteY6-8202" fmla="*/ 1057767 h 3680544"/>
                  <a:gd name="connsiteX7-8203" fmla="*/ 1044645 w 1620930"/>
                  <a:gd name="connsiteY7-8204" fmla="*/ 1248267 h 3680544"/>
                  <a:gd name="connsiteX8-8205" fmla="*/ 844620 w 1620930"/>
                  <a:gd name="connsiteY8-8206" fmla="*/ 1616884 h 3680544"/>
                  <a:gd name="connsiteX9-8207" fmla="*/ 521247 w 1620930"/>
                  <a:gd name="connsiteY9-8208" fmla="*/ 2009314 h 3680544"/>
                  <a:gd name="connsiteX10-8209" fmla="*/ 288360 w 1620930"/>
                  <a:gd name="connsiteY10-8210" fmla="*/ 2214579 h 3680544"/>
                  <a:gd name="connsiteX11-8211" fmla="*/ 8802 w 1620930"/>
                  <a:gd name="connsiteY11-8212" fmla="*/ 2428891 h 3680544"/>
                  <a:gd name="connsiteX12-8213" fmla="*/ 107862 w 1620930"/>
                  <a:gd name="connsiteY12-8214" fmla="*/ 2552240 h 3680544"/>
                  <a:gd name="connsiteX13-8215" fmla="*/ 480765 w 1620930"/>
                  <a:gd name="connsiteY13-8216" fmla="*/ 2273157 h 3680544"/>
                  <a:gd name="connsiteX14-8217" fmla="*/ 744131 w 1620930"/>
                  <a:gd name="connsiteY14-8218" fmla="*/ 2002171 h 3680544"/>
                  <a:gd name="connsiteX15-8219" fmla="*/ 739845 w 1620930"/>
                  <a:gd name="connsiteY15-8220" fmla="*/ 2238867 h 3680544"/>
                  <a:gd name="connsiteX16-8221" fmla="*/ 743020 w 1620930"/>
                  <a:gd name="connsiteY16-8222" fmla="*/ 3583162 h 3680544"/>
                  <a:gd name="connsiteX17-8223" fmla="*/ 873195 w 1620930"/>
                  <a:gd name="connsiteY17-8224" fmla="*/ 3607292 h 3680544"/>
                  <a:gd name="connsiteX18-8225" fmla="*/ 876052 w 1620930"/>
                  <a:gd name="connsiteY18-8226" fmla="*/ 2914666 h 3680544"/>
                  <a:gd name="connsiteX19-8227" fmla="*/ 872878 w 1620930"/>
                  <a:gd name="connsiteY19-8228" fmla="*/ 2571289 h 3680544"/>
                  <a:gd name="connsiteX20-8229" fmla="*/ 888435 w 1620930"/>
                  <a:gd name="connsiteY20-8230" fmla="*/ 2351579 h 3680544"/>
                  <a:gd name="connsiteX21-8231" fmla="*/ 1318330 w 1620930"/>
                  <a:gd name="connsiteY21-8232" fmla="*/ 2379837 h 3680544"/>
                  <a:gd name="connsiteX22-8233" fmla="*/ 1593285 w 1620930"/>
                  <a:gd name="connsiteY22-8234" fmla="*/ 2398887 h 3680544"/>
                  <a:gd name="connsiteX23-8235" fmla="*/ 1593285 w 1620930"/>
                  <a:gd name="connsiteY23-8236" fmla="*/ 2269347 h 3680544"/>
                  <a:gd name="connsiteX24-8237" fmla="*/ 1433265 w 1620930"/>
                  <a:gd name="connsiteY24-8238" fmla="*/ 2216007 h 3680544"/>
                  <a:gd name="connsiteX25-8239" fmla="*/ 968445 w 1620930"/>
                  <a:gd name="connsiteY25-8240" fmla="*/ 2216007 h 3680544"/>
                  <a:gd name="connsiteX26-8241" fmla="*/ 1134656 w 1620930"/>
                  <a:gd name="connsiteY26-8242" fmla="*/ 1929305 h 3680544"/>
                  <a:gd name="connsiteX27-8243" fmla="*/ 1311345 w 1620930"/>
                  <a:gd name="connsiteY27-8244" fmla="*/ 1799288 h 3680544"/>
                  <a:gd name="connsiteX28-8245" fmla="*/ 1247528 w 1620930"/>
                  <a:gd name="connsiteY28-8246" fmla="*/ 1703086 h 3680544"/>
                  <a:gd name="connsiteX29-8247" fmla="*/ 1033691 w 1620930"/>
                  <a:gd name="connsiteY29-8248" fmla="*/ 1862153 h 3680544"/>
                  <a:gd name="connsiteX30-8249" fmla="*/ 876052 w 1620930"/>
                  <a:gd name="connsiteY30-8250" fmla="*/ 2075514 h 3680544"/>
                  <a:gd name="connsiteX31-8251" fmla="*/ 874465 w 1620930"/>
                  <a:gd name="connsiteY31-8252" fmla="*/ 1864217 h 3680544"/>
                  <a:gd name="connsiteX32-8253" fmla="*/ 1088936 w 1620930"/>
                  <a:gd name="connsiteY32-8254" fmla="*/ 1518777 h 3680544"/>
                  <a:gd name="connsiteX33-8255" fmla="*/ 1250385 w 1620930"/>
                  <a:gd name="connsiteY33-8256" fmla="*/ 1133491 h 3680544"/>
                  <a:gd name="connsiteX34-8257" fmla="*/ 1158945 w 1620930"/>
                  <a:gd name="connsiteY34-8258" fmla="*/ 859647 h 3680544"/>
                  <a:gd name="connsiteX35-8259" fmla="*/ 441395 w 1620930"/>
                  <a:gd name="connsiteY35-8260" fmla="*/ 867267 h 3680544"/>
                  <a:gd name="connsiteX36-8261" fmla="*/ 480765 w 1620930"/>
                  <a:gd name="connsiteY36-8262" fmla="*/ 623427 h 3680544"/>
                  <a:gd name="connsiteX37-8263" fmla="*/ 797789 w 1620930"/>
                  <a:gd name="connsiteY37-8264" fmla="*/ 265128 h 3680544"/>
                  <a:gd name="connsiteX38-8265" fmla="*/ 954634 w 1620930"/>
                  <a:gd name="connsiteY38-8266" fmla="*/ 79074 h 3680544"/>
                  <a:gd name="connsiteX39-8267" fmla="*/ 794137 w 1620930"/>
                  <a:gd name="connsiteY39-8268" fmla="*/ 23829 h 3680544"/>
                  <a:gd name="connsiteX0-8269" fmla="*/ 794137 w 1620930"/>
                  <a:gd name="connsiteY0-8270" fmla="*/ 23829 h 3680544"/>
                  <a:gd name="connsiteX1-8271" fmla="*/ 427425 w 1620930"/>
                  <a:gd name="connsiteY1-8272" fmla="*/ 425307 h 3680544"/>
                  <a:gd name="connsiteX2-8273" fmla="*/ 142945 w 1620930"/>
                  <a:gd name="connsiteY2-8274" fmla="*/ 872347 h 3680544"/>
                  <a:gd name="connsiteX3-8275" fmla="*/ 145485 w 1620930"/>
                  <a:gd name="connsiteY3-8276" fmla="*/ 1057767 h 3680544"/>
                  <a:gd name="connsiteX4-8277" fmla="*/ 490925 w 1620930"/>
                  <a:gd name="connsiteY4-8278" fmla="*/ 1043797 h 3680544"/>
                  <a:gd name="connsiteX5-8279" fmla="*/ 960825 w 1620930"/>
                  <a:gd name="connsiteY5-8280" fmla="*/ 1012047 h 3680544"/>
                  <a:gd name="connsiteX6-8281" fmla="*/ 1082745 w 1620930"/>
                  <a:gd name="connsiteY6-8282" fmla="*/ 1057767 h 3680544"/>
                  <a:gd name="connsiteX7-8283" fmla="*/ 1044645 w 1620930"/>
                  <a:gd name="connsiteY7-8284" fmla="*/ 1248267 h 3680544"/>
                  <a:gd name="connsiteX8-8285" fmla="*/ 844620 w 1620930"/>
                  <a:gd name="connsiteY8-8286" fmla="*/ 1616884 h 3680544"/>
                  <a:gd name="connsiteX9-8287" fmla="*/ 521247 w 1620930"/>
                  <a:gd name="connsiteY9-8288" fmla="*/ 2009314 h 3680544"/>
                  <a:gd name="connsiteX10-8289" fmla="*/ 288360 w 1620930"/>
                  <a:gd name="connsiteY10-8290" fmla="*/ 2214579 h 3680544"/>
                  <a:gd name="connsiteX11-8291" fmla="*/ 8802 w 1620930"/>
                  <a:gd name="connsiteY11-8292" fmla="*/ 2428891 h 3680544"/>
                  <a:gd name="connsiteX12-8293" fmla="*/ 107862 w 1620930"/>
                  <a:gd name="connsiteY12-8294" fmla="*/ 2552240 h 3680544"/>
                  <a:gd name="connsiteX13-8295" fmla="*/ 480765 w 1620930"/>
                  <a:gd name="connsiteY13-8296" fmla="*/ 2273157 h 3680544"/>
                  <a:gd name="connsiteX14-8297" fmla="*/ 744131 w 1620930"/>
                  <a:gd name="connsiteY14-8298" fmla="*/ 2002171 h 3680544"/>
                  <a:gd name="connsiteX15-8299" fmla="*/ 739845 w 1620930"/>
                  <a:gd name="connsiteY15-8300" fmla="*/ 2238867 h 3680544"/>
                  <a:gd name="connsiteX16-8301" fmla="*/ 743020 w 1620930"/>
                  <a:gd name="connsiteY16-8302" fmla="*/ 3583162 h 3680544"/>
                  <a:gd name="connsiteX17-8303" fmla="*/ 873195 w 1620930"/>
                  <a:gd name="connsiteY17-8304" fmla="*/ 3607292 h 3680544"/>
                  <a:gd name="connsiteX18-8305" fmla="*/ 876052 w 1620930"/>
                  <a:gd name="connsiteY18-8306" fmla="*/ 2914666 h 3680544"/>
                  <a:gd name="connsiteX19-8307" fmla="*/ 872878 w 1620930"/>
                  <a:gd name="connsiteY19-8308" fmla="*/ 2571289 h 3680544"/>
                  <a:gd name="connsiteX20-8309" fmla="*/ 888435 w 1620930"/>
                  <a:gd name="connsiteY20-8310" fmla="*/ 2351579 h 3680544"/>
                  <a:gd name="connsiteX21-8311" fmla="*/ 1318330 w 1620930"/>
                  <a:gd name="connsiteY21-8312" fmla="*/ 2379837 h 3680544"/>
                  <a:gd name="connsiteX22-8313" fmla="*/ 1593285 w 1620930"/>
                  <a:gd name="connsiteY22-8314" fmla="*/ 2398887 h 3680544"/>
                  <a:gd name="connsiteX23-8315" fmla="*/ 1593285 w 1620930"/>
                  <a:gd name="connsiteY23-8316" fmla="*/ 2269347 h 3680544"/>
                  <a:gd name="connsiteX24-8317" fmla="*/ 1433265 w 1620930"/>
                  <a:gd name="connsiteY24-8318" fmla="*/ 2216007 h 3680544"/>
                  <a:gd name="connsiteX25-8319" fmla="*/ 968445 w 1620930"/>
                  <a:gd name="connsiteY25-8320" fmla="*/ 2216007 h 3680544"/>
                  <a:gd name="connsiteX26-8321" fmla="*/ 1134656 w 1620930"/>
                  <a:gd name="connsiteY26-8322" fmla="*/ 1929305 h 3680544"/>
                  <a:gd name="connsiteX27-8323" fmla="*/ 1311345 w 1620930"/>
                  <a:gd name="connsiteY27-8324" fmla="*/ 1799288 h 3680544"/>
                  <a:gd name="connsiteX28-8325" fmla="*/ 1247528 w 1620930"/>
                  <a:gd name="connsiteY28-8326" fmla="*/ 1703086 h 3680544"/>
                  <a:gd name="connsiteX29-8327" fmla="*/ 1033691 w 1620930"/>
                  <a:gd name="connsiteY29-8328" fmla="*/ 1862153 h 3680544"/>
                  <a:gd name="connsiteX30-8329" fmla="*/ 876052 w 1620930"/>
                  <a:gd name="connsiteY30-8330" fmla="*/ 2075514 h 3680544"/>
                  <a:gd name="connsiteX31-8331" fmla="*/ 874465 w 1620930"/>
                  <a:gd name="connsiteY31-8332" fmla="*/ 1864217 h 3680544"/>
                  <a:gd name="connsiteX32-8333" fmla="*/ 1088936 w 1620930"/>
                  <a:gd name="connsiteY32-8334" fmla="*/ 1518777 h 3680544"/>
                  <a:gd name="connsiteX33-8335" fmla="*/ 1250385 w 1620930"/>
                  <a:gd name="connsiteY33-8336" fmla="*/ 1133491 h 3680544"/>
                  <a:gd name="connsiteX34-8337" fmla="*/ 1158945 w 1620930"/>
                  <a:gd name="connsiteY34-8338" fmla="*/ 859647 h 3680544"/>
                  <a:gd name="connsiteX35-8339" fmla="*/ 441395 w 1620930"/>
                  <a:gd name="connsiteY35-8340" fmla="*/ 867267 h 3680544"/>
                  <a:gd name="connsiteX36-8341" fmla="*/ 480765 w 1620930"/>
                  <a:gd name="connsiteY36-8342" fmla="*/ 623427 h 3680544"/>
                  <a:gd name="connsiteX37-8343" fmla="*/ 797789 w 1620930"/>
                  <a:gd name="connsiteY37-8344" fmla="*/ 265128 h 3680544"/>
                  <a:gd name="connsiteX38-8345" fmla="*/ 954634 w 1620930"/>
                  <a:gd name="connsiteY38-8346" fmla="*/ 79074 h 3680544"/>
                  <a:gd name="connsiteX39-8347" fmla="*/ 794137 w 1620930"/>
                  <a:gd name="connsiteY39-8348" fmla="*/ 23829 h 3680544"/>
                  <a:gd name="connsiteX0-8349" fmla="*/ 794137 w 1620930"/>
                  <a:gd name="connsiteY0-8350" fmla="*/ 23829 h 3680544"/>
                  <a:gd name="connsiteX1-8351" fmla="*/ 427425 w 1620930"/>
                  <a:gd name="connsiteY1-8352" fmla="*/ 425307 h 3680544"/>
                  <a:gd name="connsiteX2-8353" fmla="*/ 142945 w 1620930"/>
                  <a:gd name="connsiteY2-8354" fmla="*/ 872347 h 3680544"/>
                  <a:gd name="connsiteX3-8355" fmla="*/ 145485 w 1620930"/>
                  <a:gd name="connsiteY3-8356" fmla="*/ 1057767 h 3680544"/>
                  <a:gd name="connsiteX4-8357" fmla="*/ 490925 w 1620930"/>
                  <a:gd name="connsiteY4-8358" fmla="*/ 1043797 h 3680544"/>
                  <a:gd name="connsiteX5-8359" fmla="*/ 960825 w 1620930"/>
                  <a:gd name="connsiteY5-8360" fmla="*/ 1012047 h 3680544"/>
                  <a:gd name="connsiteX6-8361" fmla="*/ 1082745 w 1620930"/>
                  <a:gd name="connsiteY6-8362" fmla="*/ 1057767 h 3680544"/>
                  <a:gd name="connsiteX7-8363" fmla="*/ 1044645 w 1620930"/>
                  <a:gd name="connsiteY7-8364" fmla="*/ 1248267 h 3680544"/>
                  <a:gd name="connsiteX8-8365" fmla="*/ 844620 w 1620930"/>
                  <a:gd name="connsiteY8-8366" fmla="*/ 1616884 h 3680544"/>
                  <a:gd name="connsiteX9-8367" fmla="*/ 521247 w 1620930"/>
                  <a:gd name="connsiteY9-8368" fmla="*/ 2009314 h 3680544"/>
                  <a:gd name="connsiteX10-8369" fmla="*/ 288360 w 1620930"/>
                  <a:gd name="connsiteY10-8370" fmla="*/ 2214579 h 3680544"/>
                  <a:gd name="connsiteX11-8371" fmla="*/ 8802 w 1620930"/>
                  <a:gd name="connsiteY11-8372" fmla="*/ 2428891 h 3680544"/>
                  <a:gd name="connsiteX12-8373" fmla="*/ 107862 w 1620930"/>
                  <a:gd name="connsiteY12-8374" fmla="*/ 2552240 h 3680544"/>
                  <a:gd name="connsiteX13-8375" fmla="*/ 480765 w 1620930"/>
                  <a:gd name="connsiteY13-8376" fmla="*/ 2273157 h 3680544"/>
                  <a:gd name="connsiteX14-8377" fmla="*/ 744131 w 1620930"/>
                  <a:gd name="connsiteY14-8378" fmla="*/ 2002171 h 3680544"/>
                  <a:gd name="connsiteX15-8379" fmla="*/ 739845 w 1620930"/>
                  <a:gd name="connsiteY15-8380" fmla="*/ 2238867 h 3680544"/>
                  <a:gd name="connsiteX16-8381" fmla="*/ 743020 w 1620930"/>
                  <a:gd name="connsiteY16-8382" fmla="*/ 3583162 h 3680544"/>
                  <a:gd name="connsiteX17-8383" fmla="*/ 873195 w 1620930"/>
                  <a:gd name="connsiteY17-8384" fmla="*/ 3607292 h 3680544"/>
                  <a:gd name="connsiteX18-8385" fmla="*/ 876052 w 1620930"/>
                  <a:gd name="connsiteY18-8386" fmla="*/ 2914666 h 3680544"/>
                  <a:gd name="connsiteX19-8387" fmla="*/ 872878 w 1620930"/>
                  <a:gd name="connsiteY19-8388" fmla="*/ 2571289 h 3680544"/>
                  <a:gd name="connsiteX20-8389" fmla="*/ 888435 w 1620930"/>
                  <a:gd name="connsiteY20-8390" fmla="*/ 2351579 h 3680544"/>
                  <a:gd name="connsiteX21-8391" fmla="*/ 1318330 w 1620930"/>
                  <a:gd name="connsiteY21-8392" fmla="*/ 2379837 h 3680544"/>
                  <a:gd name="connsiteX22-8393" fmla="*/ 1593285 w 1620930"/>
                  <a:gd name="connsiteY22-8394" fmla="*/ 2398887 h 3680544"/>
                  <a:gd name="connsiteX23-8395" fmla="*/ 1593285 w 1620930"/>
                  <a:gd name="connsiteY23-8396" fmla="*/ 2269347 h 3680544"/>
                  <a:gd name="connsiteX24-8397" fmla="*/ 1433265 w 1620930"/>
                  <a:gd name="connsiteY24-8398" fmla="*/ 2216007 h 3680544"/>
                  <a:gd name="connsiteX25-8399" fmla="*/ 968445 w 1620930"/>
                  <a:gd name="connsiteY25-8400" fmla="*/ 2216007 h 3680544"/>
                  <a:gd name="connsiteX26-8401" fmla="*/ 1134656 w 1620930"/>
                  <a:gd name="connsiteY26-8402" fmla="*/ 1929305 h 3680544"/>
                  <a:gd name="connsiteX27-8403" fmla="*/ 1311345 w 1620930"/>
                  <a:gd name="connsiteY27-8404" fmla="*/ 1799288 h 3680544"/>
                  <a:gd name="connsiteX28-8405" fmla="*/ 1247528 w 1620930"/>
                  <a:gd name="connsiteY28-8406" fmla="*/ 1703086 h 3680544"/>
                  <a:gd name="connsiteX29-8407" fmla="*/ 1033691 w 1620930"/>
                  <a:gd name="connsiteY29-8408" fmla="*/ 1862153 h 3680544"/>
                  <a:gd name="connsiteX30-8409" fmla="*/ 876052 w 1620930"/>
                  <a:gd name="connsiteY30-8410" fmla="*/ 2075514 h 3680544"/>
                  <a:gd name="connsiteX31-8411" fmla="*/ 874465 w 1620930"/>
                  <a:gd name="connsiteY31-8412" fmla="*/ 1864217 h 3680544"/>
                  <a:gd name="connsiteX32-8413" fmla="*/ 1088936 w 1620930"/>
                  <a:gd name="connsiteY32-8414" fmla="*/ 1518777 h 3680544"/>
                  <a:gd name="connsiteX33-8415" fmla="*/ 1250385 w 1620930"/>
                  <a:gd name="connsiteY33-8416" fmla="*/ 1133491 h 3680544"/>
                  <a:gd name="connsiteX34-8417" fmla="*/ 1158945 w 1620930"/>
                  <a:gd name="connsiteY34-8418" fmla="*/ 859647 h 3680544"/>
                  <a:gd name="connsiteX35-8419" fmla="*/ 441395 w 1620930"/>
                  <a:gd name="connsiteY35-8420" fmla="*/ 867267 h 3680544"/>
                  <a:gd name="connsiteX36-8421" fmla="*/ 480765 w 1620930"/>
                  <a:gd name="connsiteY36-8422" fmla="*/ 623427 h 3680544"/>
                  <a:gd name="connsiteX37-8423" fmla="*/ 797789 w 1620930"/>
                  <a:gd name="connsiteY37-8424" fmla="*/ 265128 h 3680544"/>
                  <a:gd name="connsiteX38-8425" fmla="*/ 954634 w 1620930"/>
                  <a:gd name="connsiteY38-8426" fmla="*/ 79074 h 3680544"/>
                  <a:gd name="connsiteX39-8427" fmla="*/ 794137 w 1620930"/>
                  <a:gd name="connsiteY39-8428" fmla="*/ 23829 h 3680544"/>
                  <a:gd name="connsiteX0-8429" fmla="*/ 794137 w 1620930"/>
                  <a:gd name="connsiteY0-8430" fmla="*/ 23829 h 3680544"/>
                  <a:gd name="connsiteX1-8431" fmla="*/ 427425 w 1620930"/>
                  <a:gd name="connsiteY1-8432" fmla="*/ 425307 h 3680544"/>
                  <a:gd name="connsiteX2-8433" fmla="*/ 142945 w 1620930"/>
                  <a:gd name="connsiteY2-8434" fmla="*/ 872347 h 3680544"/>
                  <a:gd name="connsiteX3-8435" fmla="*/ 145485 w 1620930"/>
                  <a:gd name="connsiteY3-8436" fmla="*/ 1057767 h 3680544"/>
                  <a:gd name="connsiteX4-8437" fmla="*/ 490925 w 1620930"/>
                  <a:gd name="connsiteY4-8438" fmla="*/ 1043797 h 3680544"/>
                  <a:gd name="connsiteX5-8439" fmla="*/ 960825 w 1620930"/>
                  <a:gd name="connsiteY5-8440" fmla="*/ 1012047 h 3680544"/>
                  <a:gd name="connsiteX6-8441" fmla="*/ 1082745 w 1620930"/>
                  <a:gd name="connsiteY6-8442" fmla="*/ 1057767 h 3680544"/>
                  <a:gd name="connsiteX7-8443" fmla="*/ 1044645 w 1620930"/>
                  <a:gd name="connsiteY7-8444" fmla="*/ 1248267 h 3680544"/>
                  <a:gd name="connsiteX8-8445" fmla="*/ 844620 w 1620930"/>
                  <a:gd name="connsiteY8-8446" fmla="*/ 1616884 h 3680544"/>
                  <a:gd name="connsiteX9-8447" fmla="*/ 521247 w 1620930"/>
                  <a:gd name="connsiteY9-8448" fmla="*/ 2009314 h 3680544"/>
                  <a:gd name="connsiteX10-8449" fmla="*/ 288360 w 1620930"/>
                  <a:gd name="connsiteY10-8450" fmla="*/ 2214579 h 3680544"/>
                  <a:gd name="connsiteX11-8451" fmla="*/ 8802 w 1620930"/>
                  <a:gd name="connsiteY11-8452" fmla="*/ 2428891 h 3680544"/>
                  <a:gd name="connsiteX12-8453" fmla="*/ 107862 w 1620930"/>
                  <a:gd name="connsiteY12-8454" fmla="*/ 2552240 h 3680544"/>
                  <a:gd name="connsiteX13-8455" fmla="*/ 480765 w 1620930"/>
                  <a:gd name="connsiteY13-8456" fmla="*/ 2273157 h 3680544"/>
                  <a:gd name="connsiteX14-8457" fmla="*/ 744131 w 1620930"/>
                  <a:gd name="connsiteY14-8458" fmla="*/ 2002171 h 3680544"/>
                  <a:gd name="connsiteX15-8459" fmla="*/ 739845 w 1620930"/>
                  <a:gd name="connsiteY15-8460" fmla="*/ 2238867 h 3680544"/>
                  <a:gd name="connsiteX16-8461" fmla="*/ 743020 w 1620930"/>
                  <a:gd name="connsiteY16-8462" fmla="*/ 3583162 h 3680544"/>
                  <a:gd name="connsiteX17-8463" fmla="*/ 873195 w 1620930"/>
                  <a:gd name="connsiteY17-8464" fmla="*/ 3607292 h 3680544"/>
                  <a:gd name="connsiteX18-8465" fmla="*/ 876052 w 1620930"/>
                  <a:gd name="connsiteY18-8466" fmla="*/ 2914666 h 3680544"/>
                  <a:gd name="connsiteX19-8467" fmla="*/ 872878 w 1620930"/>
                  <a:gd name="connsiteY19-8468" fmla="*/ 2571289 h 3680544"/>
                  <a:gd name="connsiteX20-8469" fmla="*/ 888435 w 1620930"/>
                  <a:gd name="connsiteY20-8470" fmla="*/ 2363485 h 3680544"/>
                  <a:gd name="connsiteX21-8471" fmla="*/ 1318330 w 1620930"/>
                  <a:gd name="connsiteY21-8472" fmla="*/ 2379837 h 3680544"/>
                  <a:gd name="connsiteX22-8473" fmla="*/ 1593285 w 1620930"/>
                  <a:gd name="connsiteY22-8474" fmla="*/ 2398887 h 3680544"/>
                  <a:gd name="connsiteX23-8475" fmla="*/ 1593285 w 1620930"/>
                  <a:gd name="connsiteY23-8476" fmla="*/ 2269347 h 3680544"/>
                  <a:gd name="connsiteX24-8477" fmla="*/ 1433265 w 1620930"/>
                  <a:gd name="connsiteY24-8478" fmla="*/ 2216007 h 3680544"/>
                  <a:gd name="connsiteX25-8479" fmla="*/ 968445 w 1620930"/>
                  <a:gd name="connsiteY25-8480" fmla="*/ 2216007 h 3680544"/>
                  <a:gd name="connsiteX26-8481" fmla="*/ 1134656 w 1620930"/>
                  <a:gd name="connsiteY26-8482" fmla="*/ 1929305 h 3680544"/>
                  <a:gd name="connsiteX27-8483" fmla="*/ 1311345 w 1620930"/>
                  <a:gd name="connsiteY27-8484" fmla="*/ 1799288 h 3680544"/>
                  <a:gd name="connsiteX28-8485" fmla="*/ 1247528 w 1620930"/>
                  <a:gd name="connsiteY28-8486" fmla="*/ 1703086 h 3680544"/>
                  <a:gd name="connsiteX29-8487" fmla="*/ 1033691 w 1620930"/>
                  <a:gd name="connsiteY29-8488" fmla="*/ 1862153 h 3680544"/>
                  <a:gd name="connsiteX30-8489" fmla="*/ 876052 w 1620930"/>
                  <a:gd name="connsiteY30-8490" fmla="*/ 2075514 h 3680544"/>
                  <a:gd name="connsiteX31-8491" fmla="*/ 874465 w 1620930"/>
                  <a:gd name="connsiteY31-8492" fmla="*/ 1864217 h 3680544"/>
                  <a:gd name="connsiteX32-8493" fmla="*/ 1088936 w 1620930"/>
                  <a:gd name="connsiteY32-8494" fmla="*/ 1518777 h 3680544"/>
                  <a:gd name="connsiteX33-8495" fmla="*/ 1250385 w 1620930"/>
                  <a:gd name="connsiteY33-8496" fmla="*/ 1133491 h 3680544"/>
                  <a:gd name="connsiteX34-8497" fmla="*/ 1158945 w 1620930"/>
                  <a:gd name="connsiteY34-8498" fmla="*/ 859647 h 3680544"/>
                  <a:gd name="connsiteX35-8499" fmla="*/ 441395 w 1620930"/>
                  <a:gd name="connsiteY35-8500" fmla="*/ 867267 h 3680544"/>
                  <a:gd name="connsiteX36-8501" fmla="*/ 480765 w 1620930"/>
                  <a:gd name="connsiteY36-8502" fmla="*/ 623427 h 3680544"/>
                  <a:gd name="connsiteX37-8503" fmla="*/ 797789 w 1620930"/>
                  <a:gd name="connsiteY37-8504" fmla="*/ 265128 h 3680544"/>
                  <a:gd name="connsiteX38-8505" fmla="*/ 954634 w 1620930"/>
                  <a:gd name="connsiteY38-8506" fmla="*/ 79074 h 3680544"/>
                  <a:gd name="connsiteX39-8507" fmla="*/ 794137 w 1620930"/>
                  <a:gd name="connsiteY39-8508" fmla="*/ 23829 h 3680544"/>
                  <a:gd name="connsiteX0-8509" fmla="*/ 794137 w 1620930"/>
                  <a:gd name="connsiteY0-8510" fmla="*/ 23829 h 3680544"/>
                  <a:gd name="connsiteX1-8511" fmla="*/ 427425 w 1620930"/>
                  <a:gd name="connsiteY1-8512" fmla="*/ 425307 h 3680544"/>
                  <a:gd name="connsiteX2-8513" fmla="*/ 142945 w 1620930"/>
                  <a:gd name="connsiteY2-8514" fmla="*/ 872347 h 3680544"/>
                  <a:gd name="connsiteX3-8515" fmla="*/ 145485 w 1620930"/>
                  <a:gd name="connsiteY3-8516" fmla="*/ 1057767 h 3680544"/>
                  <a:gd name="connsiteX4-8517" fmla="*/ 490925 w 1620930"/>
                  <a:gd name="connsiteY4-8518" fmla="*/ 1043797 h 3680544"/>
                  <a:gd name="connsiteX5-8519" fmla="*/ 960825 w 1620930"/>
                  <a:gd name="connsiteY5-8520" fmla="*/ 1012047 h 3680544"/>
                  <a:gd name="connsiteX6-8521" fmla="*/ 1082745 w 1620930"/>
                  <a:gd name="connsiteY6-8522" fmla="*/ 1057767 h 3680544"/>
                  <a:gd name="connsiteX7-8523" fmla="*/ 1044645 w 1620930"/>
                  <a:gd name="connsiteY7-8524" fmla="*/ 1248267 h 3680544"/>
                  <a:gd name="connsiteX8-8525" fmla="*/ 844620 w 1620930"/>
                  <a:gd name="connsiteY8-8526" fmla="*/ 1616884 h 3680544"/>
                  <a:gd name="connsiteX9-8527" fmla="*/ 521247 w 1620930"/>
                  <a:gd name="connsiteY9-8528" fmla="*/ 2009314 h 3680544"/>
                  <a:gd name="connsiteX10-8529" fmla="*/ 288360 w 1620930"/>
                  <a:gd name="connsiteY10-8530" fmla="*/ 2214579 h 3680544"/>
                  <a:gd name="connsiteX11-8531" fmla="*/ 8802 w 1620930"/>
                  <a:gd name="connsiteY11-8532" fmla="*/ 2428891 h 3680544"/>
                  <a:gd name="connsiteX12-8533" fmla="*/ 107862 w 1620930"/>
                  <a:gd name="connsiteY12-8534" fmla="*/ 2552240 h 3680544"/>
                  <a:gd name="connsiteX13-8535" fmla="*/ 480765 w 1620930"/>
                  <a:gd name="connsiteY13-8536" fmla="*/ 2273157 h 3680544"/>
                  <a:gd name="connsiteX14-8537" fmla="*/ 744131 w 1620930"/>
                  <a:gd name="connsiteY14-8538" fmla="*/ 2002171 h 3680544"/>
                  <a:gd name="connsiteX15-8539" fmla="*/ 739845 w 1620930"/>
                  <a:gd name="connsiteY15-8540" fmla="*/ 2238867 h 3680544"/>
                  <a:gd name="connsiteX16-8541" fmla="*/ 743020 w 1620930"/>
                  <a:gd name="connsiteY16-8542" fmla="*/ 3583162 h 3680544"/>
                  <a:gd name="connsiteX17-8543" fmla="*/ 873195 w 1620930"/>
                  <a:gd name="connsiteY17-8544" fmla="*/ 3607292 h 3680544"/>
                  <a:gd name="connsiteX18-8545" fmla="*/ 876052 w 1620930"/>
                  <a:gd name="connsiteY18-8546" fmla="*/ 2914666 h 3680544"/>
                  <a:gd name="connsiteX19-8547" fmla="*/ 872878 w 1620930"/>
                  <a:gd name="connsiteY19-8548" fmla="*/ 2571289 h 3680544"/>
                  <a:gd name="connsiteX20-8549" fmla="*/ 888435 w 1620930"/>
                  <a:gd name="connsiteY20-8550" fmla="*/ 2363485 h 3680544"/>
                  <a:gd name="connsiteX21-8551" fmla="*/ 1318330 w 1620930"/>
                  <a:gd name="connsiteY21-8552" fmla="*/ 2379837 h 3680544"/>
                  <a:gd name="connsiteX22-8553" fmla="*/ 1593285 w 1620930"/>
                  <a:gd name="connsiteY22-8554" fmla="*/ 2398887 h 3680544"/>
                  <a:gd name="connsiteX23-8555" fmla="*/ 1593285 w 1620930"/>
                  <a:gd name="connsiteY23-8556" fmla="*/ 2269347 h 3680544"/>
                  <a:gd name="connsiteX24-8557" fmla="*/ 1433265 w 1620930"/>
                  <a:gd name="connsiteY24-8558" fmla="*/ 2216007 h 3680544"/>
                  <a:gd name="connsiteX25-8559" fmla="*/ 968445 w 1620930"/>
                  <a:gd name="connsiteY25-8560" fmla="*/ 2216007 h 3680544"/>
                  <a:gd name="connsiteX26-8561" fmla="*/ 1134656 w 1620930"/>
                  <a:gd name="connsiteY26-8562" fmla="*/ 1929305 h 3680544"/>
                  <a:gd name="connsiteX27-8563" fmla="*/ 1311345 w 1620930"/>
                  <a:gd name="connsiteY27-8564" fmla="*/ 1799288 h 3680544"/>
                  <a:gd name="connsiteX28-8565" fmla="*/ 1247528 w 1620930"/>
                  <a:gd name="connsiteY28-8566" fmla="*/ 1703086 h 3680544"/>
                  <a:gd name="connsiteX29-8567" fmla="*/ 1033691 w 1620930"/>
                  <a:gd name="connsiteY29-8568" fmla="*/ 1862153 h 3680544"/>
                  <a:gd name="connsiteX30-8569" fmla="*/ 876052 w 1620930"/>
                  <a:gd name="connsiteY30-8570" fmla="*/ 2075514 h 3680544"/>
                  <a:gd name="connsiteX31-8571" fmla="*/ 874465 w 1620930"/>
                  <a:gd name="connsiteY31-8572" fmla="*/ 1864217 h 3680544"/>
                  <a:gd name="connsiteX32-8573" fmla="*/ 1088936 w 1620930"/>
                  <a:gd name="connsiteY32-8574" fmla="*/ 1518777 h 3680544"/>
                  <a:gd name="connsiteX33-8575" fmla="*/ 1250385 w 1620930"/>
                  <a:gd name="connsiteY33-8576" fmla="*/ 1133491 h 3680544"/>
                  <a:gd name="connsiteX34-8577" fmla="*/ 1158945 w 1620930"/>
                  <a:gd name="connsiteY34-8578" fmla="*/ 859647 h 3680544"/>
                  <a:gd name="connsiteX35-8579" fmla="*/ 441395 w 1620930"/>
                  <a:gd name="connsiteY35-8580" fmla="*/ 867267 h 3680544"/>
                  <a:gd name="connsiteX36-8581" fmla="*/ 480765 w 1620930"/>
                  <a:gd name="connsiteY36-8582" fmla="*/ 623427 h 3680544"/>
                  <a:gd name="connsiteX37-8583" fmla="*/ 797789 w 1620930"/>
                  <a:gd name="connsiteY37-8584" fmla="*/ 265128 h 3680544"/>
                  <a:gd name="connsiteX38-8585" fmla="*/ 954634 w 1620930"/>
                  <a:gd name="connsiteY38-8586" fmla="*/ 79074 h 3680544"/>
                  <a:gd name="connsiteX39-8587" fmla="*/ 794137 w 1620930"/>
                  <a:gd name="connsiteY39-8588" fmla="*/ 23829 h 3680544"/>
                  <a:gd name="connsiteX0-8589" fmla="*/ 794137 w 1620930"/>
                  <a:gd name="connsiteY0-8590" fmla="*/ 23829 h 3680544"/>
                  <a:gd name="connsiteX1-8591" fmla="*/ 427425 w 1620930"/>
                  <a:gd name="connsiteY1-8592" fmla="*/ 425307 h 3680544"/>
                  <a:gd name="connsiteX2-8593" fmla="*/ 142945 w 1620930"/>
                  <a:gd name="connsiteY2-8594" fmla="*/ 872347 h 3680544"/>
                  <a:gd name="connsiteX3-8595" fmla="*/ 145485 w 1620930"/>
                  <a:gd name="connsiteY3-8596" fmla="*/ 1057767 h 3680544"/>
                  <a:gd name="connsiteX4-8597" fmla="*/ 490925 w 1620930"/>
                  <a:gd name="connsiteY4-8598" fmla="*/ 1043797 h 3680544"/>
                  <a:gd name="connsiteX5-8599" fmla="*/ 960825 w 1620930"/>
                  <a:gd name="connsiteY5-8600" fmla="*/ 1012047 h 3680544"/>
                  <a:gd name="connsiteX6-8601" fmla="*/ 1082745 w 1620930"/>
                  <a:gd name="connsiteY6-8602" fmla="*/ 1057767 h 3680544"/>
                  <a:gd name="connsiteX7-8603" fmla="*/ 1044645 w 1620930"/>
                  <a:gd name="connsiteY7-8604" fmla="*/ 1248267 h 3680544"/>
                  <a:gd name="connsiteX8-8605" fmla="*/ 844620 w 1620930"/>
                  <a:gd name="connsiteY8-8606" fmla="*/ 1616884 h 3680544"/>
                  <a:gd name="connsiteX9-8607" fmla="*/ 521247 w 1620930"/>
                  <a:gd name="connsiteY9-8608" fmla="*/ 2009314 h 3680544"/>
                  <a:gd name="connsiteX10-8609" fmla="*/ 288360 w 1620930"/>
                  <a:gd name="connsiteY10-8610" fmla="*/ 2214579 h 3680544"/>
                  <a:gd name="connsiteX11-8611" fmla="*/ 8802 w 1620930"/>
                  <a:gd name="connsiteY11-8612" fmla="*/ 2428891 h 3680544"/>
                  <a:gd name="connsiteX12-8613" fmla="*/ 107862 w 1620930"/>
                  <a:gd name="connsiteY12-8614" fmla="*/ 2552240 h 3680544"/>
                  <a:gd name="connsiteX13-8615" fmla="*/ 480765 w 1620930"/>
                  <a:gd name="connsiteY13-8616" fmla="*/ 2273157 h 3680544"/>
                  <a:gd name="connsiteX14-8617" fmla="*/ 744131 w 1620930"/>
                  <a:gd name="connsiteY14-8618" fmla="*/ 2002171 h 3680544"/>
                  <a:gd name="connsiteX15-8619" fmla="*/ 739845 w 1620930"/>
                  <a:gd name="connsiteY15-8620" fmla="*/ 2238867 h 3680544"/>
                  <a:gd name="connsiteX16-8621" fmla="*/ 743020 w 1620930"/>
                  <a:gd name="connsiteY16-8622" fmla="*/ 3583162 h 3680544"/>
                  <a:gd name="connsiteX17-8623" fmla="*/ 873195 w 1620930"/>
                  <a:gd name="connsiteY17-8624" fmla="*/ 3607292 h 3680544"/>
                  <a:gd name="connsiteX18-8625" fmla="*/ 876052 w 1620930"/>
                  <a:gd name="connsiteY18-8626" fmla="*/ 2914666 h 3680544"/>
                  <a:gd name="connsiteX19-8627" fmla="*/ 872878 w 1620930"/>
                  <a:gd name="connsiteY19-8628" fmla="*/ 2571289 h 3680544"/>
                  <a:gd name="connsiteX20-8629" fmla="*/ 888435 w 1620930"/>
                  <a:gd name="connsiteY20-8630" fmla="*/ 2353960 h 3680544"/>
                  <a:gd name="connsiteX21-8631" fmla="*/ 1318330 w 1620930"/>
                  <a:gd name="connsiteY21-8632" fmla="*/ 2379837 h 3680544"/>
                  <a:gd name="connsiteX22-8633" fmla="*/ 1593285 w 1620930"/>
                  <a:gd name="connsiteY22-8634" fmla="*/ 2398887 h 3680544"/>
                  <a:gd name="connsiteX23-8635" fmla="*/ 1593285 w 1620930"/>
                  <a:gd name="connsiteY23-8636" fmla="*/ 2269347 h 3680544"/>
                  <a:gd name="connsiteX24-8637" fmla="*/ 1433265 w 1620930"/>
                  <a:gd name="connsiteY24-8638" fmla="*/ 2216007 h 3680544"/>
                  <a:gd name="connsiteX25-8639" fmla="*/ 968445 w 1620930"/>
                  <a:gd name="connsiteY25-8640" fmla="*/ 2216007 h 3680544"/>
                  <a:gd name="connsiteX26-8641" fmla="*/ 1134656 w 1620930"/>
                  <a:gd name="connsiteY26-8642" fmla="*/ 1929305 h 3680544"/>
                  <a:gd name="connsiteX27-8643" fmla="*/ 1311345 w 1620930"/>
                  <a:gd name="connsiteY27-8644" fmla="*/ 1799288 h 3680544"/>
                  <a:gd name="connsiteX28-8645" fmla="*/ 1247528 w 1620930"/>
                  <a:gd name="connsiteY28-8646" fmla="*/ 1703086 h 3680544"/>
                  <a:gd name="connsiteX29-8647" fmla="*/ 1033691 w 1620930"/>
                  <a:gd name="connsiteY29-8648" fmla="*/ 1862153 h 3680544"/>
                  <a:gd name="connsiteX30-8649" fmla="*/ 876052 w 1620930"/>
                  <a:gd name="connsiteY30-8650" fmla="*/ 2075514 h 3680544"/>
                  <a:gd name="connsiteX31-8651" fmla="*/ 874465 w 1620930"/>
                  <a:gd name="connsiteY31-8652" fmla="*/ 1864217 h 3680544"/>
                  <a:gd name="connsiteX32-8653" fmla="*/ 1088936 w 1620930"/>
                  <a:gd name="connsiteY32-8654" fmla="*/ 1518777 h 3680544"/>
                  <a:gd name="connsiteX33-8655" fmla="*/ 1250385 w 1620930"/>
                  <a:gd name="connsiteY33-8656" fmla="*/ 1133491 h 3680544"/>
                  <a:gd name="connsiteX34-8657" fmla="*/ 1158945 w 1620930"/>
                  <a:gd name="connsiteY34-8658" fmla="*/ 859647 h 3680544"/>
                  <a:gd name="connsiteX35-8659" fmla="*/ 441395 w 1620930"/>
                  <a:gd name="connsiteY35-8660" fmla="*/ 867267 h 3680544"/>
                  <a:gd name="connsiteX36-8661" fmla="*/ 480765 w 1620930"/>
                  <a:gd name="connsiteY36-8662" fmla="*/ 623427 h 3680544"/>
                  <a:gd name="connsiteX37-8663" fmla="*/ 797789 w 1620930"/>
                  <a:gd name="connsiteY37-8664" fmla="*/ 265128 h 3680544"/>
                  <a:gd name="connsiteX38-8665" fmla="*/ 954634 w 1620930"/>
                  <a:gd name="connsiteY38-8666" fmla="*/ 79074 h 3680544"/>
                  <a:gd name="connsiteX39-8667" fmla="*/ 794137 w 1620930"/>
                  <a:gd name="connsiteY39-8668" fmla="*/ 23829 h 3680544"/>
                  <a:gd name="connsiteX0-8669" fmla="*/ 794137 w 1620930"/>
                  <a:gd name="connsiteY0-8670" fmla="*/ 23829 h 3680544"/>
                  <a:gd name="connsiteX1-8671" fmla="*/ 427425 w 1620930"/>
                  <a:gd name="connsiteY1-8672" fmla="*/ 425307 h 3680544"/>
                  <a:gd name="connsiteX2-8673" fmla="*/ 142945 w 1620930"/>
                  <a:gd name="connsiteY2-8674" fmla="*/ 872347 h 3680544"/>
                  <a:gd name="connsiteX3-8675" fmla="*/ 145485 w 1620930"/>
                  <a:gd name="connsiteY3-8676" fmla="*/ 1057767 h 3680544"/>
                  <a:gd name="connsiteX4-8677" fmla="*/ 490925 w 1620930"/>
                  <a:gd name="connsiteY4-8678" fmla="*/ 1043797 h 3680544"/>
                  <a:gd name="connsiteX5-8679" fmla="*/ 960825 w 1620930"/>
                  <a:gd name="connsiteY5-8680" fmla="*/ 1012047 h 3680544"/>
                  <a:gd name="connsiteX6-8681" fmla="*/ 1082745 w 1620930"/>
                  <a:gd name="connsiteY6-8682" fmla="*/ 1057767 h 3680544"/>
                  <a:gd name="connsiteX7-8683" fmla="*/ 1044645 w 1620930"/>
                  <a:gd name="connsiteY7-8684" fmla="*/ 1248267 h 3680544"/>
                  <a:gd name="connsiteX8-8685" fmla="*/ 844620 w 1620930"/>
                  <a:gd name="connsiteY8-8686" fmla="*/ 1616884 h 3680544"/>
                  <a:gd name="connsiteX9-8687" fmla="*/ 521247 w 1620930"/>
                  <a:gd name="connsiteY9-8688" fmla="*/ 2009314 h 3680544"/>
                  <a:gd name="connsiteX10-8689" fmla="*/ 288360 w 1620930"/>
                  <a:gd name="connsiteY10-8690" fmla="*/ 2214579 h 3680544"/>
                  <a:gd name="connsiteX11-8691" fmla="*/ 8802 w 1620930"/>
                  <a:gd name="connsiteY11-8692" fmla="*/ 2428891 h 3680544"/>
                  <a:gd name="connsiteX12-8693" fmla="*/ 107862 w 1620930"/>
                  <a:gd name="connsiteY12-8694" fmla="*/ 2552240 h 3680544"/>
                  <a:gd name="connsiteX13-8695" fmla="*/ 480765 w 1620930"/>
                  <a:gd name="connsiteY13-8696" fmla="*/ 2273157 h 3680544"/>
                  <a:gd name="connsiteX14-8697" fmla="*/ 744131 w 1620930"/>
                  <a:gd name="connsiteY14-8698" fmla="*/ 2002171 h 3680544"/>
                  <a:gd name="connsiteX15-8699" fmla="*/ 739845 w 1620930"/>
                  <a:gd name="connsiteY15-8700" fmla="*/ 2238867 h 3680544"/>
                  <a:gd name="connsiteX16-8701" fmla="*/ 743020 w 1620930"/>
                  <a:gd name="connsiteY16-8702" fmla="*/ 3583162 h 3680544"/>
                  <a:gd name="connsiteX17-8703" fmla="*/ 873195 w 1620930"/>
                  <a:gd name="connsiteY17-8704" fmla="*/ 3607292 h 3680544"/>
                  <a:gd name="connsiteX18-8705" fmla="*/ 876052 w 1620930"/>
                  <a:gd name="connsiteY18-8706" fmla="*/ 2914666 h 3680544"/>
                  <a:gd name="connsiteX19-8707" fmla="*/ 872878 w 1620930"/>
                  <a:gd name="connsiteY19-8708" fmla="*/ 2571289 h 3680544"/>
                  <a:gd name="connsiteX20-8709" fmla="*/ 888435 w 1620930"/>
                  <a:gd name="connsiteY20-8710" fmla="*/ 2353960 h 3680544"/>
                  <a:gd name="connsiteX21-8711" fmla="*/ 1318330 w 1620930"/>
                  <a:gd name="connsiteY21-8712" fmla="*/ 2379837 h 3680544"/>
                  <a:gd name="connsiteX22-8713" fmla="*/ 1593285 w 1620930"/>
                  <a:gd name="connsiteY22-8714" fmla="*/ 2398887 h 3680544"/>
                  <a:gd name="connsiteX23-8715" fmla="*/ 1593285 w 1620930"/>
                  <a:gd name="connsiteY23-8716" fmla="*/ 2269347 h 3680544"/>
                  <a:gd name="connsiteX24-8717" fmla="*/ 1433265 w 1620930"/>
                  <a:gd name="connsiteY24-8718" fmla="*/ 2216007 h 3680544"/>
                  <a:gd name="connsiteX25-8719" fmla="*/ 968445 w 1620930"/>
                  <a:gd name="connsiteY25-8720" fmla="*/ 2216007 h 3680544"/>
                  <a:gd name="connsiteX26-8721" fmla="*/ 1134656 w 1620930"/>
                  <a:gd name="connsiteY26-8722" fmla="*/ 1929305 h 3680544"/>
                  <a:gd name="connsiteX27-8723" fmla="*/ 1311345 w 1620930"/>
                  <a:gd name="connsiteY27-8724" fmla="*/ 1799288 h 3680544"/>
                  <a:gd name="connsiteX28-8725" fmla="*/ 1247528 w 1620930"/>
                  <a:gd name="connsiteY28-8726" fmla="*/ 1703086 h 3680544"/>
                  <a:gd name="connsiteX29-8727" fmla="*/ 1033691 w 1620930"/>
                  <a:gd name="connsiteY29-8728" fmla="*/ 1862153 h 3680544"/>
                  <a:gd name="connsiteX30-8729" fmla="*/ 876052 w 1620930"/>
                  <a:gd name="connsiteY30-8730" fmla="*/ 2075514 h 3680544"/>
                  <a:gd name="connsiteX31-8731" fmla="*/ 874465 w 1620930"/>
                  <a:gd name="connsiteY31-8732" fmla="*/ 1864217 h 3680544"/>
                  <a:gd name="connsiteX32-8733" fmla="*/ 1088936 w 1620930"/>
                  <a:gd name="connsiteY32-8734" fmla="*/ 1518777 h 3680544"/>
                  <a:gd name="connsiteX33-8735" fmla="*/ 1250385 w 1620930"/>
                  <a:gd name="connsiteY33-8736" fmla="*/ 1133491 h 3680544"/>
                  <a:gd name="connsiteX34-8737" fmla="*/ 1158945 w 1620930"/>
                  <a:gd name="connsiteY34-8738" fmla="*/ 859647 h 3680544"/>
                  <a:gd name="connsiteX35-8739" fmla="*/ 441395 w 1620930"/>
                  <a:gd name="connsiteY35-8740" fmla="*/ 867267 h 3680544"/>
                  <a:gd name="connsiteX36-8741" fmla="*/ 480765 w 1620930"/>
                  <a:gd name="connsiteY36-8742" fmla="*/ 623427 h 3680544"/>
                  <a:gd name="connsiteX37-8743" fmla="*/ 797789 w 1620930"/>
                  <a:gd name="connsiteY37-8744" fmla="*/ 265128 h 3680544"/>
                  <a:gd name="connsiteX38-8745" fmla="*/ 954634 w 1620930"/>
                  <a:gd name="connsiteY38-8746" fmla="*/ 79074 h 3680544"/>
                  <a:gd name="connsiteX39-8747" fmla="*/ 794137 w 1620930"/>
                  <a:gd name="connsiteY39-8748" fmla="*/ 23829 h 3680544"/>
                  <a:gd name="connsiteX0-8749" fmla="*/ 794137 w 1620930"/>
                  <a:gd name="connsiteY0-8750" fmla="*/ 23829 h 3680544"/>
                  <a:gd name="connsiteX1-8751" fmla="*/ 427425 w 1620930"/>
                  <a:gd name="connsiteY1-8752" fmla="*/ 425307 h 3680544"/>
                  <a:gd name="connsiteX2-8753" fmla="*/ 142945 w 1620930"/>
                  <a:gd name="connsiteY2-8754" fmla="*/ 872347 h 3680544"/>
                  <a:gd name="connsiteX3-8755" fmla="*/ 145485 w 1620930"/>
                  <a:gd name="connsiteY3-8756" fmla="*/ 1057767 h 3680544"/>
                  <a:gd name="connsiteX4-8757" fmla="*/ 490925 w 1620930"/>
                  <a:gd name="connsiteY4-8758" fmla="*/ 1043797 h 3680544"/>
                  <a:gd name="connsiteX5-8759" fmla="*/ 960825 w 1620930"/>
                  <a:gd name="connsiteY5-8760" fmla="*/ 1012047 h 3680544"/>
                  <a:gd name="connsiteX6-8761" fmla="*/ 1082745 w 1620930"/>
                  <a:gd name="connsiteY6-8762" fmla="*/ 1057767 h 3680544"/>
                  <a:gd name="connsiteX7-8763" fmla="*/ 1044645 w 1620930"/>
                  <a:gd name="connsiteY7-8764" fmla="*/ 1248267 h 3680544"/>
                  <a:gd name="connsiteX8-8765" fmla="*/ 844620 w 1620930"/>
                  <a:gd name="connsiteY8-8766" fmla="*/ 1616884 h 3680544"/>
                  <a:gd name="connsiteX9-8767" fmla="*/ 521247 w 1620930"/>
                  <a:gd name="connsiteY9-8768" fmla="*/ 2009314 h 3680544"/>
                  <a:gd name="connsiteX10-8769" fmla="*/ 288360 w 1620930"/>
                  <a:gd name="connsiteY10-8770" fmla="*/ 2214579 h 3680544"/>
                  <a:gd name="connsiteX11-8771" fmla="*/ 8802 w 1620930"/>
                  <a:gd name="connsiteY11-8772" fmla="*/ 2428891 h 3680544"/>
                  <a:gd name="connsiteX12-8773" fmla="*/ 107862 w 1620930"/>
                  <a:gd name="connsiteY12-8774" fmla="*/ 2552240 h 3680544"/>
                  <a:gd name="connsiteX13-8775" fmla="*/ 480765 w 1620930"/>
                  <a:gd name="connsiteY13-8776" fmla="*/ 2273157 h 3680544"/>
                  <a:gd name="connsiteX14-8777" fmla="*/ 744131 w 1620930"/>
                  <a:gd name="connsiteY14-8778" fmla="*/ 2002171 h 3680544"/>
                  <a:gd name="connsiteX15-8779" fmla="*/ 739845 w 1620930"/>
                  <a:gd name="connsiteY15-8780" fmla="*/ 2238867 h 3680544"/>
                  <a:gd name="connsiteX16-8781" fmla="*/ 743020 w 1620930"/>
                  <a:gd name="connsiteY16-8782" fmla="*/ 3583162 h 3680544"/>
                  <a:gd name="connsiteX17-8783" fmla="*/ 873195 w 1620930"/>
                  <a:gd name="connsiteY17-8784" fmla="*/ 3607292 h 3680544"/>
                  <a:gd name="connsiteX18-8785" fmla="*/ 876052 w 1620930"/>
                  <a:gd name="connsiteY18-8786" fmla="*/ 2914666 h 3680544"/>
                  <a:gd name="connsiteX19-8787" fmla="*/ 872878 w 1620930"/>
                  <a:gd name="connsiteY19-8788" fmla="*/ 2571289 h 3680544"/>
                  <a:gd name="connsiteX20-8789" fmla="*/ 881291 w 1620930"/>
                  <a:gd name="connsiteY20-8790" fmla="*/ 2346816 h 3680544"/>
                  <a:gd name="connsiteX21-8791" fmla="*/ 1318330 w 1620930"/>
                  <a:gd name="connsiteY21-8792" fmla="*/ 2379837 h 3680544"/>
                  <a:gd name="connsiteX22-8793" fmla="*/ 1593285 w 1620930"/>
                  <a:gd name="connsiteY22-8794" fmla="*/ 2398887 h 3680544"/>
                  <a:gd name="connsiteX23-8795" fmla="*/ 1593285 w 1620930"/>
                  <a:gd name="connsiteY23-8796" fmla="*/ 2269347 h 3680544"/>
                  <a:gd name="connsiteX24-8797" fmla="*/ 1433265 w 1620930"/>
                  <a:gd name="connsiteY24-8798" fmla="*/ 2216007 h 3680544"/>
                  <a:gd name="connsiteX25-8799" fmla="*/ 968445 w 1620930"/>
                  <a:gd name="connsiteY25-8800" fmla="*/ 2216007 h 3680544"/>
                  <a:gd name="connsiteX26-8801" fmla="*/ 1134656 w 1620930"/>
                  <a:gd name="connsiteY26-8802" fmla="*/ 1929305 h 3680544"/>
                  <a:gd name="connsiteX27-8803" fmla="*/ 1311345 w 1620930"/>
                  <a:gd name="connsiteY27-8804" fmla="*/ 1799288 h 3680544"/>
                  <a:gd name="connsiteX28-8805" fmla="*/ 1247528 w 1620930"/>
                  <a:gd name="connsiteY28-8806" fmla="*/ 1703086 h 3680544"/>
                  <a:gd name="connsiteX29-8807" fmla="*/ 1033691 w 1620930"/>
                  <a:gd name="connsiteY29-8808" fmla="*/ 1862153 h 3680544"/>
                  <a:gd name="connsiteX30-8809" fmla="*/ 876052 w 1620930"/>
                  <a:gd name="connsiteY30-8810" fmla="*/ 2075514 h 3680544"/>
                  <a:gd name="connsiteX31-8811" fmla="*/ 874465 w 1620930"/>
                  <a:gd name="connsiteY31-8812" fmla="*/ 1864217 h 3680544"/>
                  <a:gd name="connsiteX32-8813" fmla="*/ 1088936 w 1620930"/>
                  <a:gd name="connsiteY32-8814" fmla="*/ 1518777 h 3680544"/>
                  <a:gd name="connsiteX33-8815" fmla="*/ 1250385 w 1620930"/>
                  <a:gd name="connsiteY33-8816" fmla="*/ 1133491 h 3680544"/>
                  <a:gd name="connsiteX34-8817" fmla="*/ 1158945 w 1620930"/>
                  <a:gd name="connsiteY34-8818" fmla="*/ 859647 h 3680544"/>
                  <a:gd name="connsiteX35-8819" fmla="*/ 441395 w 1620930"/>
                  <a:gd name="connsiteY35-8820" fmla="*/ 867267 h 3680544"/>
                  <a:gd name="connsiteX36-8821" fmla="*/ 480765 w 1620930"/>
                  <a:gd name="connsiteY36-8822" fmla="*/ 623427 h 3680544"/>
                  <a:gd name="connsiteX37-8823" fmla="*/ 797789 w 1620930"/>
                  <a:gd name="connsiteY37-8824" fmla="*/ 265128 h 3680544"/>
                  <a:gd name="connsiteX38-8825" fmla="*/ 954634 w 1620930"/>
                  <a:gd name="connsiteY38-8826" fmla="*/ 79074 h 3680544"/>
                  <a:gd name="connsiteX39-8827" fmla="*/ 794137 w 1620930"/>
                  <a:gd name="connsiteY39-8828" fmla="*/ 23829 h 3680544"/>
                  <a:gd name="connsiteX0-8829" fmla="*/ 794137 w 1620930"/>
                  <a:gd name="connsiteY0-8830" fmla="*/ 23829 h 3680544"/>
                  <a:gd name="connsiteX1-8831" fmla="*/ 427425 w 1620930"/>
                  <a:gd name="connsiteY1-8832" fmla="*/ 425307 h 3680544"/>
                  <a:gd name="connsiteX2-8833" fmla="*/ 142945 w 1620930"/>
                  <a:gd name="connsiteY2-8834" fmla="*/ 872347 h 3680544"/>
                  <a:gd name="connsiteX3-8835" fmla="*/ 145485 w 1620930"/>
                  <a:gd name="connsiteY3-8836" fmla="*/ 1057767 h 3680544"/>
                  <a:gd name="connsiteX4-8837" fmla="*/ 490925 w 1620930"/>
                  <a:gd name="connsiteY4-8838" fmla="*/ 1043797 h 3680544"/>
                  <a:gd name="connsiteX5-8839" fmla="*/ 960825 w 1620930"/>
                  <a:gd name="connsiteY5-8840" fmla="*/ 1012047 h 3680544"/>
                  <a:gd name="connsiteX6-8841" fmla="*/ 1082745 w 1620930"/>
                  <a:gd name="connsiteY6-8842" fmla="*/ 1057767 h 3680544"/>
                  <a:gd name="connsiteX7-8843" fmla="*/ 1044645 w 1620930"/>
                  <a:gd name="connsiteY7-8844" fmla="*/ 1248267 h 3680544"/>
                  <a:gd name="connsiteX8-8845" fmla="*/ 844620 w 1620930"/>
                  <a:gd name="connsiteY8-8846" fmla="*/ 1616884 h 3680544"/>
                  <a:gd name="connsiteX9-8847" fmla="*/ 521247 w 1620930"/>
                  <a:gd name="connsiteY9-8848" fmla="*/ 2009314 h 3680544"/>
                  <a:gd name="connsiteX10-8849" fmla="*/ 288360 w 1620930"/>
                  <a:gd name="connsiteY10-8850" fmla="*/ 2214579 h 3680544"/>
                  <a:gd name="connsiteX11-8851" fmla="*/ 8802 w 1620930"/>
                  <a:gd name="connsiteY11-8852" fmla="*/ 2428891 h 3680544"/>
                  <a:gd name="connsiteX12-8853" fmla="*/ 107862 w 1620930"/>
                  <a:gd name="connsiteY12-8854" fmla="*/ 2552240 h 3680544"/>
                  <a:gd name="connsiteX13-8855" fmla="*/ 480765 w 1620930"/>
                  <a:gd name="connsiteY13-8856" fmla="*/ 2273157 h 3680544"/>
                  <a:gd name="connsiteX14-8857" fmla="*/ 744131 w 1620930"/>
                  <a:gd name="connsiteY14-8858" fmla="*/ 2002171 h 3680544"/>
                  <a:gd name="connsiteX15-8859" fmla="*/ 739845 w 1620930"/>
                  <a:gd name="connsiteY15-8860" fmla="*/ 2238867 h 3680544"/>
                  <a:gd name="connsiteX16-8861" fmla="*/ 743020 w 1620930"/>
                  <a:gd name="connsiteY16-8862" fmla="*/ 3583162 h 3680544"/>
                  <a:gd name="connsiteX17-8863" fmla="*/ 873195 w 1620930"/>
                  <a:gd name="connsiteY17-8864" fmla="*/ 3607292 h 3680544"/>
                  <a:gd name="connsiteX18-8865" fmla="*/ 876052 w 1620930"/>
                  <a:gd name="connsiteY18-8866" fmla="*/ 2914666 h 3680544"/>
                  <a:gd name="connsiteX19-8867" fmla="*/ 881291 w 1620930"/>
                  <a:gd name="connsiteY19-8868" fmla="*/ 2346816 h 3680544"/>
                  <a:gd name="connsiteX20-8869" fmla="*/ 1318330 w 1620930"/>
                  <a:gd name="connsiteY20-8870" fmla="*/ 2379837 h 3680544"/>
                  <a:gd name="connsiteX21-8871" fmla="*/ 1593285 w 1620930"/>
                  <a:gd name="connsiteY21-8872" fmla="*/ 2398887 h 3680544"/>
                  <a:gd name="connsiteX22-8873" fmla="*/ 1593285 w 1620930"/>
                  <a:gd name="connsiteY22-8874" fmla="*/ 2269347 h 3680544"/>
                  <a:gd name="connsiteX23-8875" fmla="*/ 1433265 w 1620930"/>
                  <a:gd name="connsiteY23-8876" fmla="*/ 2216007 h 3680544"/>
                  <a:gd name="connsiteX24-8877" fmla="*/ 968445 w 1620930"/>
                  <a:gd name="connsiteY24-8878" fmla="*/ 2216007 h 3680544"/>
                  <a:gd name="connsiteX25-8879" fmla="*/ 1134656 w 1620930"/>
                  <a:gd name="connsiteY25-8880" fmla="*/ 1929305 h 3680544"/>
                  <a:gd name="connsiteX26-8881" fmla="*/ 1311345 w 1620930"/>
                  <a:gd name="connsiteY26-8882" fmla="*/ 1799288 h 3680544"/>
                  <a:gd name="connsiteX27-8883" fmla="*/ 1247528 w 1620930"/>
                  <a:gd name="connsiteY27-8884" fmla="*/ 1703086 h 3680544"/>
                  <a:gd name="connsiteX28-8885" fmla="*/ 1033691 w 1620930"/>
                  <a:gd name="connsiteY28-8886" fmla="*/ 1862153 h 3680544"/>
                  <a:gd name="connsiteX29-8887" fmla="*/ 876052 w 1620930"/>
                  <a:gd name="connsiteY29-8888" fmla="*/ 2075514 h 3680544"/>
                  <a:gd name="connsiteX30-8889" fmla="*/ 874465 w 1620930"/>
                  <a:gd name="connsiteY30-8890" fmla="*/ 1864217 h 3680544"/>
                  <a:gd name="connsiteX31-8891" fmla="*/ 1088936 w 1620930"/>
                  <a:gd name="connsiteY31-8892" fmla="*/ 1518777 h 3680544"/>
                  <a:gd name="connsiteX32-8893" fmla="*/ 1250385 w 1620930"/>
                  <a:gd name="connsiteY32-8894" fmla="*/ 1133491 h 3680544"/>
                  <a:gd name="connsiteX33-8895" fmla="*/ 1158945 w 1620930"/>
                  <a:gd name="connsiteY33-8896" fmla="*/ 859647 h 3680544"/>
                  <a:gd name="connsiteX34-8897" fmla="*/ 441395 w 1620930"/>
                  <a:gd name="connsiteY34-8898" fmla="*/ 867267 h 3680544"/>
                  <a:gd name="connsiteX35-8899" fmla="*/ 480765 w 1620930"/>
                  <a:gd name="connsiteY35-8900" fmla="*/ 623427 h 3680544"/>
                  <a:gd name="connsiteX36-8901" fmla="*/ 797789 w 1620930"/>
                  <a:gd name="connsiteY36-8902" fmla="*/ 265128 h 3680544"/>
                  <a:gd name="connsiteX37-8903" fmla="*/ 954634 w 1620930"/>
                  <a:gd name="connsiteY37-8904" fmla="*/ 79074 h 3680544"/>
                  <a:gd name="connsiteX38-8905" fmla="*/ 794137 w 1620930"/>
                  <a:gd name="connsiteY38-8906" fmla="*/ 23829 h 3680544"/>
                  <a:gd name="connsiteX0-8907" fmla="*/ 794137 w 1620930"/>
                  <a:gd name="connsiteY0-8908" fmla="*/ 23829 h 3680544"/>
                  <a:gd name="connsiteX1-8909" fmla="*/ 427425 w 1620930"/>
                  <a:gd name="connsiteY1-8910" fmla="*/ 425307 h 3680544"/>
                  <a:gd name="connsiteX2-8911" fmla="*/ 142945 w 1620930"/>
                  <a:gd name="connsiteY2-8912" fmla="*/ 872347 h 3680544"/>
                  <a:gd name="connsiteX3-8913" fmla="*/ 145485 w 1620930"/>
                  <a:gd name="connsiteY3-8914" fmla="*/ 1057767 h 3680544"/>
                  <a:gd name="connsiteX4-8915" fmla="*/ 490925 w 1620930"/>
                  <a:gd name="connsiteY4-8916" fmla="*/ 1043797 h 3680544"/>
                  <a:gd name="connsiteX5-8917" fmla="*/ 960825 w 1620930"/>
                  <a:gd name="connsiteY5-8918" fmla="*/ 1012047 h 3680544"/>
                  <a:gd name="connsiteX6-8919" fmla="*/ 1082745 w 1620930"/>
                  <a:gd name="connsiteY6-8920" fmla="*/ 1057767 h 3680544"/>
                  <a:gd name="connsiteX7-8921" fmla="*/ 1044645 w 1620930"/>
                  <a:gd name="connsiteY7-8922" fmla="*/ 1248267 h 3680544"/>
                  <a:gd name="connsiteX8-8923" fmla="*/ 844620 w 1620930"/>
                  <a:gd name="connsiteY8-8924" fmla="*/ 1616884 h 3680544"/>
                  <a:gd name="connsiteX9-8925" fmla="*/ 521247 w 1620930"/>
                  <a:gd name="connsiteY9-8926" fmla="*/ 2009314 h 3680544"/>
                  <a:gd name="connsiteX10-8927" fmla="*/ 288360 w 1620930"/>
                  <a:gd name="connsiteY10-8928" fmla="*/ 2214579 h 3680544"/>
                  <a:gd name="connsiteX11-8929" fmla="*/ 8802 w 1620930"/>
                  <a:gd name="connsiteY11-8930" fmla="*/ 2428891 h 3680544"/>
                  <a:gd name="connsiteX12-8931" fmla="*/ 107862 w 1620930"/>
                  <a:gd name="connsiteY12-8932" fmla="*/ 2552240 h 3680544"/>
                  <a:gd name="connsiteX13-8933" fmla="*/ 480765 w 1620930"/>
                  <a:gd name="connsiteY13-8934" fmla="*/ 2273157 h 3680544"/>
                  <a:gd name="connsiteX14-8935" fmla="*/ 744131 w 1620930"/>
                  <a:gd name="connsiteY14-8936" fmla="*/ 2002171 h 3680544"/>
                  <a:gd name="connsiteX15-8937" fmla="*/ 739845 w 1620930"/>
                  <a:gd name="connsiteY15-8938" fmla="*/ 2238867 h 3680544"/>
                  <a:gd name="connsiteX16-8939" fmla="*/ 743020 w 1620930"/>
                  <a:gd name="connsiteY16-8940" fmla="*/ 3583162 h 3680544"/>
                  <a:gd name="connsiteX17-8941" fmla="*/ 873195 w 1620930"/>
                  <a:gd name="connsiteY17-8942" fmla="*/ 3607292 h 3680544"/>
                  <a:gd name="connsiteX18-8943" fmla="*/ 876052 w 1620930"/>
                  <a:gd name="connsiteY18-8944" fmla="*/ 2914666 h 3680544"/>
                  <a:gd name="connsiteX19-8945" fmla="*/ 881291 w 1620930"/>
                  <a:gd name="connsiteY19-8946" fmla="*/ 2346816 h 3680544"/>
                  <a:gd name="connsiteX20-8947" fmla="*/ 1318330 w 1620930"/>
                  <a:gd name="connsiteY20-8948" fmla="*/ 2379837 h 3680544"/>
                  <a:gd name="connsiteX21-8949" fmla="*/ 1593285 w 1620930"/>
                  <a:gd name="connsiteY21-8950" fmla="*/ 2398887 h 3680544"/>
                  <a:gd name="connsiteX22-8951" fmla="*/ 1593285 w 1620930"/>
                  <a:gd name="connsiteY22-8952" fmla="*/ 2269347 h 3680544"/>
                  <a:gd name="connsiteX23-8953" fmla="*/ 1433265 w 1620930"/>
                  <a:gd name="connsiteY23-8954" fmla="*/ 2216007 h 3680544"/>
                  <a:gd name="connsiteX24-8955" fmla="*/ 968445 w 1620930"/>
                  <a:gd name="connsiteY24-8956" fmla="*/ 2216007 h 3680544"/>
                  <a:gd name="connsiteX25-8957" fmla="*/ 1134656 w 1620930"/>
                  <a:gd name="connsiteY25-8958" fmla="*/ 1929305 h 3680544"/>
                  <a:gd name="connsiteX26-8959" fmla="*/ 1311345 w 1620930"/>
                  <a:gd name="connsiteY26-8960" fmla="*/ 1799288 h 3680544"/>
                  <a:gd name="connsiteX27-8961" fmla="*/ 1247528 w 1620930"/>
                  <a:gd name="connsiteY27-8962" fmla="*/ 1703086 h 3680544"/>
                  <a:gd name="connsiteX28-8963" fmla="*/ 1033691 w 1620930"/>
                  <a:gd name="connsiteY28-8964" fmla="*/ 1862153 h 3680544"/>
                  <a:gd name="connsiteX29-8965" fmla="*/ 876052 w 1620930"/>
                  <a:gd name="connsiteY29-8966" fmla="*/ 2075514 h 3680544"/>
                  <a:gd name="connsiteX30-8967" fmla="*/ 874465 w 1620930"/>
                  <a:gd name="connsiteY30-8968" fmla="*/ 1864217 h 3680544"/>
                  <a:gd name="connsiteX31-8969" fmla="*/ 1088936 w 1620930"/>
                  <a:gd name="connsiteY31-8970" fmla="*/ 1518777 h 3680544"/>
                  <a:gd name="connsiteX32-8971" fmla="*/ 1250385 w 1620930"/>
                  <a:gd name="connsiteY32-8972" fmla="*/ 1133491 h 3680544"/>
                  <a:gd name="connsiteX33-8973" fmla="*/ 1158945 w 1620930"/>
                  <a:gd name="connsiteY33-8974" fmla="*/ 859647 h 3680544"/>
                  <a:gd name="connsiteX34-8975" fmla="*/ 441395 w 1620930"/>
                  <a:gd name="connsiteY34-8976" fmla="*/ 867267 h 3680544"/>
                  <a:gd name="connsiteX35-8977" fmla="*/ 480765 w 1620930"/>
                  <a:gd name="connsiteY35-8978" fmla="*/ 623427 h 3680544"/>
                  <a:gd name="connsiteX36-8979" fmla="*/ 797789 w 1620930"/>
                  <a:gd name="connsiteY36-8980" fmla="*/ 265128 h 3680544"/>
                  <a:gd name="connsiteX37-8981" fmla="*/ 954634 w 1620930"/>
                  <a:gd name="connsiteY37-8982" fmla="*/ 79074 h 3680544"/>
                  <a:gd name="connsiteX38-8983" fmla="*/ 794137 w 1620930"/>
                  <a:gd name="connsiteY38-8984" fmla="*/ 23829 h 3680544"/>
                  <a:gd name="connsiteX0-8985" fmla="*/ 794137 w 1620930"/>
                  <a:gd name="connsiteY0-8986" fmla="*/ 23829 h 3680544"/>
                  <a:gd name="connsiteX1-8987" fmla="*/ 427425 w 1620930"/>
                  <a:gd name="connsiteY1-8988" fmla="*/ 425307 h 3680544"/>
                  <a:gd name="connsiteX2-8989" fmla="*/ 142945 w 1620930"/>
                  <a:gd name="connsiteY2-8990" fmla="*/ 872347 h 3680544"/>
                  <a:gd name="connsiteX3-8991" fmla="*/ 145485 w 1620930"/>
                  <a:gd name="connsiteY3-8992" fmla="*/ 1057767 h 3680544"/>
                  <a:gd name="connsiteX4-8993" fmla="*/ 490925 w 1620930"/>
                  <a:gd name="connsiteY4-8994" fmla="*/ 1043797 h 3680544"/>
                  <a:gd name="connsiteX5-8995" fmla="*/ 960825 w 1620930"/>
                  <a:gd name="connsiteY5-8996" fmla="*/ 1012047 h 3680544"/>
                  <a:gd name="connsiteX6-8997" fmla="*/ 1082745 w 1620930"/>
                  <a:gd name="connsiteY6-8998" fmla="*/ 1057767 h 3680544"/>
                  <a:gd name="connsiteX7-8999" fmla="*/ 1044645 w 1620930"/>
                  <a:gd name="connsiteY7-9000" fmla="*/ 1248267 h 3680544"/>
                  <a:gd name="connsiteX8-9001" fmla="*/ 844620 w 1620930"/>
                  <a:gd name="connsiteY8-9002" fmla="*/ 1616884 h 3680544"/>
                  <a:gd name="connsiteX9-9003" fmla="*/ 521247 w 1620930"/>
                  <a:gd name="connsiteY9-9004" fmla="*/ 2009314 h 3680544"/>
                  <a:gd name="connsiteX10-9005" fmla="*/ 288360 w 1620930"/>
                  <a:gd name="connsiteY10-9006" fmla="*/ 2214579 h 3680544"/>
                  <a:gd name="connsiteX11-9007" fmla="*/ 8802 w 1620930"/>
                  <a:gd name="connsiteY11-9008" fmla="*/ 2428891 h 3680544"/>
                  <a:gd name="connsiteX12-9009" fmla="*/ 107862 w 1620930"/>
                  <a:gd name="connsiteY12-9010" fmla="*/ 2552240 h 3680544"/>
                  <a:gd name="connsiteX13-9011" fmla="*/ 480765 w 1620930"/>
                  <a:gd name="connsiteY13-9012" fmla="*/ 2273157 h 3680544"/>
                  <a:gd name="connsiteX14-9013" fmla="*/ 744131 w 1620930"/>
                  <a:gd name="connsiteY14-9014" fmla="*/ 2002171 h 3680544"/>
                  <a:gd name="connsiteX15-9015" fmla="*/ 739845 w 1620930"/>
                  <a:gd name="connsiteY15-9016" fmla="*/ 2238867 h 3680544"/>
                  <a:gd name="connsiteX16-9017" fmla="*/ 743020 w 1620930"/>
                  <a:gd name="connsiteY16-9018" fmla="*/ 3583162 h 3680544"/>
                  <a:gd name="connsiteX17-9019" fmla="*/ 873195 w 1620930"/>
                  <a:gd name="connsiteY17-9020" fmla="*/ 3607292 h 3680544"/>
                  <a:gd name="connsiteX18-9021" fmla="*/ 876052 w 1620930"/>
                  <a:gd name="connsiteY18-9022" fmla="*/ 2914666 h 3680544"/>
                  <a:gd name="connsiteX19-9023" fmla="*/ 881291 w 1620930"/>
                  <a:gd name="connsiteY19-9024" fmla="*/ 2346816 h 3680544"/>
                  <a:gd name="connsiteX20-9025" fmla="*/ 1318330 w 1620930"/>
                  <a:gd name="connsiteY20-9026" fmla="*/ 2379837 h 3680544"/>
                  <a:gd name="connsiteX21-9027" fmla="*/ 1593285 w 1620930"/>
                  <a:gd name="connsiteY21-9028" fmla="*/ 2398887 h 3680544"/>
                  <a:gd name="connsiteX22-9029" fmla="*/ 1593285 w 1620930"/>
                  <a:gd name="connsiteY22-9030" fmla="*/ 2269347 h 3680544"/>
                  <a:gd name="connsiteX23-9031" fmla="*/ 1433265 w 1620930"/>
                  <a:gd name="connsiteY23-9032" fmla="*/ 2216007 h 3680544"/>
                  <a:gd name="connsiteX24-9033" fmla="*/ 968445 w 1620930"/>
                  <a:gd name="connsiteY24-9034" fmla="*/ 2216007 h 3680544"/>
                  <a:gd name="connsiteX25-9035" fmla="*/ 1134656 w 1620930"/>
                  <a:gd name="connsiteY25-9036" fmla="*/ 1929305 h 3680544"/>
                  <a:gd name="connsiteX26-9037" fmla="*/ 1311345 w 1620930"/>
                  <a:gd name="connsiteY26-9038" fmla="*/ 1799288 h 3680544"/>
                  <a:gd name="connsiteX27-9039" fmla="*/ 1247528 w 1620930"/>
                  <a:gd name="connsiteY27-9040" fmla="*/ 1703086 h 3680544"/>
                  <a:gd name="connsiteX28-9041" fmla="*/ 1033691 w 1620930"/>
                  <a:gd name="connsiteY28-9042" fmla="*/ 1862153 h 3680544"/>
                  <a:gd name="connsiteX29-9043" fmla="*/ 876052 w 1620930"/>
                  <a:gd name="connsiteY29-9044" fmla="*/ 2075514 h 3680544"/>
                  <a:gd name="connsiteX30-9045" fmla="*/ 874465 w 1620930"/>
                  <a:gd name="connsiteY30-9046" fmla="*/ 1864217 h 3680544"/>
                  <a:gd name="connsiteX31-9047" fmla="*/ 1088936 w 1620930"/>
                  <a:gd name="connsiteY31-9048" fmla="*/ 1518777 h 3680544"/>
                  <a:gd name="connsiteX32-9049" fmla="*/ 1250385 w 1620930"/>
                  <a:gd name="connsiteY32-9050" fmla="*/ 1133491 h 3680544"/>
                  <a:gd name="connsiteX33-9051" fmla="*/ 1158945 w 1620930"/>
                  <a:gd name="connsiteY33-9052" fmla="*/ 859647 h 3680544"/>
                  <a:gd name="connsiteX34-9053" fmla="*/ 441395 w 1620930"/>
                  <a:gd name="connsiteY34-9054" fmla="*/ 867267 h 3680544"/>
                  <a:gd name="connsiteX35-9055" fmla="*/ 480765 w 1620930"/>
                  <a:gd name="connsiteY35-9056" fmla="*/ 623427 h 3680544"/>
                  <a:gd name="connsiteX36-9057" fmla="*/ 797789 w 1620930"/>
                  <a:gd name="connsiteY36-9058" fmla="*/ 265128 h 3680544"/>
                  <a:gd name="connsiteX37-9059" fmla="*/ 954634 w 1620930"/>
                  <a:gd name="connsiteY37-9060" fmla="*/ 79074 h 3680544"/>
                  <a:gd name="connsiteX38-9061" fmla="*/ 794137 w 1620930"/>
                  <a:gd name="connsiteY38-9062" fmla="*/ 23829 h 3680544"/>
                  <a:gd name="connsiteX0-9063" fmla="*/ 794137 w 1620930"/>
                  <a:gd name="connsiteY0-9064" fmla="*/ 23829 h 3680544"/>
                  <a:gd name="connsiteX1-9065" fmla="*/ 427425 w 1620930"/>
                  <a:gd name="connsiteY1-9066" fmla="*/ 425307 h 3680544"/>
                  <a:gd name="connsiteX2-9067" fmla="*/ 142945 w 1620930"/>
                  <a:gd name="connsiteY2-9068" fmla="*/ 872347 h 3680544"/>
                  <a:gd name="connsiteX3-9069" fmla="*/ 145485 w 1620930"/>
                  <a:gd name="connsiteY3-9070" fmla="*/ 1057767 h 3680544"/>
                  <a:gd name="connsiteX4-9071" fmla="*/ 490925 w 1620930"/>
                  <a:gd name="connsiteY4-9072" fmla="*/ 1043797 h 3680544"/>
                  <a:gd name="connsiteX5-9073" fmla="*/ 960825 w 1620930"/>
                  <a:gd name="connsiteY5-9074" fmla="*/ 1012047 h 3680544"/>
                  <a:gd name="connsiteX6-9075" fmla="*/ 1082745 w 1620930"/>
                  <a:gd name="connsiteY6-9076" fmla="*/ 1057767 h 3680544"/>
                  <a:gd name="connsiteX7-9077" fmla="*/ 1044645 w 1620930"/>
                  <a:gd name="connsiteY7-9078" fmla="*/ 1248267 h 3680544"/>
                  <a:gd name="connsiteX8-9079" fmla="*/ 844620 w 1620930"/>
                  <a:gd name="connsiteY8-9080" fmla="*/ 1616884 h 3680544"/>
                  <a:gd name="connsiteX9-9081" fmla="*/ 521247 w 1620930"/>
                  <a:gd name="connsiteY9-9082" fmla="*/ 2009314 h 3680544"/>
                  <a:gd name="connsiteX10-9083" fmla="*/ 288360 w 1620930"/>
                  <a:gd name="connsiteY10-9084" fmla="*/ 2214579 h 3680544"/>
                  <a:gd name="connsiteX11-9085" fmla="*/ 8802 w 1620930"/>
                  <a:gd name="connsiteY11-9086" fmla="*/ 2428891 h 3680544"/>
                  <a:gd name="connsiteX12-9087" fmla="*/ 107862 w 1620930"/>
                  <a:gd name="connsiteY12-9088" fmla="*/ 2552240 h 3680544"/>
                  <a:gd name="connsiteX13-9089" fmla="*/ 480765 w 1620930"/>
                  <a:gd name="connsiteY13-9090" fmla="*/ 2273157 h 3680544"/>
                  <a:gd name="connsiteX14-9091" fmla="*/ 744131 w 1620930"/>
                  <a:gd name="connsiteY14-9092" fmla="*/ 2002171 h 3680544"/>
                  <a:gd name="connsiteX15-9093" fmla="*/ 739845 w 1620930"/>
                  <a:gd name="connsiteY15-9094" fmla="*/ 2238867 h 3680544"/>
                  <a:gd name="connsiteX16-9095" fmla="*/ 743020 w 1620930"/>
                  <a:gd name="connsiteY16-9096" fmla="*/ 3583162 h 3680544"/>
                  <a:gd name="connsiteX17-9097" fmla="*/ 873195 w 1620930"/>
                  <a:gd name="connsiteY17-9098" fmla="*/ 3607292 h 3680544"/>
                  <a:gd name="connsiteX18-9099" fmla="*/ 876052 w 1620930"/>
                  <a:gd name="connsiteY18-9100" fmla="*/ 2914666 h 3680544"/>
                  <a:gd name="connsiteX19-9101" fmla="*/ 890816 w 1620930"/>
                  <a:gd name="connsiteY19-9102" fmla="*/ 2384916 h 3680544"/>
                  <a:gd name="connsiteX20-9103" fmla="*/ 1318330 w 1620930"/>
                  <a:gd name="connsiteY20-9104" fmla="*/ 2379837 h 3680544"/>
                  <a:gd name="connsiteX21-9105" fmla="*/ 1593285 w 1620930"/>
                  <a:gd name="connsiteY21-9106" fmla="*/ 2398887 h 3680544"/>
                  <a:gd name="connsiteX22-9107" fmla="*/ 1593285 w 1620930"/>
                  <a:gd name="connsiteY22-9108" fmla="*/ 2269347 h 3680544"/>
                  <a:gd name="connsiteX23-9109" fmla="*/ 1433265 w 1620930"/>
                  <a:gd name="connsiteY23-9110" fmla="*/ 2216007 h 3680544"/>
                  <a:gd name="connsiteX24-9111" fmla="*/ 968445 w 1620930"/>
                  <a:gd name="connsiteY24-9112" fmla="*/ 2216007 h 3680544"/>
                  <a:gd name="connsiteX25-9113" fmla="*/ 1134656 w 1620930"/>
                  <a:gd name="connsiteY25-9114" fmla="*/ 1929305 h 3680544"/>
                  <a:gd name="connsiteX26-9115" fmla="*/ 1311345 w 1620930"/>
                  <a:gd name="connsiteY26-9116" fmla="*/ 1799288 h 3680544"/>
                  <a:gd name="connsiteX27-9117" fmla="*/ 1247528 w 1620930"/>
                  <a:gd name="connsiteY27-9118" fmla="*/ 1703086 h 3680544"/>
                  <a:gd name="connsiteX28-9119" fmla="*/ 1033691 w 1620930"/>
                  <a:gd name="connsiteY28-9120" fmla="*/ 1862153 h 3680544"/>
                  <a:gd name="connsiteX29-9121" fmla="*/ 876052 w 1620930"/>
                  <a:gd name="connsiteY29-9122" fmla="*/ 2075514 h 3680544"/>
                  <a:gd name="connsiteX30-9123" fmla="*/ 874465 w 1620930"/>
                  <a:gd name="connsiteY30-9124" fmla="*/ 1864217 h 3680544"/>
                  <a:gd name="connsiteX31-9125" fmla="*/ 1088936 w 1620930"/>
                  <a:gd name="connsiteY31-9126" fmla="*/ 1518777 h 3680544"/>
                  <a:gd name="connsiteX32-9127" fmla="*/ 1250385 w 1620930"/>
                  <a:gd name="connsiteY32-9128" fmla="*/ 1133491 h 3680544"/>
                  <a:gd name="connsiteX33-9129" fmla="*/ 1158945 w 1620930"/>
                  <a:gd name="connsiteY33-9130" fmla="*/ 859647 h 3680544"/>
                  <a:gd name="connsiteX34-9131" fmla="*/ 441395 w 1620930"/>
                  <a:gd name="connsiteY34-9132" fmla="*/ 867267 h 3680544"/>
                  <a:gd name="connsiteX35-9133" fmla="*/ 480765 w 1620930"/>
                  <a:gd name="connsiteY35-9134" fmla="*/ 623427 h 3680544"/>
                  <a:gd name="connsiteX36-9135" fmla="*/ 797789 w 1620930"/>
                  <a:gd name="connsiteY36-9136" fmla="*/ 265128 h 3680544"/>
                  <a:gd name="connsiteX37-9137" fmla="*/ 954634 w 1620930"/>
                  <a:gd name="connsiteY37-9138" fmla="*/ 79074 h 3680544"/>
                  <a:gd name="connsiteX38-9139" fmla="*/ 794137 w 1620930"/>
                  <a:gd name="connsiteY38-9140" fmla="*/ 23829 h 3680544"/>
                  <a:gd name="connsiteX0-9141" fmla="*/ 794137 w 1620930"/>
                  <a:gd name="connsiteY0-9142" fmla="*/ 23829 h 3680544"/>
                  <a:gd name="connsiteX1-9143" fmla="*/ 427425 w 1620930"/>
                  <a:gd name="connsiteY1-9144" fmla="*/ 425307 h 3680544"/>
                  <a:gd name="connsiteX2-9145" fmla="*/ 142945 w 1620930"/>
                  <a:gd name="connsiteY2-9146" fmla="*/ 872347 h 3680544"/>
                  <a:gd name="connsiteX3-9147" fmla="*/ 145485 w 1620930"/>
                  <a:gd name="connsiteY3-9148" fmla="*/ 1057767 h 3680544"/>
                  <a:gd name="connsiteX4-9149" fmla="*/ 490925 w 1620930"/>
                  <a:gd name="connsiteY4-9150" fmla="*/ 1043797 h 3680544"/>
                  <a:gd name="connsiteX5-9151" fmla="*/ 960825 w 1620930"/>
                  <a:gd name="connsiteY5-9152" fmla="*/ 1012047 h 3680544"/>
                  <a:gd name="connsiteX6-9153" fmla="*/ 1082745 w 1620930"/>
                  <a:gd name="connsiteY6-9154" fmla="*/ 1057767 h 3680544"/>
                  <a:gd name="connsiteX7-9155" fmla="*/ 1044645 w 1620930"/>
                  <a:gd name="connsiteY7-9156" fmla="*/ 1248267 h 3680544"/>
                  <a:gd name="connsiteX8-9157" fmla="*/ 844620 w 1620930"/>
                  <a:gd name="connsiteY8-9158" fmla="*/ 1616884 h 3680544"/>
                  <a:gd name="connsiteX9-9159" fmla="*/ 521247 w 1620930"/>
                  <a:gd name="connsiteY9-9160" fmla="*/ 2009314 h 3680544"/>
                  <a:gd name="connsiteX10-9161" fmla="*/ 288360 w 1620930"/>
                  <a:gd name="connsiteY10-9162" fmla="*/ 2214579 h 3680544"/>
                  <a:gd name="connsiteX11-9163" fmla="*/ 8802 w 1620930"/>
                  <a:gd name="connsiteY11-9164" fmla="*/ 2428891 h 3680544"/>
                  <a:gd name="connsiteX12-9165" fmla="*/ 107862 w 1620930"/>
                  <a:gd name="connsiteY12-9166" fmla="*/ 2552240 h 3680544"/>
                  <a:gd name="connsiteX13-9167" fmla="*/ 480765 w 1620930"/>
                  <a:gd name="connsiteY13-9168" fmla="*/ 2273157 h 3680544"/>
                  <a:gd name="connsiteX14-9169" fmla="*/ 744131 w 1620930"/>
                  <a:gd name="connsiteY14-9170" fmla="*/ 2002171 h 3680544"/>
                  <a:gd name="connsiteX15-9171" fmla="*/ 739845 w 1620930"/>
                  <a:gd name="connsiteY15-9172" fmla="*/ 2238867 h 3680544"/>
                  <a:gd name="connsiteX16-9173" fmla="*/ 743020 w 1620930"/>
                  <a:gd name="connsiteY16-9174" fmla="*/ 3583162 h 3680544"/>
                  <a:gd name="connsiteX17-9175" fmla="*/ 873195 w 1620930"/>
                  <a:gd name="connsiteY17-9176" fmla="*/ 3607292 h 3680544"/>
                  <a:gd name="connsiteX18-9177" fmla="*/ 876052 w 1620930"/>
                  <a:gd name="connsiteY18-9178" fmla="*/ 2914666 h 3680544"/>
                  <a:gd name="connsiteX19-9179" fmla="*/ 881291 w 1620930"/>
                  <a:gd name="connsiteY19-9180" fmla="*/ 2384916 h 3680544"/>
                  <a:gd name="connsiteX20-9181" fmla="*/ 1318330 w 1620930"/>
                  <a:gd name="connsiteY20-9182" fmla="*/ 2379837 h 3680544"/>
                  <a:gd name="connsiteX21-9183" fmla="*/ 1593285 w 1620930"/>
                  <a:gd name="connsiteY21-9184" fmla="*/ 2398887 h 3680544"/>
                  <a:gd name="connsiteX22-9185" fmla="*/ 1593285 w 1620930"/>
                  <a:gd name="connsiteY22-9186" fmla="*/ 2269347 h 3680544"/>
                  <a:gd name="connsiteX23-9187" fmla="*/ 1433265 w 1620930"/>
                  <a:gd name="connsiteY23-9188" fmla="*/ 2216007 h 3680544"/>
                  <a:gd name="connsiteX24-9189" fmla="*/ 968445 w 1620930"/>
                  <a:gd name="connsiteY24-9190" fmla="*/ 2216007 h 3680544"/>
                  <a:gd name="connsiteX25-9191" fmla="*/ 1134656 w 1620930"/>
                  <a:gd name="connsiteY25-9192" fmla="*/ 1929305 h 3680544"/>
                  <a:gd name="connsiteX26-9193" fmla="*/ 1311345 w 1620930"/>
                  <a:gd name="connsiteY26-9194" fmla="*/ 1799288 h 3680544"/>
                  <a:gd name="connsiteX27-9195" fmla="*/ 1247528 w 1620930"/>
                  <a:gd name="connsiteY27-9196" fmla="*/ 1703086 h 3680544"/>
                  <a:gd name="connsiteX28-9197" fmla="*/ 1033691 w 1620930"/>
                  <a:gd name="connsiteY28-9198" fmla="*/ 1862153 h 3680544"/>
                  <a:gd name="connsiteX29-9199" fmla="*/ 876052 w 1620930"/>
                  <a:gd name="connsiteY29-9200" fmla="*/ 2075514 h 3680544"/>
                  <a:gd name="connsiteX30-9201" fmla="*/ 874465 w 1620930"/>
                  <a:gd name="connsiteY30-9202" fmla="*/ 1864217 h 3680544"/>
                  <a:gd name="connsiteX31-9203" fmla="*/ 1088936 w 1620930"/>
                  <a:gd name="connsiteY31-9204" fmla="*/ 1518777 h 3680544"/>
                  <a:gd name="connsiteX32-9205" fmla="*/ 1250385 w 1620930"/>
                  <a:gd name="connsiteY32-9206" fmla="*/ 1133491 h 3680544"/>
                  <a:gd name="connsiteX33-9207" fmla="*/ 1158945 w 1620930"/>
                  <a:gd name="connsiteY33-9208" fmla="*/ 859647 h 3680544"/>
                  <a:gd name="connsiteX34-9209" fmla="*/ 441395 w 1620930"/>
                  <a:gd name="connsiteY34-9210" fmla="*/ 867267 h 3680544"/>
                  <a:gd name="connsiteX35-9211" fmla="*/ 480765 w 1620930"/>
                  <a:gd name="connsiteY35-9212" fmla="*/ 623427 h 3680544"/>
                  <a:gd name="connsiteX36-9213" fmla="*/ 797789 w 1620930"/>
                  <a:gd name="connsiteY36-9214" fmla="*/ 265128 h 3680544"/>
                  <a:gd name="connsiteX37-9215" fmla="*/ 954634 w 1620930"/>
                  <a:gd name="connsiteY37-9216" fmla="*/ 79074 h 3680544"/>
                  <a:gd name="connsiteX38-9217" fmla="*/ 794137 w 1620930"/>
                  <a:gd name="connsiteY38-9218" fmla="*/ 23829 h 3680544"/>
                  <a:gd name="connsiteX0-9219" fmla="*/ 794137 w 1620930"/>
                  <a:gd name="connsiteY0-9220" fmla="*/ 23829 h 3676354"/>
                  <a:gd name="connsiteX1-9221" fmla="*/ 427425 w 1620930"/>
                  <a:gd name="connsiteY1-9222" fmla="*/ 425307 h 3676354"/>
                  <a:gd name="connsiteX2-9223" fmla="*/ 142945 w 1620930"/>
                  <a:gd name="connsiteY2-9224" fmla="*/ 872347 h 3676354"/>
                  <a:gd name="connsiteX3-9225" fmla="*/ 145485 w 1620930"/>
                  <a:gd name="connsiteY3-9226" fmla="*/ 1057767 h 3676354"/>
                  <a:gd name="connsiteX4-9227" fmla="*/ 490925 w 1620930"/>
                  <a:gd name="connsiteY4-9228" fmla="*/ 1043797 h 3676354"/>
                  <a:gd name="connsiteX5-9229" fmla="*/ 960825 w 1620930"/>
                  <a:gd name="connsiteY5-9230" fmla="*/ 1012047 h 3676354"/>
                  <a:gd name="connsiteX6-9231" fmla="*/ 1082745 w 1620930"/>
                  <a:gd name="connsiteY6-9232" fmla="*/ 1057767 h 3676354"/>
                  <a:gd name="connsiteX7-9233" fmla="*/ 1044645 w 1620930"/>
                  <a:gd name="connsiteY7-9234" fmla="*/ 1248267 h 3676354"/>
                  <a:gd name="connsiteX8-9235" fmla="*/ 844620 w 1620930"/>
                  <a:gd name="connsiteY8-9236" fmla="*/ 1616884 h 3676354"/>
                  <a:gd name="connsiteX9-9237" fmla="*/ 521247 w 1620930"/>
                  <a:gd name="connsiteY9-9238" fmla="*/ 2009314 h 3676354"/>
                  <a:gd name="connsiteX10-9239" fmla="*/ 288360 w 1620930"/>
                  <a:gd name="connsiteY10-9240" fmla="*/ 2214579 h 3676354"/>
                  <a:gd name="connsiteX11-9241" fmla="*/ 8802 w 1620930"/>
                  <a:gd name="connsiteY11-9242" fmla="*/ 2428891 h 3676354"/>
                  <a:gd name="connsiteX12-9243" fmla="*/ 107862 w 1620930"/>
                  <a:gd name="connsiteY12-9244" fmla="*/ 2552240 h 3676354"/>
                  <a:gd name="connsiteX13-9245" fmla="*/ 480765 w 1620930"/>
                  <a:gd name="connsiteY13-9246" fmla="*/ 2273157 h 3676354"/>
                  <a:gd name="connsiteX14-9247" fmla="*/ 744131 w 1620930"/>
                  <a:gd name="connsiteY14-9248" fmla="*/ 2002171 h 3676354"/>
                  <a:gd name="connsiteX15-9249" fmla="*/ 739845 w 1620930"/>
                  <a:gd name="connsiteY15-9250" fmla="*/ 2238867 h 3676354"/>
                  <a:gd name="connsiteX16-9251" fmla="*/ 743020 w 1620930"/>
                  <a:gd name="connsiteY16-9252" fmla="*/ 3583162 h 3676354"/>
                  <a:gd name="connsiteX17-9253" fmla="*/ 873195 w 1620930"/>
                  <a:gd name="connsiteY17-9254" fmla="*/ 3607292 h 3676354"/>
                  <a:gd name="connsiteX18-9255" fmla="*/ 890340 w 1620930"/>
                  <a:gd name="connsiteY18-9256" fmla="*/ 2976578 h 3676354"/>
                  <a:gd name="connsiteX19-9257" fmla="*/ 881291 w 1620930"/>
                  <a:gd name="connsiteY19-9258" fmla="*/ 2384916 h 3676354"/>
                  <a:gd name="connsiteX20-9259" fmla="*/ 1318330 w 1620930"/>
                  <a:gd name="connsiteY20-9260" fmla="*/ 2379837 h 3676354"/>
                  <a:gd name="connsiteX21-9261" fmla="*/ 1593285 w 1620930"/>
                  <a:gd name="connsiteY21-9262" fmla="*/ 2398887 h 3676354"/>
                  <a:gd name="connsiteX22-9263" fmla="*/ 1593285 w 1620930"/>
                  <a:gd name="connsiteY22-9264" fmla="*/ 2269347 h 3676354"/>
                  <a:gd name="connsiteX23-9265" fmla="*/ 1433265 w 1620930"/>
                  <a:gd name="connsiteY23-9266" fmla="*/ 2216007 h 3676354"/>
                  <a:gd name="connsiteX24-9267" fmla="*/ 968445 w 1620930"/>
                  <a:gd name="connsiteY24-9268" fmla="*/ 2216007 h 3676354"/>
                  <a:gd name="connsiteX25-9269" fmla="*/ 1134656 w 1620930"/>
                  <a:gd name="connsiteY25-9270" fmla="*/ 1929305 h 3676354"/>
                  <a:gd name="connsiteX26-9271" fmla="*/ 1311345 w 1620930"/>
                  <a:gd name="connsiteY26-9272" fmla="*/ 1799288 h 3676354"/>
                  <a:gd name="connsiteX27-9273" fmla="*/ 1247528 w 1620930"/>
                  <a:gd name="connsiteY27-9274" fmla="*/ 1703086 h 3676354"/>
                  <a:gd name="connsiteX28-9275" fmla="*/ 1033691 w 1620930"/>
                  <a:gd name="connsiteY28-9276" fmla="*/ 1862153 h 3676354"/>
                  <a:gd name="connsiteX29-9277" fmla="*/ 876052 w 1620930"/>
                  <a:gd name="connsiteY29-9278" fmla="*/ 2075514 h 3676354"/>
                  <a:gd name="connsiteX30-9279" fmla="*/ 874465 w 1620930"/>
                  <a:gd name="connsiteY30-9280" fmla="*/ 1864217 h 3676354"/>
                  <a:gd name="connsiteX31-9281" fmla="*/ 1088936 w 1620930"/>
                  <a:gd name="connsiteY31-9282" fmla="*/ 1518777 h 3676354"/>
                  <a:gd name="connsiteX32-9283" fmla="*/ 1250385 w 1620930"/>
                  <a:gd name="connsiteY32-9284" fmla="*/ 1133491 h 3676354"/>
                  <a:gd name="connsiteX33-9285" fmla="*/ 1158945 w 1620930"/>
                  <a:gd name="connsiteY33-9286" fmla="*/ 859647 h 3676354"/>
                  <a:gd name="connsiteX34-9287" fmla="*/ 441395 w 1620930"/>
                  <a:gd name="connsiteY34-9288" fmla="*/ 867267 h 3676354"/>
                  <a:gd name="connsiteX35-9289" fmla="*/ 480765 w 1620930"/>
                  <a:gd name="connsiteY35-9290" fmla="*/ 623427 h 3676354"/>
                  <a:gd name="connsiteX36-9291" fmla="*/ 797789 w 1620930"/>
                  <a:gd name="connsiteY36-9292" fmla="*/ 265128 h 3676354"/>
                  <a:gd name="connsiteX37-9293" fmla="*/ 954634 w 1620930"/>
                  <a:gd name="connsiteY37-9294" fmla="*/ 79074 h 3676354"/>
                  <a:gd name="connsiteX38-9295" fmla="*/ 794137 w 1620930"/>
                  <a:gd name="connsiteY38-9296" fmla="*/ 23829 h 3676354"/>
                  <a:gd name="connsiteX0-9297" fmla="*/ 794137 w 1620930"/>
                  <a:gd name="connsiteY0-9298" fmla="*/ 23829 h 3675077"/>
                  <a:gd name="connsiteX1-9299" fmla="*/ 427425 w 1620930"/>
                  <a:gd name="connsiteY1-9300" fmla="*/ 425307 h 3675077"/>
                  <a:gd name="connsiteX2-9301" fmla="*/ 142945 w 1620930"/>
                  <a:gd name="connsiteY2-9302" fmla="*/ 872347 h 3675077"/>
                  <a:gd name="connsiteX3-9303" fmla="*/ 145485 w 1620930"/>
                  <a:gd name="connsiteY3-9304" fmla="*/ 1057767 h 3675077"/>
                  <a:gd name="connsiteX4-9305" fmla="*/ 490925 w 1620930"/>
                  <a:gd name="connsiteY4-9306" fmla="*/ 1043797 h 3675077"/>
                  <a:gd name="connsiteX5-9307" fmla="*/ 960825 w 1620930"/>
                  <a:gd name="connsiteY5-9308" fmla="*/ 1012047 h 3675077"/>
                  <a:gd name="connsiteX6-9309" fmla="*/ 1082745 w 1620930"/>
                  <a:gd name="connsiteY6-9310" fmla="*/ 1057767 h 3675077"/>
                  <a:gd name="connsiteX7-9311" fmla="*/ 1044645 w 1620930"/>
                  <a:gd name="connsiteY7-9312" fmla="*/ 1248267 h 3675077"/>
                  <a:gd name="connsiteX8-9313" fmla="*/ 844620 w 1620930"/>
                  <a:gd name="connsiteY8-9314" fmla="*/ 1616884 h 3675077"/>
                  <a:gd name="connsiteX9-9315" fmla="*/ 521247 w 1620930"/>
                  <a:gd name="connsiteY9-9316" fmla="*/ 2009314 h 3675077"/>
                  <a:gd name="connsiteX10-9317" fmla="*/ 288360 w 1620930"/>
                  <a:gd name="connsiteY10-9318" fmla="*/ 2214579 h 3675077"/>
                  <a:gd name="connsiteX11-9319" fmla="*/ 8802 w 1620930"/>
                  <a:gd name="connsiteY11-9320" fmla="*/ 2428891 h 3675077"/>
                  <a:gd name="connsiteX12-9321" fmla="*/ 107862 w 1620930"/>
                  <a:gd name="connsiteY12-9322" fmla="*/ 2552240 h 3675077"/>
                  <a:gd name="connsiteX13-9323" fmla="*/ 480765 w 1620930"/>
                  <a:gd name="connsiteY13-9324" fmla="*/ 2273157 h 3675077"/>
                  <a:gd name="connsiteX14-9325" fmla="*/ 744131 w 1620930"/>
                  <a:gd name="connsiteY14-9326" fmla="*/ 2002171 h 3675077"/>
                  <a:gd name="connsiteX15-9327" fmla="*/ 739845 w 1620930"/>
                  <a:gd name="connsiteY15-9328" fmla="*/ 2238867 h 3675077"/>
                  <a:gd name="connsiteX16-9329" fmla="*/ 743020 w 1620930"/>
                  <a:gd name="connsiteY16-9330" fmla="*/ 3583162 h 3675077"/>
                  <a:gd name="connsiteX17-9331" fmla="*/ 873195 w 1620930"/>
                  <a:gd name="connsiteY17-9332" fmla="*/ 3607292 h 3675077"/>
                  <a:gd name="connsiteX18-9333" fmla="*/ 880815 w 1620930"/>
                  <a:gd name="connsiteY18-9334" fmla="*/ 2995628 h 3675077"/>
                  <a:gd name="connsiteX19-9335" fmla="*/ 881291 w 1620930"/>
                  <a:gd name="connsiteY19-9336" fmla="*/ 2384916 h 3675077"/>
                  <a:gd name="connsiteX20-9337" fmla="*/ 1318330 w 1620930"/>
                  <a:gd name="connsiteY20-9338" fmla="*/ 2379837 h 3675077"/>
                  <a:gd name="connsiteX21-9339" fmla="*/ 1593285 w 1620930"/>
                  <a:gd name="connsiteY21-9340" fmla="*/ 2398887 h 3675077"/>
                  <a:gd name="connsiteX22-9341" fmla="*/ 1593285 w 1620930"/>
                  <a:gd name="connsiteY22-9342" fmla="*/ 2269347 h 3675077"/>
                  <a:gd name="connsiteX23-9343" fmla="*/ 1433265 w 1620930"/>
                  <a:gd name="connsiteY23-9344" fmla="*/ 2216007 h 3675077"/>
                  <a:gd name="connsiteX24-9345" fmla="*/ 968445 w 1620930"/>
                  <a:gd name="connsiteY24-9346" fmla="*/ 2216007 h 3675077"/>
                  <a:gd name="connsiteX25-9347" fmla="*/ 1134656 w 1620930"/>
                  <a:gd name="connsiteY25-9348" fmla="*/ 1929305 h 3675077"/>
                  <a:gd name="connsiteX26-9349" fmla="*/ 1311345 w 1620930"/>
                  <a:gd name="connsiteY26-9350" fmla="*/ 1799288 h 3675077"/>
                  <a:gd name="connsiteX27-9351" fmla="*/ 1247528 w 1620930"/>
                  <a:gd name="connsiteY27-9352" fmla="*/ 1703086 h 3675077"/>
                  <a:gd name="connsiteX28-9353" fmla="*/ 1033691 w 1620930"/>
                  <a:gd name="connsiteY28-9354" fmla="*/ 1862153 h 3675077"/>
                  <a:gd name="connsiteX29-9355" fmla="*/ 876052 w 1620930"/>
                  <a:gd name="connsiteY29-9356" fmla="*/ 2075514 h 3675077"/>
                  <a:gd name="connsiteX30-9357" fmla="*/ 874465 w 1620930"/>
                  <a:gd name="connsiteY30-9358" fmla="*/ 1864217 h 3675077"/>
                  <a:gd name="connsiteX31-9359" fmla="*/ 1088936 w 1620930"/>
                  <a:gd name="connsiteY31-9360" fmla="*/ 1518777 h 3675077"/>
                  <a:gd name="connsiteX32-9361" fmla="*/ 1250385 w 1620930"/>
                  <a:gd name="connsiteY32-9362" fmla="*/ 1133491 h 3675077"/>
                  <a:gd name="connsiteX33-9363" fmla="*/ 1158945 w 1620930"/>
                  <a:gd name="connsiteY33-9364" fmla="*/ 859647 h 3675077"/>
                  <a:gd name="connsiteX34-9365" fmla="*/ 441395 w 1620930"/>
                  <a:gd name="connsiteY34-9366" fmla="*/ 867267 h 3675077"/>
                  <a:gd name="connsiteX35-9367" fmla="*/ 480765 w 1620930"/>
                  <a:gd name="connsiteY35-9368" fmla="*/ 623427 h 3675077"/>
                  <a:gd name="connsiteX36-9369" fmla="*/ 797789 w 1620930"/>
                  <a:gd name="connsiteY36-9370" fmla="*/ 265128 h 3675077"/>
                  <a:gd name="connsiteX37-9371" fmla="*/ 954634 w 1620930"/>
                  <a:gd name="connsiteY37-9372" fmla="*/ 79074 h 3675077"/>
                  <a:gd name="connsiteX38-9373" fmla="*/ 794137 w 1620930"/>
                  <a:gd name="connsiteY38-9374" fmla="*/ 23829 h 3675077"/>
                  <a:gd name="connsiteX0-9375" fmla="*/ 794137 w 1620930"/>
                  <a:gd name="connsiteY0-9376" fmla="*/ 23829 h 3675077"/>
                  <a:gd name="connsiteX1-9377" fmla="*/ 427425 w 1620930"/>
                  <a:gd name="connsiteY1-9378" fmla="*/ 425307 h 3675077"/>
                  <a:gd name="connsiteX2-9379" fmla="*/ 142945 w 1620930"/>
                  <a:gd name="connsiteY2-9380" fmla="*/ 872347 h 3675077"/>
                  <a:gd name="connsiteX3-9381" fmla="*/ 145485 w 1620930"/>
                  <a:gd name="connsiteY3-9382" fmla="*/ 1057767 h 3675077"/>
                  <a:gd name="connsiteX4-9383" fmla="*/ 490925 w 1620930"/>
                  <a:gd name="connsiteY4-9384" fmla="*/ 1043797 h 3675077"/>
                  <a:gd name="connsiteX5-9385" fmla="*/ 960825 w 1620930"/>
                  <a:gd name="connsiteY5-9386" fmla="*/ 1012047 h 3675077"/>
                  <a:gd name="connsiteX6-9387" fmla="*/ 1082745 w 1620930"/>
                  <a:gd name="connsiteY6-9388" fmla="*/ 1057767 h 3675077"/>
                  <a:gd name="connsiteX7-9389" fmla="*/ 1044645 w 1620930"/>
                  <a:gd name="connsiteY7-9390" fmla="*/ 1248267 h 3675077"/>
                  <a:gd name="connsiteX8-9391" fmla="*/ 844620 w 1620930"/>
                  <a:gd name="connsiteY8-9392" fmla="*/ 1616884 h 3675077"/>
                  <a:gd name="connsiteX9-9393" fmla="*/ 521247 w 1620930"/>
                  <a:gd name="connsiteY9-9394" fmla="*/ 2009314 h 3675077"/>
                  <a:gd name="connsiteX10-9395" fmla="*/ 288360 w 1620930"/>
                  <a:gd name="connsiteY10-9396" fmla="*/ 2214579 h 3675077"/>
                  <a:gd name="connsiteX11-9397" fmla="*/ 8802 w 1620930"/>
                  <a:gd name="connsiteY11-9398" fmla="*/ 2428891 h 3675077"/>
                  <a:gd name="connsiteX12-9399" fmla="*/ 107862 w 1620930"/>
                  <a:gd name="connsiteY12-9400" fmla="*/ 2552240 h 3675077"/>
                  <a:gd name="connsiteX13-9401" fmla="*/ 480765 w 1620930"/>
                  <a:gd name="connsiteY13-9402" fmla="*/ 2273157 h 3675077"/>
                  <a:gd name="connsiteX14-9403" fmla="*/ 744131 w 1620930"/>
                  <a:gd name="connsiteY14-9404" fmla="*/ 2002171 h 3675077"/>
                  <a:gd name="connsiteX15-9405" fmla="*/ 739845 w 1620930"/>
                  <a:gd name="connsiteY15-9406" fmla="*/ 2238867 h 3675077"/>
                  <a:gd name="connsiteX16-9407" fmla="*/ 743020 w 1620930"/>
                  <a:gd name="connsiteY16-9408" fmla="*/ 3583162 h 3675077"/>
                  <a:gd name="connsiteX17-9409" fmla="*/ 873195 w 1620930"/>
                  <a:gd name="connsiteY17-9410" fmla="*/ 3607292 h 3675077"/>
                  <a:gd name="connsiteX18-9411" fmla="*/ 880815 w 1620930"/>
                  <a:gd name="connsiteY18-9412" fmla="*/ 2995628 h 3675077"/>
                  <a:gd name="connsiteX19-9413" fmla="*/ 881291 w 1620930"/>
                  <a:gd name="connsiteY19-9414" fmla="*/ 2365866 h 3675077"/>
                  <a:gd name="connsiteX20-9415" fmla="*/ 1318330 w 1620930"/>
                  <a:gd name="connsiteY20-9416" fmla="*/ 2379837 h 3675077"/>
                  <a:gd name="connsiteX21-9417" fmla="*/ 1593285 w 1620930"/>
                  <a:gd name="connsiteY21-9418" fmla="*/ 2398887 h 3675077"/>
                  <a:gd name="connsiteX22-9419" fmla="*/ 1593285 w 1620930"/>
                  <a:gd name="connsiteY22-9420" fmla="*/ 2269347 h 3675077"/>
                  <a:gd name="connsiteX23-9421" fmla="*/ 1433265 w 1620930"/>
                  <a:gd name="connsiteY23-9422" fmla="*/ 2216007 h 3675077"/>
                  <a:gd name="connsiteX24-9423" fmla="*/ 968445 w 1620930"/>
                  <a:gd name="connsiteY24-9424" fmla="*/ 2216007 h 3675077"/>
                  <a:gd name="connsiteX25-9425" fmla="*/ 1134656 w 1620930"/>
                  <a:gd name="connsiteY25-9426" fmla="*/ 1929305 h 3675077"/>
                  <a:gd name="connsiteX26-9427" fmla="*/ 1311345 w 1620930"/>
                  <a:gd name="connsiteY26-9428" fmla="*/ 1799288 h 3675077"/>
                  <a:gd name="connsiteX27-9429" fmla="*/ 1247528 w 1620930"/>
                  <a:gd name="connsiteY27-9430" fmla="*/ 1703086 h 3675077"/>
                  <a:gd name="connsiteX28-9431" fmla="*/ 1033691 w 1620930"/>
                  <a:gd name="connsiteY28-9432" fmla="*/ 1862153 h 3675077"/>
                  <a:gd name="connsiteX29-9433" fmla="*/ 876052 w 1620930"/>
                  <a:gd name="connsiteY29-9434" fmla="*/ 2075514 h 3675077"/>
                  <a:gd name="connsiteX30-9435" fmla="*/ 874465 w 1620930"/>
                  <a:gd name="connsiteY30-9436" fmla="*/ 1864217 h 3675077"/>
                  <a:gd name="connsiteX31-9437" fmla="*/ 1088936 w 1620930"/>
                  <a:gd name="connsiteY31-9438" fmla="*/ 1518777 h 3675077"/>
                  <a:gd name="connsiteX32-9439" fmla="*/ 1250385 w 1620930"/>
                  <a:gd name="connsiteY32-9440" fmla="*/ 1133491 h 3675077"/>
                  <a:gd name="connsiteX33-9441" fmla="*/ 1158945 w 1620930"/>
                  <a:gd name="connsiteY33-9442" fmla="*/ 859647 h 3675077"/>
                  <a:gd name="connsiteX34-9443" fmla="*/ 441395 w 1620930"/>
                  <a:gd name="connsiteY34-9444" fmla="*/ 867267 h 3675077"/>
                  <a:gd name="connsiteX35-9445" fmla="*/ 480765 w 1620930"/>
                  <a:gd name="connsiteY35-9446" fmla="*/ 623427 h 3675077"/>
                  <a:gd name="connsiteX36-9447" fmla="*/ 797789 w 1620930"/>
                  <a:gd name="connsiteY36-9448" fmla="*/ 265128 h 3675077"/>
                  <a:gd name="connsiteX37-9449" fmla="*/ 954634 w 1620930"/>
                  <a:gd name="connsiteY37-9450" fmla="*/ 79074 h 3675077"/>
                  <a:gd name="connsiteX38-9451" fmla="*/ 794137 w 1620930"/>
                  <a:gd name="connsiteY38-9452" fmla="*/ 23829 h 3675077"/>
                  <a:gd name="connsiteX0-9453" fmla="*/ 794137 w 1620930"/>
                  <a:gd name="connsiteY0-9454" fmla="*/ 23829 h 3675077"/>
                  <a:gd name="connsiteX1-9455" fmla="*/ 427425 w 1620930"/>
                  <a:gd name="connsiteY1-9456" fmla="*/ 425307 h 3675077"/>
                  <a:gd name="connsiteX2-9457" fmla="*/ 142945 w 1620930"/>
                  <a:gd name="connsiteY2-9458" fmla="*/ 872347 h 3675077"/>
                  <a:gd name="connsiteX3-9459" fmla="*/ 145485 w 1620930"/>
                  <a:gd name="connsiteY3-9460" fmla="*/ 1057767 h 3675077"/>
                  <a:gd name="connsiteX4-9461" fmla="*/ 490925 w 1620930"/>
                  <a:gd name="connsiteY4-9462" fmla="*/ 1043797 h 3675077"/>
                  <a:gd name="connsiteX5-9463" fmla="*/ 960825 w 1620930"/>
                  <a:gd name="connsiteY5-9464" fmla="*/ 1012047 h 3675077"/>
                  <a:gd name="connsiteX6-9465" fmla="*/ 1082745 w 1620930"/>
                  <a:gd name="connsiteY6-9466" fmla="*/ 1057767 h 3675077"/>
                  <a:gd name="connsiteX7-9467" fmla="*/ 1044645 w 1620930"/>
                  <a:gd name="connsiteY7-9468" fmla="*/ 1248267 h 3675077"/>
                  <a:gd name="connsiteX8-9469" fmla="*/ 844620 w 1620930"/>
                  <a:gd name="connsiteY8-9470" fmla="*/ 1616884 h 3675077"/>
                  <a:gd name="connsiteX9-9471" fmla="*/ 521247 w 1620930"/>
                  <a:gd name="connsiteY9-9472" fmla="*/ 2009314 h 3675077"/>
                  <a:gd name="connsiteX10-9473" fmla="*/ 288360 w 1620930"/>
                  <a:gd name="connsiteY10-9474" fmla="*/ 2214579 h 3675077"/>
                  <a:gd name="connsiteX11-9475" fmla="*/ 8802 w 1620930"/>
                  <a:gd name="connsiteY11-9476" fmla="*/ 2428891 h 3675077"/>
                  <a:gd name="connsiteX12-9477" fmla="*/ 107862 w 1620930"/>
                  <a:gd name="connsiteY12-9478" fmla="*/ 2552240 h 3675077"/>
                  <a:gd name="connsiteX13-9479" fmla="*/ 480765 w 1620930"/>
                  <a:gd name="connsiteY13-9480" fmla="*/ 2273157 h 3675077"/>
                  <a:gd name="connsiteX14-9481" fmla="*/ 744131 w 1620930"/>
                  <a:gd name="connsiteY14-9482" fmla="*/ 2002171 h 3675077"/>
                  <a:gd name="connsiteX15-9483" fmla="*/ 739845 w 1620930"/>
                  <a:gd name="connsiteY15-9484" fmla="*/ 2238867 h 3675077"/>
                  <a:gd name="connsiteX16-9485" fmla="*/ 743020 w 1620930"/>
                  <a:gd name="connsiteY16-9486" fmla="*/ 3583162 h 3675077"/>
                  <a:gd name="connsiteX17-9487" fmla="*/ 873195 w 1620930"/>
                  <a:gd name="connsiteY17-9488" fmla="*/ 3607292 h 3675077"/>
                  <a:gd name="connsiteX18-9489" fmla="*/ 880815 w 1620930"/>
                  <a:gd name="connsiteY18-9490" fmla="*/ 2995628 h 3675077"/>
                  <a:gd name="connsiteX19-9491" fmla="*/ 881291 w 1620930"/>
                  <a:gd name="connsiteY19-9492" fmla="*/ 2351579 h 3675077"/>
                  <a:gd name="connsiteX20-9493" fmla="*/ 1318330 w 1620930"/>
                  <a:gd name="connsiteY20-9494" fmla="*/ 2379837 h 3675077"/>
                  <a:gd name="connsiteX21-9495" fmla="*/ 1593285 w 1620930"/>
                  <a:gd name="connsiteY21-9496" fmla="*/ 2398887 h 3675077"/>
                  <a:gd name="connsiteX22-9497" fmla="*/ 1593285 w 1620930"/>
                  <a:gd name="connsiteY22-9498" fmla="*/ 2269347 h 3675077"/>
                  <a:gd name="connsiteX23-9499" fmla="*/ 1433265 w 1620930"/>
                  <a:gd name="connsiteY23-9500" fmla="*/ 2216007 h 3675077"/>
                  <a:gd name="connsiteX24-9501" fmla="*/ 968445 w 1620930"/>
                  <a:gd name="connsiteY24-9502" fmla="*/ 2216007 h 3675077"/>
                  <a:gd name="connsiteX25-9503" fmla="*/ 1134656 w 1620930"/>
                  <a:gd name="connsiteY25-9504" fmla="*/ 1929305 h 3675077"/>
                  <a:gd name="connsiteX26-9505" fmla="*/ 1311345 w 1620930"/>
                  <a:gd name="connsiteY26-9506" fmla="*/ 1799288 h 3675077"/>
                  <a:gd name="connsiteX27-9507" fmla="*/ 1247528 w 1620930"/>
                  <a:gd name="connsiteY27-9508" fmla="*/ 1703086 h 3675077"/>
                  <a:gd name="connsiteX28-9509" fmla="*/ 1033691 w 1620930"/>
                  <a:gd name="connsiteY28-9510" fmla="*/ 1862153 h 3675077"/>
                  <a:gd name="connsiteX29-9511" fmla="*/ 876052 w 1620930"/>
                  <a:gd name="connsiteY29-9512" fmla="*/ 2075514 h 3675077"/>
                  <a:gd name="connsiteX30-9513" fmla="*/ 874465 w 1620930"/>
                  <a:gd name="connsiteY30-9514" fmla="*/ 1864217 h 3675077"/>
                  <a:gd name="connsiteX31-9515" fmla="*/ 1088936 w 1620930"/>
                  <a:gd name="connsiteY31-9516" fmla="*/ 1518777 h 3675077"/>
                  <a:gd name="connsiteX32-9517" fmla="*/ 1250385 w 1620930"/>
                  <a:gd name="connsiteY32-9518" fmla="*/ 1133491 h 3675077"/>
                  <a:gd name="connsiteX33-9519" fmla="*/ 1158945 w 1620930"/>
                  <a:gd name="connsiteY33-9520" fmla="*/ 859647 h 3675077"/>
                  <a:gd name="connsiteX34-9521" fmla="*/ 441395 w 1620930"/>
                  <a:gd name="connsiteY34-9522" fmla="*/ 867267 h 3675077"/>
                  <a:gd name="connsiteX35-9523" fmla="*/ 480765 w 1620930"/>
                  <a:gd name="connsiteY35-9524" fmla="*/ 623427 h 3675077"/>
                  <a:gd name="connsiteX36-9525" fmla="*/ 797789 w 1620930"/>
                  <a:gd name="connsiteY36-9526" fmla="*/ 265128 h 3675077"/>
                  <a:gd name="connsiteX37-9527" fmla="*/ 954634 w 1620930"/>
                  <a:gd name="connsiteY37-9528" fmla="*/ 79074 h 3675077"/>
                  <a:gd name="connsiteX38-9529" fmla="*/ 794137 w 1620930"/>
                  <a:gd name="connsiteY38-9530" fmla="*/ 23829 h 3675077"/>
                  <a:gd name="connsiteX0-9531" fmla="*/ 794137 w 1620930"/>
                  <a:gd name="connsiteY0-9532" fmla="*/ 23829 h 3675077"/>
                  <a:gd name="connsiteX1-9533" fmla="*/ 427425 w 1620930"/>
                  <a:gd name="connsiteY1-9534" fmla="*/ 425307 h 3675077"/>
                  <a:gd name="connsiteX2-9535" fmla="*/ 142945 w 1620930"/>
                  <a:gd name="connsiteY2-9536" fmla="*/ 872347 h 3675077"/>
                  <a:gd name="connsiteX3-9537" fmla="*/ 145485 w 1620930"/>
                  <a:gd name="connsiteY3-9538" fmla="*/ 1057767 h 3675077"/>
                  <a:gd name="connsiteX4-9539" fmla="*/ 490925 w 1620930"/>
                  <a:gd name="connsiteY4-9540" fmla="*/ 1043797 h 3675077"/>
                  <a:gd name="connsiteX5-9541" fmla="*/ 960825 w 1620930"/>
                  <a:gd name="connsiteY5-9542" fmla="*/ 1012047 h 3675077"/>
                  <a:gd name="connsiteX6-9543" fmla="*/ 1082745 w 1620930"/>
                  <a:gd name="connsiteY6-9544" fmla="*/ 1057767 h 3675077"/>
                  <a:gd name="connsiteX7-9545" fmla="*/ 1044645 w 1620930"/>
                  <a:gd name="connsiteY7-9546" fmla="*/ 1248267 h 3675077"/>
                  <a:gd name="connsiteX8-9547" fmla="*/ 844620 w 1620930"/>
                  <a:gd name="connsiteY8-9548" fmla="*/ 1616884 h 3675077"/>
                  <a:gd name="connsiteX9-9549" fmla="*/ 521247 w 1620930"/>
                  <a:gd name="connsiteY9-9550" fmla="*/ 2009314 h 3675077"/>
                  <a:gd name="connsiteX10-9551" fmla="*/ 288360 w 1620930"/>
                  <a:gd name="connsiteY10-9552" fmla="*/ 2214579 h 3675077"/>
                  <a:gd name="connsiteX11-9553" fmla="*/ 8802 w 1620930"/>
                  <a:gd name="connsiteY11-9554" fmla="*/ 2428891 h 3675077"/>
                  <a:gd name="connsiteX12-9555" fmla="*/ 107862 w 1620930"/>
                  <a:gd name="connsiteY12-9556" fmla="*/ 2552240 h 3675077"/>
                  <a:gd name="connsiteX13-9557" fmla="*/ 480765 w 1620930"/>
                  <a:gd name="connsiteY13-9558" fmla="*/ 2273157 h 3675077"/>
                  <a:gd name="connsiteX14-9559" fmla="*/ 744131 w 1620930"/>
                  <a:gd name="connsiteY14-9560" fmla="*/ 2002171 h 3675077"/>
                  <a:gd name="connsiteX15-9561" fmla="*/ 739845 w 1620930"/>
                  <a:gd name="connsiteY15-9562" fmla="*/ 2238867 h 3675077"/>
                  <a:gd name="connsiteX16-9563" fmla="*/ 743020 w 1620930"/>
                  <a:gd name="connsiteY16-9564" fmla="*/ 3583162 h 3675077"/>
                  <a:gd name="connsiteX17-9565" fmla="*/ 873195 w 1620930"/>
                  <a:gd name="connsiteY17-9566" fmla="*/ 3607292 h 3675077"/>
                  <a:gd name="connsiteX18-9567" fmla="*/ 880815 w 1620930"/>
                  <a:gd name="connsiteY18-9568" fmla="*/ 2995628 h 3675077"/>
                  <a:gd name="connsiteX19-9569" fmla="*/ 881291 w 1620930"/>
                  <a:gd name="connsiteY19-9570" fmla="*/ 2351579 h 3675077"/>
                  <a:gd name="connsiteX20-9571" fmla="*/ 1318330 w 1620930"/>
                  <a:gd name="connsiteY20-9572" fmla="*/ 2379837 h 3675077"/>
                  <a:gd name="connsiteX21-9573" fmla="*/ 1593285 w 1620930"/>
                  <a:gd name="connsiteY21-9574" fmla="*/ 2398887 h 3675077"/>
                  <a:gd name="connsiteX22-9575" fmla="*/ 1593285 w 1620930"/>
                  <a:gd name="connsiteY22-9576" fmla="*/ 2269347 h 3675077"/>
                  <a:gd name="connsiteX23-9577" fmla="*/ 1433265 w 1620930"/>
                  <a:gd name="connsiteY23-9578" fmla="*/ 2216007 h 3675077"/>
                  <a:gd name="connsiteX24-9579" fmla="*/ 968445 w 1620930"/>
                  <a:gd name="connsiteY24-9580" fmla="*/ 2216007 h 3675077"/>
                  <a:gd name="connsiteX25-9581" fmla="*/ 1134656 w 1620930"/>
                  <a:gd name="connsiteY25-9582" fmla="*/ 1929305 h 3675077"/>
                  <a:gd name="connsiteX26-9583" fmla="*/ 1311345 w 1620930"/>
                  <a:gd name="connsiteY26-9584" fmla="*/ 1799288 h 3675077"/>
                  <a:gd name="connsiteX27-9585" fmla="*/ 1247528 w 1620930"/>
                  <a:gd name="connsiteY27-9586" fmla="*/ 1703086 h 3675077"/>
                  <a:gd name="connsiteX28-9587" fmla="*/ 1033691 w 1620930"/>
                  <a:gd name="connsiteY28-9588" fmla="*/ 1862153 h 3675077"/>
                  <a:gd name="connsiteX29-9589" fmla="*/ 876052 w 1620930"/>
                  <a:gd name="connsiteY29-9590" fmla="*/ 2075514 h 3675077"/>
                  <a:gd name="connsiteX30-9591" fmla="*/ 874465 w 1620930"/>
                  <a:gd name="connsiteY30-9592" fmla="*/ 1864217 h 3675077"/>
                  <a:gd name="connsiteX31-9593" fmla="*/ 1088936 w 1620930"/>
                  <a:gd name="connsiteY31-9594" fmla="*/ 1518777 h 3675077"/>
                  <a:gd name="connsiteX32-9595" fmla="*/ 1250385 w 1620930"/>
                  <a:gd name="connsiteY32-9596" fmla="*/ 1133491 h 3675077"/>
                  <a:gd name="connsiteX33-9597" fmla="*/ 1158945 w 1620930"/>
                  <a:gd name="connsiteY33-9598" fmla="*/ 859647 h 3675077"/>
                  <a:gd name="connsiteX34-9599" fmla="*/ 441395 w 1620930"/>
                  <a:gd name="connsiteY34-9600" fmla="*/ 867267 h 3675077"/>
                  <a:gd name="connsiteX35-9601" fmla="*/ 480765 w 1620930"/>
                  <a:gd name="connsiteY35-9602" fmla="*/ 623427 h 3675077"/>
                  <a:gd name="connsiteX36-9603" fmla="*/ 797789 w 1620930"/>
                  <a:gd name="connsiteY36-9604" fmla="*/ 265128 h 3675077"/>
                  <a:gd name="connsiteX37-9605" fmla="*/ 954634 w 1620930"/>
                  <a:gd name="connsiteY37-9606" fmla="*/ 79074 h 3675077"/>
                  <a:gd name="connsiteX38-9607" fmla="*/ 794137 w 1620930"/>
                  <a:gd name="connsiteY38-9608" fmla="*/ 23829 h 3675077"/>
                  <a:gd name="connsiteX0-9609" fmla="*/ 794137 w 1620930"/>
                  <a:gd name="connsiteY0-9610" fmla="*/ 23829 h 3675077"/>
                  <a:gd name="connsiteX1-9611" fmla="*/ 427425 w 1620930"/>
                  <a:gd name="connsiteY1-9612" fmla="*/ 425307 h 3675077"/>
                  <a:gd name="connsiteX2-9613" fmla="*/ 142945 w 1620930"/>
                  <a:gd name="connsiteY2-9614" fmla="*/ 872347 h 3675077"/>
                  <a:gd name="connsiteX3-9615" fmla="*/ 145485 w 1620930"/>
                  <a:gd name="connsiteY3-9616" fmla="*/ 1057767 h 3675077"/>
                  <a:gd name="connsiteX4-9617" fmla="*/ 490925 w 1620930"/>
                  <a:gd name="connsiteY4-9618" fmla="*/ 1043797 h 3675077"/>
                  <a:gd name="connsiteX5-9619" fmla="*/ 960825 w 1620930"/>
                  <a:gd name="connsiteY5-9620" fmla="*/ 1012047 h 3675077"/>
                  <a:gd name="connsiteX6-9621" fmla="*/ 1082745 w 1620930"/>
                  <a:gd name="connsiteY6-9622" fmla="*/ 1057767 h 3675077"/>
                  <a:gd name="connsiteX7-9623" fmla="*/ 1044645 w 1620930"/>
                  <a:gd name="connsiteY7-9624" fmla="*/ 1248267 h 3675077"/>
                  <a:gd name="connsiteX8-9625" fmla="*/ 844620 w 1620930"/>
                  <a:gd name="connsiteY8-9626" fmla="*/ 1616884 h 3675077"/>
                  <a:gd name="connsiteX9-9627" fmla="*/ 521247 w 1620930"/>
                  <a:gd name="connsiteY9-9628" fmla="*/ 2009314 h 3675077"/>
                  <a:gd name="connsiteX10-9629" fmla="*/ 288360 w 1620930"/>
                  <a:gd name="connsiteY10-9630" fmla="*/ 2214579 h 3675077"/>
                  <a:gd name="connsiteX11-9631" fmla="*/ 8802 w 1620930"/>
                  <a:gd name="connsiteY11-9632" fmla="*/ 2428891 h 3675077"/>
                  <a:gd name="connsiteX12-9633" fmla="*/ 107862 w 1620930"/>
                  <a:gd name="connsiteY12-9634" fmla="*/ 2552240 h 3675077"/>
                  <a:gd name="connsiteX13-9635" fmla="*/ 480765 w 1620930"/>
                  <a:gd name="connsiteY13-9636" fmla="*/ 2273157 h 3675077"/>
                  <a:gd name="connsiteX14-9637" fmla="*/ 744131 w 1620930"/>
                  <a:gd name="connsiteY14-9638" fmla="*/ 2002171 h 3675077"/>
                  <a:gd name="connsiteX15-9639" fmla="*/ 739845 w 1620930"/>
                  <a:gd name="connsiteY15-9640" fmla="*/ 2238867 h 3675077"/>
                  <a:gd name="connsiteX16-9641" fmla="*/ 743020 w 1620930"/>
                  <a:gd name="connsiteY16-9642" fmla="*/ 3583162 h 3675077"/>
                  <a:gd name="connsiteX17-9643" fmla="*/ 873195 w 1620930"/>
                  <a:gd name="connsiteY17-9644" fmla="*/ 3607292 h 3675077"/>
                  <a:gd name="connsiteX18-9645" fmla="*/ 880815 w 1620930"/>
                  <a:gd name="connsiteY18-9646" fmla="*/ 2995628 h 3675077"/>
                  <a:gd name="connsiteX19-9647" fmla="*/ 881291 w 1620930"/>
                  <a:gd name="connsiteY19-9648" fmla="*/ 2351579 h 3675077"/>
                  <a:gd name="connsiteX20-9649" fmla="*/ 1318330 w 1620930"/>
                  <a:gd name="connsiteY20-9650" fmla="*/ 2389362 h 3675077"/>
                  <a:gd name="connsiteX21-9651" fmla="*/ 1593285 w 1620930"/>
                  <a:gd name="connsiteY21-9652" fmla="*/ 2398887 h 3675077"/>
                  <a:gd name="connsiteX22-9653" fmla="*/ 1593285 w 1620930"/>
                  <a:gd name="connsiteY22-9654" fmla="*/ 2269347 h 3675077"/>
                  <a:gd name="connsiteX23-9655" fmla="*/ 1433265 w 1620930"/>
                  <a:gd name="connsiteY23-9656" fmla="*/ 2216007 h 3675077"/>
                  <a:gd name="connsiteX24-9657" fmla="*/ 968445 w 1620930"/>
                  <a:gd name="connsiteY24-9658" fmla="*/ 2216007 h 3675077"/>
                  <a:gd name="connsiteX25-9659" fmla="*/ 1134656 w 1620930"/>
                  <a:gd name="connsiteY25-9660" fmla="*/ 1929305 h 3675077"/>
                  <a:gd name="connsiteX26-9661" fmla="*/ 1311345 w 1620930"/>
                  <a:gd name="connsiteY26-9662" fmla="*/ 1799288 h 3675077"/>
                  <a:gd name="connsiteX27-9663" fmla="*/ 1247528 w 1620930"/>
                  <a:gd name="connsiteY27-9664" fmla="*/ 1703086 h 3675077"/>
                  <a:gd name="connsiteX28-9665" fmla="*/ 1033691 w 1620930"/>
                  <a:gd name="connsiteY28-9666" fmla="*/ 1862153 h 3675077"/>
                  <a:gd name="connsiteX29-9667" fmla="*/ 876052 w 1620930"/>
                  <a:gd name="connsiteY29-9668" fmla="*/ 2075514 h 3675077"/>
                  <a:gd name="connsiteX30-9669" fmla="*/ 874465 w 1620930"/>
                  <a:gd name="connsiteY30-9670" fmla="*/ 1864217 h 3675077"/>
                  <a:gd name="connsiteX31-9671" fmla="*/ 1088936 w 1620930"/>
                  <a:gd name="connsiteY31-9672" fmla="*/ 1518777 h 3675077"/>
                  <a:gd name="connsiteX32-9673" fmla="*/ 1250385 w 1620930"/>
                  <a:gd name="connsiteY32-9674" fmla="*/ 1133491 h 3675077"/>
                  <a:gd name="connsiteX33-9675" fmla="*/ 1158945 w 1620930"/>
                  <a:gd name="connsiteY33-9676" fmla="*/ 859647 h 3675077"/>
                  <a:gd name="connsiteX34-9677" fmla="*/ 441395 w 1620930"/>
                  <a:gd name="connsiteY34-9678" fmla="*/ 867267 h 3675077"/>
                  <a:gd name="connsiteX35-9679" fmla="*/ 480765 w 1620930"/>
                  <a:gd name="connsiteY35-9680" fmla="*/ 623427 h 3675077"/>
                  <a:gd name="connsiteX36-9681" fmla="*/ 797789 w 1620930"/>
                  <a:gd name="connsiteY36-9682" fmla="*/ 265128 h 3675077"/>
                  <a:gd name="connsiteX37-9683" fmla="*/ 954634 w 1620930"/>
                  <a:gd name="connsiteY37-9684" fmla="*/ 79074 h 3675077"/>
                  <a:gd name="connsiteX38-9685" fmla="*/ 794137 w 1620930"/>
                  <a:gd name="connsiteY38-9686" fmla="*/ 23829 h 3675077"/>
                  <a:gd name="connsiteX0-9687" fmla="*/ 794137 w 1602684"/>
                  <a:gd name="connsiteY0-9688" fmla="*/ 23829 h 3675077"/>
                  <a:gd name="connsiteX1-9689" fmla="*/ 427425 w 1602684"/>
                  <a:gd name="connsiteY1-9690" fmla="*/ 425307 h 3675077"/>
                  <a:gd name="connsiteX2-9691" fmla="*/ 142945 w 1602684"/>
                  <a:gd name="connsiteY2-9692" fmla="*/ 872347 h 3675077"/>
                  <a:gd name="connsiteX3-9693" fmla="*/ 145485 w 1602684"/>
                  <a:gd name="connsiteY3-9694" fmla="*/ 1057767 h 3675077"/>
                  <a:gd name="connsiteX4-9695" fmla="*/ 490925 w 1602684"/>
                  <a:gd name="connsiteY4-9696" fmla="*/ 1043797 h 3675077"/>
                  <a:gd name="connsiteX5-9697" fmla="*/ 960825 w 1602684"/>
                  <a:gd name="connsiteY5-9698" fmla="*/ 1012047 h 3675077"/>
                  <a:gd name="connsiteX6-9699" fmla="*/ 1082745 w 1602684"/>
                  <a:gd name="connsiteY6-9700" fmla="*/ 1057767 h 3675077"/>
                  <a:gd name="connsiteX7-9701" fmla="*/ 1044645 w 1602684"/>
                  <a:gd name="connsiteY7-9702" fmla="*/ 1248267 h 3675077"/>
                  <a:gd name="connsiteX8-9703" fmla="*/ 844620 w 1602684"/>
                  <a:gd name="connsiteY8-9704" fmla="*/ 1616884 h 3675077"/>
                  <a:gd name="connsiteX9-9705" fmla="*/ 521247 w 1602684"/>
                  <a:gd name="connsiteY9-9706" fmla="*/ 2009314 h 3675077"/>
                  <a:gd name="connsiteX10-9707" fmla="*/ 288360 w 1602684"/>
                  <a:gd name="connsiteY10-9708" fmla="*/ 2214579 h 3675077"/>
                  <a:gd name="connsiteX11-9709" fmla="*/ 8802 w 1602684"/>
                  <a:gd name="connsiteY11-9710" fmla="*/ 2428891 h 3675077"/>
                  <a:gd name="connsiteX12-9711" fmla="*/ 107862 w 1602684"/>
                  <a:gd name="connsiteY12-9712" fmla="*/ 2552240 h 3675077"/>
                  <a:gd name="connsiteX13-9713" fmla="*/ 480765 w 1602684"/>
                  <a:gd name="connsiteY13-9714" fmla="*/ 2273157 h 3675077"/>
                  <a:gd name="connsiteX14-9715" fmla="*/ 744131 w 1602684"/>
                  <a:gd name="connsiteY14-9716" fmla="*/ 2002171 h 3675077"/>
                  <a:gd name="connsiteX15-9717" fmla="*/ 739845 w 1602684"/>
                  <a:gd name="connsiteY15-9718" fmla="*/ 2238867 h 3675077"/>
                  <a:gd name="connsiteX16-9719" fmla="*/ 743020 w 1602684"/>
                  <a:gd name="connsiteY16-9720" fmla="*/ 3583162 h 3675077"/>
                  <a:gd name="connsiteX17-9721" fmla="*/ 873195 w 1602684"/>
                  <a:gd name="connsiteY17-9722" fmla="*/ 3607292 h 3675077"/>
                  <a:gd name="connsiteX18-9723" fmla="*/ 880815 w 1602684"/>
                  <a:gd name="connsiteY18-9724" fmla="*/ 2995628 h 3675077"/>
                  <a:gd name="connsiteX19-9725" fmla="*/ 881291 w 1602684"/>
                  <a:gd name="connsiteY19-9726" fmla="*/ 2351579 h 3675077"/>
                  <a:gd name="connsiteX20-9727" fmla="*/ 1318330 w 1602684"/>
                  <a:gd name="connsiteY20-9728" fmla="*/ 2389362 h 3675077"/>
                  <a:gd name="connsiteX21-9729" fmla="*/ 1555185 w 1602684"/>
                  <a:gd name="connsiteY21-9730" fmla="*/ 2394124 h 3675077"/>
                  <a:gd name="connsiteX22-9731" fmla="*/ 1593285 w 1602684"/>
                  <a:gd name="connsiteY22-9732" fmla="*/ 2269347 h 3675077"/>
                  <a:gd name="connsiteX23-9733" fmla="*/ 1433265 w 1602684"/>
                  <a:gd name="connsiteY23-9734" fmla="*/ 2216007 h 3675077"/>
                  <a:gd name="connsiteX24-9735" fmla="*/ 968445 w 1602684"/>
                  <a:gd name="connsiteY24-9736" fmla="*/ 2216007 h 3675077"/>
                  <a:gd name="connsiteX25-9737" fmla="*/ 1134656 w 1602684"/>
                  <a:gd name="connsiteY25-9738" fmla="*/ 1929305 h 3675077"/>
                  <a:gd name="connsiteX26-9739" fmla="*/ 1311345 w 1602684"/>
                  <a:gd name="connsiteY26-9740" fmla="*/ 1799288 h 3675077"/>
                  <a:gd name="connsiteX27-9741" fmla="*/ 1247528 w 1602684"/>
                  <a:gd name="connsiteY27-9742" fmla="*/ 1703086 h 3675077"/>
                  <a:gd name="connsiteX28-9743" fmla="*/ 1033691 w 1602684"/>
                  <a:gd name="connsiteY28-9744" fmla="*/ 1862153 h 3675077"/>
                  <a:gd name="connsiteX29-9745" fmla="*/ 876052 w 1602684"/>
                  <a:gd name="connsiteY29-9746" fmla="*/ 2075514 h 3675077"/>
                  <a:gd name="connsiteX30-9747" fmla="*/ 874465 w 1602684"/>
                  <a:gd name="connsiteY30-9748" fmla="*/ 1864217 h 3675077"/>
                  <a:gd name="connsiteX31-9749" fmla="*/ 1088936 w 1602684"/>
                  <a:gd name="connsiteY31-9750" fmla="*/ 1518777 h 3675077"/>
                  <a:gd name="connsiteX32-9751" fmla="*/ 1250385 w 1602684"/>
                  <a:gd name="connsiteY32-9752" fmla="*/ 1133491 h 3675077"/>
                  <a:gd name="connsiteX33-9753" fmla="*/ 1158945 w 1602684"/>
                  <a:gd name="connsiteY33-9754" fmla="*/ 859647 h 3675077"/>
                  <a:gd name="connsiteX34-9755" fmla="*/ 441395 w 1602684"/>
                  <a:gd name="connsiteY34-9756" fmla="*/ 867267 h 3675077"/>
                  <a:gd name="connsiteX35-9757" fmla="*/ 480765 w 1602684"/>
                  <a:gd name="connsiteY35-9758" fmla="*/ 623427 h 3675077"/>
                  <a:gd name="connsiteX36-9759" fmla="*/ 797789 w 1602684"/>
                  <a:gd name="connsiteY36-9760" fmla="*/ 265128 h 3675077"/>
                  <a:gd name="connsiteX37-9761" fmla="*/ 954634 w 1602684"/>
                  <a:gd name="connsiteY37-9762" fmla="*/ 79074 h 3675077"/>
                  <a:gd name="connsiteX38-9763" fmla="*/ 794137 w 1602684"/>
                  <a:gd name="connsiteY38-9764" fmla="*/ 23829 h 3675077"/>
                  <a:gd name="connsiteX0-9765" fmla="*/ 794137 w 1595318"/>
                  <a:gd name="connsiteY0-9766" fmla="*/ 23829 h 3675077"/>
                  <a:gd name="connsiteX1-9767" fmla="*/ 427425 w 1595318"/>
                  <a:gd name="connsiteY1-9768" fmla="*/ 425307 h 3675077"/>
                  <a:gd name="connsiteX2-9769" fmla="*/ 142945 w 1595318"/>
                  <a:gd name="connsiteY2-9770" fmla="*/ 872347 h 3675077"/>
                  <a:gd name="connsiteX3-9771" fmla="*/ 145485 w 1595318"/>
                  <a:gd name="connsiteY3-9772" fmla="*/ 1057767 h 3675077"/>
                  <a:gd name="connsiteX4-9773" fmla="*/ 490925 w 1595318"/>
                  <a:gd name="connsiteY4-9774" fmla="*/ 1043797 h 3675077"/>
                  <a:gd name="connsiteX5-9775" fmla="*/ 960825 w 1595318"/>
                  <a:gd name="connsiteY5-9776" fmla="*/ 1012047 h 3675077"/>
                  <a:gd name="connsiteX6-9777" fmla="*/ 1082745 w 1595318"/>
                  <a:gd name="connsiteY6-9778" fmla="*/ 1057767 h 3675077"/>
                  <a:gd name="connsiteX7-9779" fmla="*/ 1044645 w 1595318"/>
                  <a:gd name="connsiteY7-9780" fmla="*/ 1248267 h 3675077"/>
                  <a:gd name="connsiteX8-9781" fmla="*/ 844620 w 1595318"/>
                  <a:gd name="connsiteY8-9782" fmla="*/ 1616884 h 3675077"/>
                  <a:gd name="connsiteX9-9783" fmla="*/ 521247 w 1595318"/>
                  <a:gd name="connsiteY9-9784" fmla="*/ 2009314 h 3675077"/>
                  <a:gd name="connsiteX10-9785" fmla="*/ 288360 w 1595318"/>
                  <a:gd name="connsiteY10-9786" fmla="*/ 2214579 h 3675077"/>
                  <a:gd name="connsiteX11-9787" fmla="*/ 8802 w 1595318"/>
                  <a:gd name="connsiteY11-9788" fmla="*/ 2428891 h 3675077"/>
                  <a:gd name="connsiteX12-9789" fmla="*/ 107862 w 1595318"/>
                  <a:gd name="connsiteY12-9790" fmla="*/ 2552240 h 3675077"/>
                  <a:gd name="connsiteX13-9791" fmla="*/ 480765 w 1595318"/>
                  <a:gd name="connsiteY13-9792" fmla="*/ 2273157 h 3675077"/>
                  <a:gd name="connsiteX14-9793" fmla="*/ 744131 w 1595318"/>
                  <a:gd name="connsiteY14-9794" fmla="*/ 2002171 h 3675077"/>
                  <a:gd name="connsiteX15-9795" fmla="*/ 739845 w 1595318"/>
                  <a:gd name="connsiteY15-9796" fmla="*/ 2238867 h 3675077"/>
                  <a:gd name="connsiteX16-9797" fmla="*/ 743020 w 1595318"/>
                  <a:gd name="connsiteY16-9798" fmla="*/ 3583162 h 3675077"/>
                  <a:gd name="connsiteX17-9799" fmla="*/ 873195 w 1595318"/>
                  <a:gd name="connsiteY17-9800" fmla="*/ 3607292 h 3675077"/>
                  <a:gd name="connsiteX18-9801" fmla="*/ 880815 w 1595318"/>
                  <a:gd name="connsiteY18-9802" fmla="*/ 2995628 h 3675077"/>
                  <a:gd name="connsiteX19-9803" fmla="*/ 881291 w 1595318"/>
                  <a:gd name="connsiteY19-9804" fmla="*/ 2351579 h 3675077"/>
                  <a:gd name="connsiteX20-9805" fmla="*/ 1318330 w 1595318"/>
                  <a:gd name="connsiteY20-9806" fmla="*/ 2389362 h 3675077"/>
                  <a:gd name="connsiteX21-9807" fmla="*/ 1555185 w 1595318"/>
                  <a:gd name="connsiteY21-9808" fmla="*/ 2394124 h 3675077"/>
                  <a:gd name="connsiteX22-9809" fmla="*/ 1583760 w 1595318"/>
                  <a:gd name="connsiteY22-9810" fmla="*/ 2274109 h 3675077"/>
                  <a:gd name="connsiteX23-9811" fmla="*/ 1433265 w 1595318"/>
                  <a:gd name="connsiteY23-9812" fmla="*/ 2216007 h 3675077"/>
                  <a:gd name="connsiteX24-9813" fmla="*/ 968445 w 1595318"/>
                  <a:gd name="connsiteY24-9814" fmla="*/ 2216007 h 3675077"/>
                  <a:gd name="connsiteX25-9815" fmla="*/ 1134656 w 1595318"/>
                  <a:gd name="connsiteY25-9816" fmla="*/ 1929305 h 3675077"/>
                  <a:gd name="connsiteX26-9817" fmla="*/ 1311345 w 1595318"/>
                  <a:gd name="connsiteY26-9818" fmla="*/ 1799288 h 3675077"/>
                  <a:gd name="connsiteX27-9819" fmla="*/ 1247528 w 1595318"/>
                  <a:gd name="connsiteY27-9820" fmla="*/ 1703086 h 3675077"/>
                  <a:gd name="connsiteX28-9821" fmla="*/ 1033691 w 1595318"/>
                  <a:gd name="connsiteY28-9822" fmla="*/ 1862153 h 3675077"/>
                  <a:gd name="connsiteX29-9823" fmla="*/ 876052 w 1595318"/>
                  <a:gd name="connsiteY29-9824" fmla="*/ 2075514 h 3675077"/>
                  <a:gd name="connsiteX30-9825" fmla="*/ 874465 w 1595318"/>
                  <a:gd name="connsiteY30-9826" fmla="*/ 1864217 h 3675077"/>
                  <a:gd name="connsiteX31-9827" fmla="*/ 1088936 w 1595318"/>
                  <a:gd name="connsiteY31-9828" fmla="*/ 1518777 h 3675077"/>
                  <a:gd name="connsiteX32-9829" fmla="*/ 1250385 w 1595318"/>
                  <a:gd name="connsiteY32-9830" fmla="*/ 1133491 h 3675077"/>
                  <a:gd name="connsiteX33-9831" fmla="*/ 1158945 w 1595318"/>
                  <a:gd name="connsiteY33-9832" fmla="*/ 859647 h 3675077"/>
                  <a:gd name="connsiteX34-9833" fmla="*/ 441395 w 1595318"/>
                  <a:gd name="connsiteY34-9834" fmla="*/ 867267 h 3675077"/>
                  <a:gd name="connsiteX35-9835" fmla="*/ 480765 w 1595318"/>
                  <a:gd name="connsiteY35-9836" fmla="*/ 623427 h 3675077"/>
                  <a:gd name="connsiteX36-9837" fmla="*/ 797789 w 1595318"/>
                  <a:gd name="connsiteY36-9838" fmla="*/ 265128 h 3675077"/>
                  <a:gd name="connsiteX37-9839" fmla="*/ 954634 w 1595318"/>
                  <a:gd name="connsiteY37-9840" fmla="*/ 79074 h 3675077"/>
                  <a:gd name="connsiteX38-9841" fmla="*/ 794137 w 1595318"/>
                  <a:gd name="connsiteY38-9842" fmla="*/ 23829 h 3675077"/>
                  <a:gd name="connsiteX0-9843" fmla="*/ 794137 w 1597070"/>
                  <a:gd name="connsiteY0-9844" fmla="*/ 23829 h 3675077"/>
                  <a:gd name="connsiteX1-9845" fmla="*/ 427425 w 1597070"/>
                  <a:gd name="connsiteY1-9846" fmla="*/ 425307 h 3675077"/>
                  <a:gd name="connsiteX2-9847" fmla="*/ 142945 w 1597070"/>
                  <a:gd name="connsiteY2-9848" fmla="*/ 872347 h 3675077"/>
                  <a:gd name="connsiteX3-9849" fmla="*/ 145485 w 1597070"/>
                  <a:gd name="connsiteY3-9850" fmla="*/ 1057767 h 3675077"/>
                  <a:gd name="connsiteX4-9851" fmla="*/ 490925 w 1597070"/>
                  <a:gd name="connsiteY4-9852" fmla="*/ 1043797 h 3675077"/>
                  <a:gd name="connsiteX5-9853" fmla="*/ 960825 w 1597070"/>
                  <a:gd name="connsiteY5-9854" fmla="*/ 1012047 h 3675077"/>
                  <a:gd name="connsiteX6-9855" fmla="*/ 1082745 w 1597070"/>
                  <a:gd name="connsiteY6-9856" fmla="*/ 1057767 h 3675077"/>
                  <a:gd name="connsiteX7-9857" fmla="*/ 1044645 w 1597070"/>
                  <a:gd name="connsiteY7-9858" fmla="*/ 1248267 h 3675077"/>
                  <a:gd name="connsiteX8-9859" fmla="*/ 844620 w 1597070"/>
                  <a:gd name="connsiteY8-9860" fmla="*/ 1616884 h 3675077"/>
                  <a:gd name="connsiteX9-9861" fmla="*/ 521247 w 1597070"/>
                  <a:gd name="connsiteY9-9862" fmla="*/ 2009314 h 3675077"/>
                  <a:gd name="connsiteX10-9863" fmla="*/ 288360 w 1597070"/>
                  <a:gd name="connsiteY10-9864" fmla="*/ 2214579 h 3675077"/>
                  <a:gd name="connsiteX11-9865" fmla="*/ 8802 w 1597070"/>
                  <a:gd name="connsiteY11-9866" fmla="*/ 2428891 h 3675077"/>
                  <a:gd name="connsiteX12-9867" fmla="*/ 107862 w 1597070"/>
                  <a:gd name="connsiteY12-9868" fmla="*/ 2552240 h 3675077"/>
                  <a:gd name="connsiteX13-9869" fmla="*/ 480765 w 1597070"/>
                  <a:gd name="connsiteY13-9870" fmla="*/ 2273157 h 3675077"/>
                  <a:gd name="connsiteX14-9871" fmla="*/ 744131 w 1597070"/>
                  <a:gd name="connsiteY14-9872" fmla="*/ 2002171 h 3675077"/>
                  <a:gd name="connsiteX15-9873" fmla="*/ 739845 w 1597070"/>
                  <a:gd name="connsiteY15-9874" fmla="*/ 2238867 h 3675077"/>
                  <a:gd name="connsiteX16-9875" fmla="*/ 743020 w 1597070"/>
                  <a:gd name="connsiteY16-9876" fmla="*/ 3583162 h 3675077"/>
                  <a:gd name="connsiteX17-9877" fmla="*/ 873195 w 1597070"/>
                  <a:gd name="connsiteY17-9878" fmla="*/ 3607292 h 3675077"/>
                  <a:gd name="connsiteX18-9879" fmla="*/ 880815 w 1597070"/>
                  <a:gd name="connsiteY18-9880" fmla="*/ 2995628 h 3675077"/>
                  <a:gd name="connsiteX19-9881" fmla="*/ 881291 w 1597070"/>
                  <a:gd name="connsiteY19-9882" fmla="*/ 2351579 h 3675077"/>
                  <a:gd name="connsiteX20-9883" fmla="*/ 1318330 w 1597070"/>
                  <a:gd name="connsiteY20-9884" fmla="*/ 2389362 h 3675077"/>
                  <a:gd name="connsiteX21-9885" fmla="*/ 1555185 w 1597070"/>
                  <a:gd name="connsiteY21-9886" fmla="*/ 2394124 h 3675077"/>
                  <a:gd name="connsiteX22-9887" fmla="*/ 1583760 w 1597070"/>
                  <a:gd name="connsiteY22-9888" fmla="*/ 2274109 h 3675077"/>
                  <a:gd name="connsiteX23-9889" fmla="*/ 1409453 w 1597070"/>
                  <a:gd name="connsiteY23-9890" fmla="*/ 2216007 h 3675077"/>
                  <a:gd name="connsiteX24-9891" fmla="*/ 968445 w 1597070"/>
                  <a:gd name="connsiteY24-9892" fmla="*/ 2216007 h 3675077"/>
                  <a:gd name="connsiteX25-9893" fmla="*/ 1134656 w 1597070"/>
                  <a:gd name="connsiteY25-9894" fmla="*/ 1929305 h 3675077"/>
                  <a:gd name="connsiteX26-9895" fmla="*/ 1311345 w 1597070"/>
                  <a:gd name="connsiteY26-9896" fmla="*/ 1799288 h 3675077"/>
                  <a:gd name="connsiteX27-9897" fmla="*/ 1247528 w 1597070"/>
                  <a:gd name="connsiteY27-9898" fmla="*/ 1703086 h 3675077"/>
                  <a:gd name="connsiteX28-9899" fmla="*/ 1033691 w 1597070"/>
                  <a:gd name="connsiteY28-9900" fmla="*/ 1862153 h 3675077"/>
                  <a:gd name="connsiteX29-9901" fmla="*/ 876052 w 1597070"/>
                  <a:gd name="connsiteY29-9902" fmla="*/ 2075514 h 3675077"/>
                  <a:gd name="connsiteX30-9903" fmla="*/ 874465 w 1597070"/>
                  <a:gd name="connsiteY30-9904" fmla="*/ 1864217 h 3675077"/>
                  <a:gd name="connsiteX31-9905" fmla="*/ 1088936 w 1597070"/>
                  <a:gd name="connsiteY31-9906" fmla="*/ 1518777 h 3675077"/>
                  <a:gd name="connsiteX32-9907" fmla="*/ 1250385 w 1597070"/>
                  <a:gd name="connsiteY32-9908" fmla="*/ 1133491 h 3675077"/>
                  <a:gd name="connsiteX33-9909" fmla="*/ 1158945 w 1597070"/>
                  <a:gd name="connsiteY33-9910" fmla="*/ 859647 h 3675077"/>
                  <a:gd name="connsiteX34-9911" fmla="*/ 441395 w 1597070"/>
                  <a:gd name="connsiteY34-9912" fmla="*/ 867267 h 3675077"/>
                  <a:gd name="connsiteX35-9913" fmla="*/ 480765 w 1597070"/>
                  <a:gd name="connsiteY35-9914" fmla="*/ 623427 h 3675077"/>
                  <a:gd name="connsiteX36-9915" fmla="*/ 797789 w 1597070"/>
                  <a:gd name="connsiteY36-9916" fmla="*/ 265128 h 3675077"/>
                  <a:gd name="connsiteX37-9917" fmla="*/ 954634 w 1597070"/>
                  <a:gd name="connsiteY37-9918" fmla="*/ 79074 h 3675077"/>
                  <a:gd name="connsiteX38-9919" fmla="*/ 794137 w 1597070"/>
                  <a:gd name="connsiteY38-9920" fmla="*/ 23829 h 3675077"/>
                  <a:gd name="connsiteX0-9921" fmla="*/ 794137 w 1597070"/>
                  <a:gd name="connsiteY0-9922" fmla="*/ 23829 h 3675077"/>
                  <a:gd name="connsiteX1-9923" fmla="*/ 427425 w 1597070"/>
                  <a:gd name="connsiteY1-9924" fmla="*/ 425307 h 3675077"/>
                  <a:gd name="connsiteX2-9925" fmla="*/ 142945 w 1597070"/>
                  <a:gd name="connsiteY2-9926" fmla="*/ 872347 h 3675077"/>
                  <a:gd name="connsiteX3-9927" fmla="*/ 145485 w 1597070"/>
                  <a:gd name="connsiteY3-9928" fmla="*/ 1057767 h 3675077"/>
                  <a:gd name="connsiteX4-9929" fmla="*/ 490925 w 1597070"/>
                  <a:gd name="connsiteY4-9930" fmla="*/ 1043797 h 3675077"/>
                  <a:gd name="connsiteX5-9931" fmla="*/ 960825 w 1597070"/>
                  <a:gd name="connsiteY5-9932" fmla="*/ 1012047 h 3675077"/>
                  <a:gd name="connsiteX6-9933" fmla="*/ 1082745 w 1597070"/>
                  <a:gd name="connsiteY6-9934" fmla="*/ 1057767 h 3675077"/>
                  <a:gd name="connsiteX7-9935" fmla="*/ 1044645 w 1597070"/>
                  <a:gd name="connsiteY7-9936" fmla="*/ 1248267 h 3675077"/>
                  <a:gd name="connsiteX8-9937" fmla="*/ 844620 w 1597070"/>
                  <a:gd name="connsiteY8-9938" fmla="*/ 1616884 h 3675077"/>
                  <a:gd name="connsiteX9-9939" fmla="*/ 521247 w 1597070"/>
                  <a:gd name="connsiteY9-9940" fmla="*/ 2009314 h 3675077"/>
                  <a:gd name="connsiteX10-9941" fmla="*/ 288360 w 1597070"/>
                  <a:gd name="connsiteY10-9942" fmla="*/ 2214579 h 3675077"/>
                  <a:gd name="connsiteX11-9943" fmla="*/ 8802 w 1597070"/>
                  <a:gd name="connsiteY11-9944" fmla="*/ 2428891 h 3675077"/>
                  <a:gd name="connsiteX12-9945" fmla="*/ 107862 w 1597070"/>
                  <a:gd name="connsiteY12-9946" fmla="*/ 2552240 h 3675077"/>
                  <a:gd name="connsiteX13-9947" fmla="*/ 480765 w 1597070"/>
                  <a:gd name="connsiteY13-9948" fmla="*/ 2273157 h 3675077"/>
                  <a:gd name="connsiteX14-9949" fmla="*/ 744131 w 1597070"/>
                  <a:gd name="connsiteY14-9950" fmla="*/ 2002171 h 3675077"/>
                  <a:gd name="connsiteX15-9951" fmla="*/ 739845 w 1597070"/>
                  <a:gd name="connsiteY15-9952" fmla="*/ 2238867 h 3675077"/>
                  <a:gd name="connsiteX16-9953" fmla="*/ 743020 w 1597070"/>
                  <a:gd name="connsiteY16-9954" fmla="*/ 3583162 h 3675077"/>
                  <a:gd name="connsiteX17-9955" fmla="*/ 873195 w 1597070"/>
                  <a:gd name="connsiteY17-9956" fmla="*/ 3607292 h 3675077"/>
                  <a:gd name="connsiteX18-9957" fmla="*/ 880815 w 1597070"/>
                  <a:gd name="connsiteY18-9958" fmla="*/ 2995628 h 3675077"/>
                  <a:gd name="connsiteX19-9959" fmla="*/ 881291 w 1597070"/>
                  <a:gd name="connsiteY19-9960" fmla="*/ 2351579 h 3675077"/>
                  <a:gd name="connsiteX20-9961" fmla="*/ 1318330 w 1597070"/>
                  <a:gd name="connsiteY20-9962" fmla="*/ 2389362 h 3675077"/>
                  <a:gd name="connsiteX21-9963" fmla="*/ 1555185 w 1597070"/>
                  <a:gd name="connsiteY21-9964" fmla="*/ 2394124 h 3675077"/>
                  <a:gd name="connsiteX22-9965" fmla="*/ 1583760 w 1597070"/>
                  <a:gd name="connsiteY22-9966" fmla="*/ 2274109 h 3675077"/>
                  <a:gd name="connsiteX23-9967" fmla="*/ 1409453 w 1597070"/>
                  <a:gd name="connsiteY23-9968" fmla="*/ 2216007 h 3675077"/>
                  <a:gd name="connsiteX24-9969" fmla="*/ 968445 w 1597070"/>
                  <a:gd name="connsiteY24-9970" fmla="*/ 2216007 h 3675077"/>
                  <a:gd name="connsiteX25-9971" fmla="*/ 1125131 w 1597070"/>
                  <a:gd name="connsiteY25-9972" fmla="*/ 1976930 h 3675077"/>
                  <a:gd name="connsiteX26-9973" fmla="*/ 1311345 w 1597070"/>
                  <a:gd name="connsiteY26-9974" fmla="*/ 1799288 h 3675077"/>
                  <a:gd name="connsiteX27-9975" fmla="*/ 1247528 w 1597070"/>
                  <a:gd name="connsiteY27-9976" fmla="*/ 1703086 h 3675077"/>
                  <a:gd name="connsiteX28-9977" fmla="*/ 1033691 w 1597070"/>
                  <a:gd name="connsiteY28-9978" fmla="*/ 1862153 h 3675077"/>
                  <a:gd name="connsiteX29-9979" fmla="*/ 876052 w 1597070"/>
                  <a:gd name="connsiteY29-9980" fmla="*/ 2075514 h 3675077"/>
                  <a:gd name="connsiteX30-9981" fmla="*/ 874465 w 1597070"/>
                  <a:gd name="connsiteY30-9982" fmla="*/ 1864217 h 3675077"/>
                  <a:gd name="connsiteX31-9983" fmla="*/ 1088936 w 1597070"/>
                  <a:gd name="connsiteY31-9984" fmla="*/ 1518777 h 3675077"/>
                  <a:gd name="connsiteX32-9985" fmla="*/ 1250385 w 1597070"/>
                  <a:gd name="connsiteY32-9986" fmla="*/ 1133491 h 3675077"/>
                  <a:gd name="connsiteX33-9987" fmla="*/ 1158945 w 1597070"/>
                  <a:gd name="connsiteY33-9988" fmla="*/ 859647 h 3675077"/>
                  <a:gd name="connsiteX34-9989" fmla="*/ 441395 w 1597070"/>
                  <a:gd name="connsiteY34-9990" fmla="*/ 867267 h 3675077"/>
                  <a:gd name="connsiteX35-9991" fmla="*/ 480765 w 1597070"/>
                  <a:gd name="connsiteY35-9992" fmla="*/ 623427 h 3675077"/>
                  <a:gd name="connsiteX36-9993" fmla="*/ 797789 w 1597070"/>
                  <a:gd name="connsiteY36-9994" fmla="*/ 265128 h 3675077"/>
                  <a:gd name="connsiteX37-9995" fmla="*/ 954634 w 1597070"/>
                  <a:gd name="connsiteY37-9996" fmla="*/ 79074 h 3675077"/>
                  <a:gd name="connsiteX38-9997" fmla="*/ 794137 w 1597070"/>
                  <a:gd name="connsiteY38-9998" fmla="*/ 23829 h 3675077"/>
                  <a:gd name="connsiteX0-9999" fmla="*/ 794137 w 1597070"/>
                  <a:gd name="connsiteY0-10000" fmla="*/ 23829 h 3675077"/>
                  <a:gd name="connsiteX1-10001" fmla="*/ 427425 w 1597070"/>
                  <a:gd name="connsiteY1-10002" fmla="*/ 425307 h 3675077"/>
                  <a:gd name="connsiteX2-10003" fmla="*/ 142945 w 1597070"/>
                  <a:gd name="connsiteY2-10004" fmla="*/ 872347 h 3675077"/>
                  <a:gd name="connsiteX3-10005" fmla="*/ 145485 w 1597070"/>
                  <a:gd name="connsiteY3-10006" fmla="*/ 1057767 h 3675077"/>
                  <a:gd name="connsiteX4-10007" fmla="*/ 490925 w 1597070"/>
                  <a:gd name="connsiteY4-10008" fmla="*/ 1043797 h 3675077"/>
                  <a:gd name="connsiteX5-10009" fmla="*/ 960825 w 1597070"/>
                  <a:gd name="connsiteY5-10010" fmla="*/ 1012047 h 3675077"/>
                  <a:gd name="connsiteX6-10011" fmla="*/ 1082745 w 1597070"/>
                  <a:gd name="connsiteY6-10012" fmla="*/ 1057767 h 3675077"/>
                  <a:gd name="connsiteX7-10013" fmla="*/ 1044645 w 1597070"/>
                  <a:gd name="connsiteY7-10014" fmla="*/ 1248267 h 3675077"/>
                  <a:gd name="connsiteX8-10015" fmla="*/ 844620 w 1597070"/>
                  <a:gd name="connsiteY8-10016" fmla="*/ 1616884 h 3675077"/>
                  <a:gd name="connsiteX9-10017" fmla="*/ 521247 w 1597070"/>
                  <a:gd name="connsiteY9-10018" fmla="*/ 2009314 h 3675077"/>
                  <a:gd name="connsiteX10-10019" fmla="*/ 288360 w 1597070"/>
                  <a:gd name="connsiteY10-10020" fmla="*/ 2214579 h 3675077"/>
                  <a:gd name="connsiteX11-10021" fmla="*/ 8802 w 1597070"/>
                  <a:gd name="connsiteY11-10022" fmla="*/ 2428891 h 3675077"/>
                  <a:gd name="connsiteX12-10023" fmla="*/ 107862 w 1597070"/>
                  <a:gd name="connsiteY12-10024" fmla="*/ 2552240 h 3675077"/>
                  <a:gd name="connsiteX13-10025" fmla="*/ 480765 w 1597070"/>
                  <a:gd name="connsiteY13-10026" fmla="*/ 2273157 h 3675077"/>
                  <a:gd name="connsiteX14-10027" fmla="*/ 744131 w 1597070"/>
                  <a:gd name="connsiteY14-10028" fmla="*/ 2002171 h 3675077"/>
                  <a:gd name="connsiteX15-10029" fmla="*/ 739845 w 1597070"/>
                  <a:gd name="connsiteY15-10030" fmla="*/ 2238867 h 3675077"/>
                  <a:gd name="connsiteX16-10031" fmla="*/ 743020 w 1597070"/>
                  <a:gd name="connsiteY16-10032" fmla="*/ 3583162 h 3675077"/>
                  <a:gd name="connsiteX17-10033" fmla="*/ 873195 w 1597070"/>
                  <a:gd name="connsiteY17-10034" fmla="*/ 3607292 h 3675077"/>
                  <a:gd name="connsiteX18-10035" fmla="*/ 880815 w 1597070"/>
                  <a:gd name="connsiteY18-10036" fmla="*/ 2995628 h 3675077"/>
                  <a:gd name="connsiteX19-10037" fmla="*/ 881291 w 1597070"/>
                  <a:gd name="connsiteY19-10038" fmla="*/ 2351579 h 3675077"/>
                  <a:gd name="connsiteX20-10039" fmla="*/ 1318330 w 1597070"/>
                  <a:gd name="connsiteY20-10040" fmla="*/ 2389362 h 3675077"/>
                  <a:gd name="connsiteX21-10041" fmla="*/ 1555185 w 1597070"/>
                  <a:gd name="connsiteY21-10042" fmla="*/ 2394124 h 3675077"/>
                  <a:gd name="connsiteX22-10043" fmla="*/ 1583760 w 1597070"/>
                  <a:gd name="connsiteY22-10044" fmla="*/ 2274109 h 3675077"/>
                  <a:gd name="connsiteX23-10045" fmla="*/ 1409453 w 1597070"/>
                  <a:gd name="connsiteY23-10046" fmla="*/ 2216007 h 3675077"/>
                  <a:gd name="connsiteX24-10047" fmla="*/ 968445 w 1597070"/>
                  <a:gd name="connsiteY24-10048" fmla="*/ 2216007 h 3675077"/>
                  <a:gd name="connsiteX25-10049" fmla="*/ 1110844 w 1597070"/>
                  <a:gd name="connsiteY25-10050" fmla="*/ 1972167 h 3675077"/>
                  <a:gd name="connsiteX26-10051" fmla="*/ 1311345 w 1597070"/>
                  <a:gd name="connsiteY26-10052" fmla="*/ 1799288 h 3675077"/>
                  <a:gd name="connsiteX27-10053" fmla="*/ 1247528 w 1597070"/>
                  <a:gd name="connsiteY27-10054" fmla="*/ 1703086 h 3675077"/>
                  <a:gd name="connsiteX28-10055" fmla="*/ 1033691 w 1597070"/>
                  <a:gd name="connsiteY28-10056" fmla="*/ 1862153 h 3675077"/>
                  <a:gd name="connsiteX29-10057" fmla="*/ 876052 w 1597070"/>
                  <a:gd name="connsiteY29-10058" fmla="*/ 2075514 h 3675077"/>
                  <a:gd name="connsiteX30-10059" fmla="*/ 874465 w 1597070"/>
                  <a:gd name="connsiteY30-10060" fmla="*/ 1864217 h 3675077"/>
                  <a:gd name="connsiteX31-10061" fmla="*/ 1088936 w 1597070"/>
                  <a:gd name="connsiteY31-10062" fmla="*/ 1518777 h 3675077"/>
                  <a:gd name="connsiteX32-10063" fmla="*/ 1250385 w 1597070"/>
                  <a:gd name="connsiteY32-10064" fmla="*/ 1133491 h 3675077"/>
                  <a:gd name="connsiteX33-10065" fmla="*/ 1158945 w 1597070"/>
                  <a:gd name="connsiteY33-10066" fmla="*/ 859647 h 3675077"/>
                  <a:gd name="connsiteX34-10067" fmla="*/ 441395 w 1597070"/>
                  <a:gd name="connsiteY34-10068" fmla="*/ 867267 h 3675077"/>
                  <a:gd name="connsiteX35-10069" fmla="*/ 480765 w 1597070"/>
                  <a:gd name="connsiteY35-10070" fmla="*/ 623427 h 3675077"/>
                  <a:gd name="connsiteX36-10071" fmla="*/ 797789 w 1597070"/>
                  <a:gd name="connsiteY36-10072" fmla="*/ 265128 h 3675077"/>
                  <a:gd name="connsiteX37-10073" fmla="*/ 954634 w 1597070"/>
                  <a:gd name="connsiteY37-10074" fmla="*/ 79074 h 3675077"/>
                  <a:gd name="connsiteX38-10075" fmla="*/ 794137 w 1597070"/>
                  <a:gd name="connsiteY38-10076" fmla="*/ 23829 h 3675077"/>
                  <a:gd name="connsiteX0-10077" fmla="*/ 794137 w 1597070"/>
                  <a:gd name="connsiteY0-10078" fmla="*/ 23829 h 3675077"/>
                  <a:gd name="connsiteX1-10079" fmla="*/ 427425 w 1597070"/>
                  <a:gd name="connsiteY1-10080" fmla="*/ 425307 h 3675077"/>
                  <a:gd name="connsiteX2-10081" fmla="*/ 142945 w 1597070"/>
                  <a:gd name="connsiteY2-10082" fmla="*/ 872347 h 3675077"/>
                  <a:gd name="connsiteX3-10083" fmla="*/ 145485 w 1597070"/>
                  <a:gd name="connsiteY3-10084" fmla="*/ 1057767 h 3675077"/>
                  <a:gd name="connsiteX4-10085" fmla="*/ 490925 w 1597070"/>
                  <a:gd name="connsiteY4-10086" fmla="*/ 1043797 h 3675077"/>
                  <a:gd name="connsiteX5-10087" fmla="*/ 960825 w 1597070"/>
                  <a:gd name="connsiteY5-10088" fmla="*/ 1012047 h 3675077"/>
                  <a:gd name="connsiteX6-10089" fmla="*/ 1082745 w 1597070"/>
                  <a:gd name="connsiteY6-10090" fmla="*/ 1057767 h 3675077"/>
                  <a:gd name="connsiteX7-10091" fmla="*/ 1044645 w 1597070"/>
                  <a:gd name="connsiteY7-10092" fmla="*/ 1248267 h 3675077"/>
                  <a:gd name="connsiteX8-10093" fmla="*/ 844620 w 1597070"/>
                  <a:gd name="connsiteY8-10094" fmla="*/ 1616884 h 3675077"/>
                  <a:gd name="connsiteX9-10095" fmla="*/ 521247 w 1597070"/>
                  <a:gd name="connsiteY9-10096" fmla="*/ 2009314 h 3675077"/>
                  <a:gd name="connsiteX10-10097" fmla="*/ 288360 w 1597070"/>
                  <a:gd name="connsiteY10-10098" fmla="*/ 2214579 h 3675077"/>
                  <a:gd name="connsiteX11-10099" fmla="*/ 8802 w 1597070"/>
                  <a:gd name="connsiteY11-10100" fmla="*/ 2428891 h 3675077"/>
                  <a:gd name="connsiteX12-10101" fmla="*/ 107862 w 1597070"/>
                  <a:gd name="connsiteY12-10102" fmla="*/ 2552240 h 3675077"/>
                  <a:gd name="connsiteX13-10103" fmla="*/ 480765 w 1597070"/>
                  <a:gd name="connsiteY13-10104" fmla="*/ 2273157 h 3675077"/>
                  <a:gd name="connsiteX14-10105" fmla="*/ 744131 w 1597070"/>
                  <a:gd name="connsiteY14-10106" fmla="*/ 2002171 h 3675077"/>
                  <a:gd name="connsiteX15-10107" fmla="*/ 739845 w 1597070"/>
                  <a:gd name="connsiteY15-10108" fmla="*/ 2238867 h 3675077"/>
                  <a:gd name="connsiteX16-10109" fmla="*/ 743020 w 1597070"/>
                  <a:gd name="connsiteY16-10110" fmla="*/ 3583162 h 3675077"/>
                  <a:gd name="connsiteX17-10111" fmla="*/ 873195 w 1597070"/>
                  <a:gd name="connsiteY17-10112" fmla="*/ 3607292 h 3675077"/>
                  <a:gd name="connsiteX18-10113" fmla="*/ 880815 w 1597070"/>
                  <a:gd name="connsiteY18-10114" fmla="*/ 2995628 h 3675077"/>
                  <a:gd name="connsiteX19-10115" fmla="*/ 881291 w 1597070"/>
                  <a:gd name="connsiteY19-10116" fmla="*/ 2351579 h 3675077"/>
                  <a:gd name="connsiteX20-10117" fmla="*/ 1318330 w 1597070"/>
                  <a:gd name="connsiteY20-10118" fmla="*/ 2389362 h 3675077"/>
                  <a:gd name="connsiteX21-10119" fmla="*/ 1555185 w 1597070"/>
                  <a:gd name="connsiteY21-10120" fmla="*/ 2394124 h 3675077"/>
                  <a:gd name="connsiteX22-10121" fmla="*/ 1583760 w 1597070"/>
                  <a:gd name="connsiteY22-10122" fmla="*/ 2274109 h 3675077"/>
                  <a:gd name="connsiteX23-10123" fmla="*/ 1409453 w 1597070"/>
                  <a:gd name="connsiteY23-10124" fmla="*/ 2216007 h 3675077"/>
                  <a:gd name="connsiteX24-10125" fmla="*/ 968445 w 1597070"/>
                  <a:gd name="connsiteY24-10126" fmla="*/ 2216007 h 3675077"/>
                  <a:gd name="connsiteX25-10127" fmla="*/ 1110844 w 1597070"/>
                  <a:gd name="connsiteY25-10128" fmla="*/ 1972167 h 3675077"/>
                  <a:gd name="connsiteX26-10129" fmla="*/ 1311345 w 1597070"/>
                  <a:gd name="connsiteY26-10130" fmla="*/ 1799288 h 3675077"/>
                  <a:gd name="connsiteX27-10131" fmla="*/ 1247528 w 1597070"/>
                  <a:gd name="connsiteY27-10132" fmla="*/ 1703086 h 3675077"/>
                  <a:gd name="connsiteX28-10133" fmla="*/ 1033691 w 1597070"/>
                  <a:gd name="connsiteY28-10134" fmla="*/ 1862153 h 3675077"/>
                  <a:gd name="connsiteX29-10135" fmla="*/ 876052 w 1597070"/>
                  <a:gd name="connsiteY29-10136" fmla="*/ 2075514 h 3675077"/>
                  <a:gd name="connsiteX30-10137" fmla="*/ 874465 w 1597070"/>
                  <a:gd name="connsiteY30-10138" fmla="*/ 1864217 h 3675077"/>
                  <a:gd name="connsiteX31-10139" fmla="*/ 1088936 w 1597070"/>
                  <a:gd name="connsiteY31-10140" fmla="*/ 1518777 h 3675077"/>
                  <a:gd name="connsiteX32-10141" fmla="*/ 1250385 w 1597070"/>
                  <a:gd name="connsiteY32-10142" fmla="*/ 1133491 h 3675077"/>
                  <a:gd name="connsiteX33-10143" fmla="*/ 1158945 w 1597070"/>
                  <a:gd name="connsiteY33-10144" fmla="*/ 859647 h 3675077"/>
                  <a:gd name="connsiteX34-10145" fmla="*/ 441395 w 1597070"/>
                  <a:gd name="connsiteY34-10146" fmla="*/ 867267 h 3675077"/>
                  <a:gd name="connsiteX35-10147" fmla="*/ 480765 w 1597070"/>
                  <a:gd name="connsiteY35-10148" fmla="*/ 623427 h 3675077"/>
                  <a:gd name="connsiteX36-10149" fmla="*/ 797789 w 1597070"/>
                  <a:gd name="connsiteY36-10150" fmla="*/ 265128 h 3675077"/>
                  <a:gd name="connsiteX37-10151" fmla="*/ 954634 w 1597070"/>
                  <a:gd name="connsiteY37-10152" fmla="*/ 79074 h 3675077"/>
                  <a:gd name="connsiteX38-10153" fmla="*/ 794137 w 1597070"/>
                  <a:gd name="connsiteY38-10154" fmla="*/ 23829 h 36750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1597070" h="3675077">
                    <a:moveTo>
                      <a:pt x="794137" y="23829"/>
                    </a:moveTo>
                    <a:cubicBezTo>
                      <a:pt x="706269" y="81535"/>
                      <a:pt x="535957" y="283887"/>
                      <a:pt x="427425" y="425307"/>
                    </a:cubicBezTo>
                    <a:cubicBezTo>
                      <a:pt x="318893" y="566727"/>
                      <a:pt x="189935" y="766937"/>
                      <a:pt x="142945" y="872347"/>
                    </a:cubicBezTo>
                    <a:cubicBezTo>
                      <a:pt x="95955" y="977757"/>
                      <a:pt x="87488" y="1029192"/>
                      <a:pt x="145485" y="1057767"/>
                    </a:cubicBezTo>
                    <a:cubicBezTo>
                      <a:pt x="203482" y="1086342"/>
                      <a:pt x="355035" y="1051417"/>
                      <a:pt x="490925" y="1043797"/>
                    </a:cubicBezTo>
                    <a:cubicBezTo>
                      <a:pt x="626815" y="1036177"/>
                      <a:pt x="862188" y="1009719"/>
                      <a:pt x="960825" y="1012047"/>
                    </a:cubicBezTo>
                    <a:cubicBezTo>
                      <a:pt x="1059462" y="1014375"/>
                      <a:pt x="1068775" y="1018397"/>
                      <a:pt x="1082745" y="1057767"/>
                    </a:cubicBezTo>
                    <a:cubicBezTo>
                      <a:pt x="1096715" y="1097137"/>
                      <a:pt x="1084332" y="1155081"/>
                      <a:pt x="1044645" y="1248267"/>
                    </a:cubicBezTo>
                    <a:cubicBezTo>
                      <a:pt x="1004958" y="1341453"/>
                      <a:pt x="931853" y="1490043"/>
                      <a:pt x="844620" y="1616884"/>
                    </a:cubicBezTo>
                    <a:cubicBezTo>
                      <a:pt x="757387" y="1743725"/>
                      <a:pt x="590144" y="1943036"/>
                      <a:pt x="521247" y="2009314"/>
                    </a:cubicBezTo>
                    <a:cubicBezTo>
                      <a:pt x="452350" y="2075592"/>
                      <a:pt x="373767" y="2144650"/>
                      <a:pt x="288360" y="2214579"/>
                    </a:cubicBezTo>
                    <a:cubicBezTo>
                      <a:pt x="202953" y="2284508"/>
                      <a:pt x="38885" y="2372614"/>
                      <a:pt x="8802" y="2428891"/>
                    </a:cubicBezTo>
                    <a:cubicBezTo>
                      <a:pt x="-21281" y="2485168"/>
                      <a:pt x="29202" y="2578196"/>
                      <a:pt x="107862" y="2552240"/>
                    </a:cubicBezTo>
                    <a:cubicBezTo>
                      <a:pt x="186523" y="2526284"/>
                      <a:pt x="374720" y="2364835"/>
                      <a:pt x="480765" y="2273157"/>
                    </a:cubicBezTo>
                    <a:cubicBezTo>
                      <a:pt x="586810" y="2181479"/>
                      <a:pt x="701745" y="2038048"/>
                      <a:pt x="744131" y="2002171"/>
                    </a:cubicBezTo>
                    <a:cubicBezTo>
                      <a:pt x="751593" y="2063925"/>
                      <a:pt x="740030" y="1975369"/>
                      <a:pt x="739845" y="2238867"/>
                    </a:cubicBezTo>
                    <a:cubicBezTo>
                      <a:pt x="739660" y="2502365"/>
                      <a:pt x="758895" y="3469391"/>
                      <a:pt x="743020" y="3583162"/>
                    </a:cubicBezTo>
                    <a:cubicBezTo>
                      <a:pt x="727145" y="3696933"/>
                      <a:pt x="850229" y="3705214"/>
                      <a:pt x="873195" y="3607292"/>
                    </a:cubicBezTo>
                    <a:cubicBezTo>
                      <a:pt x="896161" y="3509370"/>
                      <a:pt x="879466" y="3204913"/>
                      <a:pt x="880815" y="2995628"/>
                    </a:cubicBezTo>
                    <a:cubicBezTo>
                      <a:pt x="882164" y="2786343"/>
                      <a:pt x="888541" y="2564542"/>
                      <a:pt x="881291" y="2351579"/>
                    </a:cubicBezTo>
                    <a:cubicBezTo>
                      <a:pt x="993104" y="2381503"/>
                      <a:pt x="1206014" y="2382271"/>
                      <a:pt x="1318330" y="2389362"/>
                    </a:cubicBezTo>
                    <a:cubicBezTo>
                      <a:pt x="1430646" y="2396453"/>
                      <a:pt x="1510947" y="2413333"/>
                      <a:pt x="1555185" y="2394124"/>
                    </a:cubicBezTo>
                    <a:cubicBezTo>
                      <a:pt x="1599423" y="2374915"/>
                      <a:pt x="1608049" y="2303795"/>
                      <a:pt x="1583760" y="2274109"/>
                    </a:cubicBezTo>
                    <a:cubicBezTo>
                      <a:pt x="1559471" y="2244423"/>
                      <a:pt x="1512005" y="2225691"/>
                      <a:pt x="1409453" y="2216007"/>
                    </a:cubicBezTo>
                    <a:cubicBezTo>
                      <a:pt x="1306901" y="2206323"/>
                      <a:pt x="1018213" y="2256647"/>
                      <a:pt x="968445" y="2216007"/>
                    </a:cubicBezTo>
                    <a:cubicBezTo>
                      <a:pt x="918677" y="2175367"/>
                      <a:pt x="1072744" y="2017808"/>
                      <a:pt x="1110844" y="1972167"/>
                    </a:cubicBezTo>
                    <a:cubicBezTo>
                      <a:pt x="1148944" y="1926526"/>
                      <a:pt x="1288564" y="1844135"/>
                      <a:pt x="1311345" y="1799288"/>
                    </a:cubicBezTo>
                    <a:cubicBezTo>
                      <a:pt x="1334126" y="1754441"/>
                      <a:pt x="1293804" y="1692609"/>
                      <a:pt x="1247528" y="1703086"/>
                    </a:cubicBezTo>
                    <a:cubicBezTo>
                      <a:pt x="1201252" y="1713563"/>
                      <a:pt x="1095604" y="1800082"/>
                      <a:pt x="1033691" y="1862153"/>
                    </a:cubicBezTo>
                    <a:cubicBezTo>
                      <a:pt x="971778" y="1924224"/>
                      <a:pt x="900209" y="2032307"/>
                      <a:pt x="876052" y="2075514"/>
                    </a:cubicBezTo>
                    <a:cubicBezTo>
                      <a:pt x="873327" y="2044902"/>
                      <a:pt x="878275" y="1945497"/>
                      <a:pt x="874465" y="1864217"/>
                    </a:cubicBezTo>
                    <a:cubicBezTo>
                      <a:pt x="927805" y="1776587"/>
                      <a:pt x="1026283" y="1640565"/>
                      <a:pt x="1088936" y="1518777"/>
                    </a:cubicBezTo>
                    <a:cubicBezTo>
                      <a:pt x="1151589" y="1396989"/>
                      <a:pt x="1229192" y="1198102"/>
                      <a:pt x="1250385" y="1133491"/>
                    </a:cubicBezTo>
                    <a:cubicBezTo>
                      <a:pt x="1271578" y="1068880"/>
                      <a:pt x="1293777" y="904018"/>
                      <a:pt x="1158945" y="859647"/>
                    </a:cubicBezTo>
                    <a:cubicBezTo>
                      <a:pt x="1024113" y="815276"/>
                      <a:pt x="516325" y="887587"/>
                      <a:pt x="441395" y="867267"/>
                    </a:cubicBezTo>
                    <a:cubicBezTo>
                      <a:pt x="366465" y="846947"/>
                      <a:pt x="421366" y="723783"/>
                      <a:pt x="480765" y="623427"/>
                    </a:cubicBezTo>
                    <a:cubicBezTo>
                      <a:pt x="540164" y="523071"/>
                      <a:pt x="715239" y="351488"/>
                      <a:pt x="797789" y="265128"/>
                    </a:cubicBezTo>
                    <a:cubicBezTo>
                      <a:pt x="870814" y="200200"/>
                      <a:pt x="940955" y="133577"/>
                      <a:pt x="954634" y="79074"/>
                    </a:cubicBezTo>
                    <a:cubicBezTo>
                      <a:pt x="968313" y="24571"/>
                      <a:pt x="882005" y="-33877"/>
                      <a:pt x="794137" y="238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自由: 形状 5"/>
              <p:cNvSpPr/>
              <p:nvPr/>
            </p:nvSpPr>
            <p:spPr>
              <a:xfrm>
                <a:off x="4491958" y="1611323"/>
                <a:ext cx="2247298" cy="2217361"/>
              </a:xfrm>
              <a:custGeom>
                <a:avLst/>
                <a:gdLst>
                  <a:gd name="connsiteX0" fmla="*/ 331517 w 2241816"/>
                  <a:gd name="connsiteY0" fmla="*/ 0 h 2252011"/>
                  <a:gd name="connsiteX1" fmla="*/ 1146857 w 2241816"/>
                  <a:gd name="connsiteY1" fmla="*/ 0 h 2252011"/>
                  <a:gd name="connsiteX2" fmla="*/ 2106977 w 2241816"/>
                  <a:gd name="connsiteY2" fmla="*/ 7620 h 2252011"/>
                  <a:gd name="connsiteX3" fmla="*/ 2206037 w 2241816"/>
                  <a:gd name="connsiteY3" fmla="*/ 68580 h 2252011"/>
                  <a:gd name="connsiteX4" fmla="*/ 2236517 w 2241816"/>
                  <a:gd name="connsiteY4" fmla="*/ 236220 h 2252011"/>
                  <a:gd name="connsiteX5" fmla="*/ 2106977 w 2241816"/>
                  <a:gd name="connsiteY5" fmla="*/ 1348740 h 2252011"/>
                  <a:gd name="connsiteX6" fmla="*/ 1901237 w 2241816"/>
                  <a:gd name="connsiteY6" fmla="*/ 2148840 h 2252011"/>
                  <a:gd name="connsiteX7" fmla="*/ 1687877 w 2241816"/>
                  <a:gd name="connsiteY7" fmla="*/ 2202180 h 2252011"/>
                  <a:gd name="connsiteX8" fmla="*/ 1847897 w 2241816"/>
                  <a:gd name="connsiteY8" fmla="*/ 1783080 h 2252011"/>
                  <a:gd name="connsiteX9" fmla="*/ 2046017 w 2241816"/>
                  <a:gd name="connsiteY9" fmla="*/ 662940 h 2252011"/>
                  <a:gd name="connsiteX10" fmla="*/ 2084117 w 2241816"/>
                  <a:gd name="connsiteY10" fmla="*/ 144780 h 2252011"/>
                  <a:gd name="connsiteX11" fmla="*/ 1535477 w 2241816"/>
                  <a:gd name="connsiteY11" fmla="*/ 121920 h 2252011"/>
                  <a:gd name="connsiteX12" fmla="*/ 1207817 w 2241816"/>
                  <a:gd name="connsiteY12" fmla="*/ 121920 h 2252011"/>
                  <a:gd name="connsiteX13" fmla="*/ 1192577 w 2241816"/>
                  <a:gd name="connsiteY13" fmla="*/ 464820 h 2252011"/>
                  <a:gd name="connsiteX14" fmla="*/ 963977 w 2241816"/>
                  <a:gd name="connsiteY14" fmla="*/ 1257300 h 2252011"/>
                  <a:gd name="connsiteX15" fmla="*/ 621077 w 2241816"/>
                  <a:gd name="connsiteY15" fmla="*/ 1851660 h 2252011"/>
                  <a:gd name="connsiteX16" fmla="*/ 224837 w 2241816"/>
                  <a:gd name="connsiteY16" fmla="*/ 2194560 h 2252011"/>
                  <a:gd name="connsiteX17" fmla="*/ 11477 w 2241816"/>
                  <a:gd name="connsiteY17" fmla="*/ 2148840 h 2252011"/>
                  <a:gd name="connsiteX18" fmla="*/ 72437 w 2241816"/>
                  <a:gd name="connsiteY18" fmla="*/ 2072640 h 2252011"/>
                  <a:gd name="connsiteX19" fmla="*/ 438197 w 2241816"/>
                  <a:gd name="connsiteY19" fmla="*/ 1805940 h 2252011"/>
                  <a:gd name="connsiteX20" fmla="*/ 842057 w 2241816"/>
                  <a:gd name="connsiteY20" fmla="*/ 1226820 h 2252011"/>
                  <a:gd name="connsiteX21" fmla="*/ 994457 w 2241816"/>
                  <a:gd name="connsiteY21" fmla="*/ 541020 h 2252011"/>
                  <a:gd name="connsiteX22" fmla="*/ 1040177 w 2241816"/>
                  <a:gd name="connsiteY22" fmla="*/ 129540 h 2252011"/>
                  <a:gd name="connsiteX23" fmla="*/ 605837 w 2241816"/>
                  <a:gd name="connsiteY23" fmla="*/ 175260 h 2252011"/>
                  <a:gd name="connsiteX24" fmla="*/ 232457 w 2241816"/>
                  <a:gd name="connsiteY24" fmla="*/ 152400 h 2252011"/>
                  <a:gd name="connsiteX25" fmla="*/ 331517 w 2241816"/>
                  <a:gd name="connsiteY25" fmla="*/ 0 h 2252011"/>
                  <a:gd name="connsiteX0-1" fmla="*/ 331517 w 2243432"/>
                  <a:gd name="connsiteY0-2" fmla="*/ 0 h 2252011"/>
                  <a:gd name="connsiteX1-3" fmla="*/ 1146857 w 2243432"/>
                  <a:gd name="connsiteY1-4" fmla="*/ 0 h 2252011"/>
                  <a:gd name="connsiteX2-5" fmla="*/ 2106977 w 2243432"/>
                  <a:gd name="connsiteY2-6" fmla="*/ 7620 h 2252011"/>
                  <a:gd name="connsiteX3-7" fmla="*/ 2236517 w 2243432"/>
                  <a:gd name="connsiteY3-8" fmla="*/ 236220 h 2252011"/>
                  <a:gd name="connsiteX4-9" fmla="*/ 2106977 w 2243432"/>
                  <a:gd name="connsiteY4-10" fmla="*/ 1348740 h 2252011"/>
                  <a:gd name="connsiteX5-11" fmla="*/ 1901237 w 2243432"/>
                  <a:gd name="connsiteY5-12" fmla="*/ 2148840 h 2252011"/>
                  <a:gd name="connsiteX6-13" fmla="*/ 1687877 w 2243432"/>
                  <a:gd name="connsiteY6-14" fmla="*/ 2202180 h 2252011"/>
                  <a:gd name="connsiteX7-15" fmla="*/ 1847897 w 2243432"/>
                  <a:gd name="connsiteY7-16" fmla="*/ 1783080 h 2252011"/>
                  <a:gd name="connsiteX8-17" fmla="*/ 2046017 w 2243432"/>
                  <a:gd name="connsiteY8-18" fmla="*/ 662940 h 2252011"/>
                  <a:gd name="connsiteX9-19" fmla="*/ 2084117 w 2243432"/>
                  <a:gd name="connsiteY9-20" fmla="*/ 144780 h 2252011"/>
                  <a:gd name="connsiteX10-21" fmla="*/ 1535477 w 2243432"/>
                  <a:gd name="connsiteY10-22" fmla="*/ 121920 h 2252011"/>
                  <a:gd name="connsiteX11-23" fmla="*/ 1207817 w 2243432"/>
                  <a:gd name="connsiteY11-24" fmla="*/ 121920 h 2252011"/>
                  <a:gd name="connsiteX12-25" fmla="*/ 1192577 w 2243432"/>
                  <a:gd name="connsiteY12-26" fmla="*/ 464820 h 2252011"/>
                  <a:gd name="connsiteX13-27" fmla="*/ 963977 w 2243432"/>
                  <a:gd name="connsiteY13-28" fmla="*/ 1257300 h 2252011"/>
                  <a:gd name="connsiteX14-29" fmla="*/ 621077 w 2243432"/>
                  <a:gd name="connsiteY14-30" fmla="*/ 1851660 h 2252011"/>
                  <a:gd name="connsiteX15-31" fmla="*/ 224837 w 2243432"/>
                  <a:gd name="connsiteY15-32" fmla="*/ 2194560 h 2252011"/>
                  <a:gd name="connsiteX16-33" fmla="*/ 11477 w 2243432"/>
                  <a:gd name="connsiteY16-34" fmla="*/ 2148840 h 2252011"/>
                  <a:gd name="connsiteX17-35" fmla="*/ 72437 w 2243432"/>
                  <a:gd name="connsiteY17-36" fmla="*/ 2072640 h 2252011"/>
                  <a:gd name="connsiteX18-37" fmla="*/ 438197 w 2243432"/>
                  <a:gd name="connsiteY18-38" fmla="*/ 1805940 h 2252011"/>
                  <a:gd name="connsiteX19-39" fmla="*/ 842057 w 2243432"/>
                  <a:gd name="connsiteY19-40" fmla="*/ 1226820 h 2252011"/>
                  <a:gd name="connsiteX20-41" fmla="*/ 994457 w 2243432"/>
                  <a:gd name="connsiteY20-42" fmla="*/ 541020 h 2252011"/>
                  <a:gd name="connsiteX21-43" fmla="*/ 1040177 w 2243432"/>
                  <a:gd name="connsiteY21-44" fmla="*/ 129540 h 2252011"/>
                  <a:gd name="connsiteX22-45" fmla="*/ 605837 w 2243432"/>
                  <a:gd name="connsiteY22-46" fmla="*/ 175260 h 2252011"/>
                  <a:gd name="connsiteX23-47" fmla="*/ 232457 w 2243432"/>
                  <a:gd name="connsiteY23-48" fmla="*/ 152400 h 2252011"/>
                  <a:gd name="connsiteX24-49" fmla="*/ 331517 w 2243432"/>
                  <a:gd name="connsiteY24-50" fmla="*/ 0 h 2252011"/>
                  <a:gd name="connsiteX0-51" fmla="*/ 331517 w 2249048"/>
                  <a:gd name="connsiteY0-52" fmla="*/ 0 h 2252011"/>
                  <a:gd name="connsiteX1-53" fmla="*/ 1146857 w 2249048"/>
                  <a:gd name="connsiteY1-54" fmla="*/ 0 h 2252011"/>
                  <a:gd name="connsiteX2-55" fmla="*/ 2106977 w 2249048"/>
                  <a:gd name="connsiteY2-56" fmla="*/ 7620 h 2252011"/>
                  <a:gd name="connsiteX3-57" fmla="*/ 2236517 w 2249048"/>
                  <a:gd name="connsiteY3-58" fmla="*/ 236220 h 2252011"/>
                  <a:gd name="connsiteX4-59" fmla="*/ 2106977 w 2249048"/>
                  <a:gd name="connsiteY4-60" fmla="*/ 1348740 h 2252011"/>
                  <a:gd name="connsiteX5-61" fmla="*/ 1901237 w 2249048"/>
                  <a:gd name="connsiteY5-62" fmla="*/ 2148840 h 2252011"/>
                  <a:gd name="connsiteX6-63" fmla="*/ 1687877 w 2249048"/>
                  <a:gd name="connsiteY6-64" fmla="*/ 2202180 h 2252011"/>
                  <a:gd name="connsiteX7-65" fmla="*/ 1847897 w 2249048"/>
                  <a:gd name="connsiteY7-66" fmla="*/ 1783080 h 2252011"/>
                  <a:gd name="connsiteX8-67" fmla="*/ 2046017 w 2249048"/>
                  <a:gd name="connsiteY8-68" fmla="*/ 662940 h 2252011"/>
                  <a:gd name="connsiteX9-69" fmla="*/ 2084117 w 2249048"/>
                  <a:gd name="connsiteY9-70" fmla="*/ 144780 h 2252011"/>
                  <a:gd name="connsiteX10-71" fmla="*/ 1535477 w 2249048"/>
                  <a:gd name="connsiteY10-72" fmla="*/ 121920 h 2252011"/>
                  <a:gd name="connsiteX11-73" fmla="*/ 1207817 w 2249048"/>
                  <a:gd name="connsiteY11-74" fmla="*/ 121920 h 2252011"/>
                  <a:gd name="connsiteX12-75" fmla="*/ 1192577 w 2249048"/>
                  <a:gd name="connsiteY12-76" fmla="*/ 464820 h 2252011"/>
                  <a:gd name="connsiteX13-77" fmla="*/ 963977 w 2249048"/>
                  <a:gd name="connsiteY13-78" fmla="*/ 1257300 h 2252011"/>
                  <a:gd name="connsiteX14-79" fmla="*/ 621077 w 2249048"/>
                  <a:gd name="connsiteY14-80" fmla="*/ 1851660 h 2252011"/>
                  <a:gd name="connsiteX15-81" fmla="*/ 224837 w 2249048"/>
                  <a:gd name="connsiteY15-82" fmla="*/ 2194560 h 2252011"/>
                  <a:gd name="connsiteX16-83" fmla="*/ 11477 w 2249048"/>
                  <a:gd name="connsiteY16-84" fmla="*/ 2148840 h 2252011"/>
                  <a:gd name="connsiteX17-85" fmla="*/ 72437 w 2249048"/>
                  <a:gd name="connsiteY17-86" fmla="*/ 2072640 h 2252011"/>
                  <a:gd name="connsiteX18-87" fmla="*/ 438197 w 2249048"/>
                  <a:gd name="connsiteY18-88" fmla="*/ 1805940 h 2252011"/>
                  <a:gd name="connsiteX19-89" fmla="*/ 842057 w 2249048"/>
                  <a:gd name="connsiteY19-90" fmla="*/ 1226820 h 2252011"/>
                  <a:gd name="connsiteX20-91" fmla="*/ 994457 w 2249048"/>
                  <a:gd name="connsiteY20-92" fmla="*/ 541020 h 2252011"/>
                  <a:gd name="connsiteX21-93" fmla="*/ 1040177 w 2249048"/>
                  <a:gd name="connsiteY21-94" fmla="*/ 129540 h 2252011"/>
                  <a:gd name="connsiteX22-95" fmla="*/ 605837 w 2249048"/>
                  <a:gd name="connsiteY22-96" fmla="*/ 175260 h 2252011"/>
                  <a:gd name="connsiteX23-97" fmla="*/ 232457 w 2249048"/>
                  <a:gd name="connsiteY23-98" fmla="*/ 152400 h 2252011"/>
                  <a:gd name="connsiteX24-99" fmla="*/ 331517 w 2249048"/>
                  <a:gd name="connsiteY24-100" fmla="*/ 0 h 2252011"/>
                  <a:gd name="connsiteX0-101" fmla="*/ 331517 w 2253876"/>
                  <a:gd name="connsiteY0-102" fmla="*/ 13291 h 2265302"/>
                  <a:gd name="connsiteX1-103" fmla="*/ 1146857 w 2253876"/>
                  <a:gd name="connsiteY1-104" fmla="*/ 13291 h 2265302"/>
                  <a:gd name="connsiteX2-105" fmla="*/ 2106977 w 2253876"/>
                  <a:gd name="connsiteY2-106" fmla="*/ 20911 h 2265302"/>
                  <a:gd name="connsiteX3-107" fmla="*/ 2242867 w 2253876"/>
                  <a:gd name="connsiteY3-108" fmla="*/ 274911 h 2265302"/>
                  <a:gd name="connsiteX4-109" fmla="*/ 2106977 w 2253876"/>
                  <a:gd name="connsiteY4-110" fmla="*/ 1362031 h 2265302"/>
                  <a:gd name="connsiteX5-111" fmla="*/ 1901237 w 2253876"/>
                  <a:gd name="connsiteY5-112" fmla="*/ 2162131 h 2265302"/>
                  <a:gd name="connsiteX6-113" fmla="*/ 1687877 w 2253876"/>
                  <a:gd name="connsiteY6-114" fmla="*/ 2215471 h 2265302"/>
                  <a:gd name="connsiteX7-115" fmla="*/ 1847897 w 2253876"/>
                  <a:gd name="connsiteY7-116" fmla="*/ 1796371 h 2265302"/>
                  <a:gd name="connsiteX8-117" fmla="*/ 2046017 w 2253876"/>
                  <a:gd name="connsiteY8-118" fmla="*/ 676231 h 2265302"/>
                  <a:gd name="connsiteX9-119" fmla="*/ 2084117 w 2253876"/>
                  <a:gd name="connsiteY9-120" fmla="*/ 158071 h 2265302"/>
                  <a:gd name="connsiteX10-121" fmla="*/ 1535477 w 2253876"/>
                  <a:gd name="connsiteY10-122" fmla="*/ 135211 h 2265302"/>
                  <a:gd name="connsiteX11-123" fmla="*/ 1207817 w 2253876"/>
                  <a:gd name="connsiteY11-124" fmla="*/ 135211 h 2265302"/>
                  <a:gd name="connsiteX12-125" fmla="*/ 1192577 w 2253876"/>
                  <a:gd name="connsiteY12-126" fmla="*/ 478111 h 2265302"/>
                  <a:gd name="connsiteX13-127" fmla="*/ 963977 w 2253876"/>
                  <a:gd name="connsiteY13-128" fmla="*/ 1270591 h 2265302"/>
                  <a:gd name="connsiteX14-129" fmla="*/ 621077 w 2253876"/>
                  <a:gd name="connsiteY14-130" fmla="*/ 1864951 h 2265302"/>
                  <a:gd name="connsiteX15-131" fmla="*/ 224837 w 2253876"/>
                  <a:gd name="connsiteY15-132" fmla="*/ 2207851 h 2265302"/>
                  <a:gd name="connsiteX16-133" fmla="*/ 11477 w 2253876"/>
                  <a:gd name="connsiteY16-134" fmla="*/ 2162131 h 2265302"/>
                  <a:gd name="connsiteX17-135" fmla="*/ 72437 w 2253876"/>
                  <a:gd name="connsiteY17-136" fmla="*/ 2085931 h 2265302"/>
                  <a:gd name="connsiteX18-137" fmla="*/ 438197 w 2253876"/>
                  <a:gd name="connsiteY18-138" fmla="*/ 1819231 h 2265302"/>
                  <a:gd name="connsiteX19-139" fmla="*/ 842057 w 2253876"/>
                  <a:gd name="connsiteY19-140" fmla="*/ 1240111 h 2265302"/>
                  <a:gd name="connsiteX20-141" fmla="*/ 994457 w 2253876"/>
                  <a:gd name="connsiteY20-142" fmla="*/ 554311 h 2265302"/>
                  <a:gd name="connsiteX21-143" fmla="*/ 1040177 w 2253876"/>
                  <a:gd name="connsiteY21-144" fmla="*/ 142831 h 2265302"/>
                  <a:gd name="connsiteX22-145" fmla="*/ 605837 w 2253876"/>
                  <a:gd name="connsiteY22-146" fmla="*/ 188551 h 2265302"/>
                  <a:gd name="connsiteX23-147" fmla="*/ 232457 w 2253876"/>
                  <a:gd name="connsiteY23-148" fmla="*/ 165691 h 2265302"/>
                  <a:gd name="connsiteX24-149" fmla="*/ 331517 w 2253876"/>
                  <a:gd name="connsiteY24-150" fmla="*/ 13291 h 2265302"/>
                  <a:gd name="connsiteX0-151" fmla="*/ 331517 w 2246372"/>
                  <a:gd name="connsiteY0-152" fmla="*/ 0 h 2252011"/>
                  <a:gd name="connsiteX1-153" fmla="*/ 1146857 w 2246372"/>
                  <a:gd name="connsiteY1-154" fmla="*/ 0 h 2252011"/>
                  <a:gd name="connsiteX2-155" fmla="*/ 2106977 w 2246372"/>
                  <a:gd name="connsiteY2-156" fmla="*/ 7620 h 2252011"/>
                  <a:gd name="connsiteX3-157" fmla="*/ 2242867 w 2246372"/>
                  <a:gd name="connsiteY3-158" fmla="*/ 261620 h 2252011"/>
                  <a:gd name="connsiteX4-159" fmla="*/ 2106977 w 2246372"/>
                  <a:gd name="connsiteY4-160" fmla="*/ 1348740 h 2252011"/>
                  <a:gd name="connsiteX5-161" fmla="*/ 1901237 w 2246372"/>
                  <a:gd name="connsiteY5-162" fmla="*/ 2148840 h 2252011"/>
                  <a:gd name="connsiteX6-163" fmla="*/ 1687877 w 2246372"/>
                  <a:gd name="connsiteY6-164" fmla="*/ 2202180 h 2252011"/>
                  <a:gd name="connsiteX7-165" fmla="*/ 1847897 w 2246372"/>
                  <a:gd name="connsiteY7-166" fmla="*/ 1783080 h 2252011"/>
                  <a:gd name="connsiteX8-167" fmla="*/ 2046017 w 2246372"/>
                  <a:gd name="connsiteY8-168" fmla="*/ 662940 h 2252011"/>
                  <a:gd name="connsiteX9-169" fmla="*/ 2084117 w 2246372"/>
                  <a:gd name="connsiteY9-170" fmla="*/ 144780 h 2252011"/>
                  <a:gd name="connsiteX10-171" fmla="*/ 1535477 w 2246372"/>
                  <a:gd name="connsiteY10-172" fmla="*/ 121920 h 2252011"/>
                  <a:gd name="connsiteX11-173" fmla="*/ 1207817 w 2246372"/>
                  <a:gd name="connsiteY11-174" fmla="*/ 121920 h 2252011"/>
                  <a:gd name="connsiteX12-175" fmla="*/ 1192577 w 2246372"/>
                  <a:gd name="connsiteY12-176" fmla="*/ 464820 h 2252011"/>
                  <a:gd name="connsiteX13-177" fmla="*/ 963977 w 2246372"/>
                  <a:gd name="connsiteY13-178" fmla="*/ 1257300 h 2252011"/>
                  <a:gd name="connsiteX14-179" fmla="*/ 621077 w 2246372"/>
                  <a:gd name="connsiteY14-180" fmla="*/ 1851660 h 2252011"/>
                  <a:gd name="connsiteX15-181" fmla="*/ 224837 w 2246372"/>
                  <a:gd name="connsiteY15-182" fmla="*/ 2194560 h 2252011"/>
                  <a:gd name="connsiteX16-183" fmla="*/ 11477 w 2246372"/>
                  <a:gd name="connsiteY16-184" fmla="*/ 2148840 h 2252011"/>
                  <a:gd name="connsiteX17-185" fmla="*/ 72437 w 2246372"/>
                  <a:gd name="connsiteY17-186" fmla="*/ 2072640 h 2252011"/>
                  <a:gd name="connsiteX18-187" fmla="*/ 438197 w 2246372"/>
                  <a:gd name="connsiteY18-188" fmla="*/ 1805940 h 2252011"/>
                  <a:gd name="connsiteX19-189" fmla="*/ 842057 w 2246372"/>
                  <a:gd name="connsiteY19-190" fmla="*/ 1226820 h 2252011"/>
                  <a:gd name="connsiteX20-191" fmla="*/ 994457 w 2246372"/>
                  <a:gd name="connsiteY20-192" fmla="*/ 541020 h 2252011"/>
                  <a:gd name="connsiteX21-193" fmla="*/ 1040177 w 2246372"/>
                  <a:gd name="connsiteY21-194" fmla="*/ 129540 h 2252011"/>
                  <a:gd name="connsiteX22-195" fmla="*/ 605837 w 2246372"/>
                  <a:gd name="connsiteY22-196" fmla="*/ 175260 h 2252011"/>
                  <a:gd name="connsiteX23-197" fmla="*/ 232457 w 2246372"/>
                  <a:gd name="connsiteY23-198" fmla="*/ 152400 h 2252011"/>
                  <a:gd name="connsiteX24-199" fmla="*/ 331517 w 2246372"/>
                  <a:gd name="connsiteY24-200" fmla="*/ 0 h 2252011"/>
                  <a:gd name="connsiteX0-201" fmla="*/ 331517 w 2246372"/>
                  <a:gd name="connsiteY0-202" fmla="*/ 0 h 2252011"/>
                  <a:gd name="connsiteX1-203" fmla="*/ 1146857 w 2246372"/>
                  <a:gd name="connsiteY1-204" fmla="*/ 0 h 2252011"/>
                  <a:gd name="connsiteX2-205" fmla="*/ 2106977 w 2246372"/>
                  <a:gd name="connsiteY2-206" fmla="*/ 7620 h 2252011"/>
                  <a:gd name="connsiteX3-207" fmla="*/ 2242867 w 2246372"/>
                  <a:gd name="connsiteY3-208" fmla="*/ 261620 h 2252011"/>
                  <a:gd name="connsiteX4-209" fmla="*/ 2106977 w 2246372"/>
                  <a:gd name="connsiteY4-210" fmla="*/ 1348740 h 2252011"/>
                  <a:gd name="connsiteX5-211" fmla="*/ 1901237 w 2246372"/>
                  <a:gd name="connsiteY5-212" fmla="*/ 2148840 h 2252011"/>
                  <a:gd name="connsiteX6-213" fmla="*/ 1687877 w 2246372"/>
                  <a:gd name="connsiteY6-214" fmla="*/ 2202180 h 2252011"/>
                  <a:gd name="connsiteX7-215" fmla="*/ 1847897 w 2246372"/>
                  <a:gd name="connsiteY7-216" fmla="*/ 1783080 h 2252011"/>
                  <a:gd name="connsiteX8-217" fmla="*/ 2046017 w 2246372"/>
                  <a:gd name="connsiteY8-218" fmla="*/ 662940 h 2252011"/>
                  <a:gd name="connsiteX9-219" fmla="*/ 2090467 w 2246372"/>
                  <a:gd name="connsiteY9-220" fmla="*/ 154305 h 2252011"/>
                  <a:gd name="connsiteX10-221" fmla="*/ 1535477 w 2246372"/>
                  <a:gd name="connsiteY10-222" fmla="*/ 121920 h 2252011"/>
                  <a:gd name="connsiteX11-223" fmla="*/ 1207817 w 2246372"/>
                  <a:gd name="connsiteY11-224" fmla="*/ 121920 h 2252011"/>
                  <a:gd name="connsiteX12-225" fmla="*/ 1192577 w 2246372"/>
                  <a:gd name="connsiteY12-226" fmla="*/ 464820 h 2252011"/>
                  <a:gd name="connsiteX13-227" fmla="*/ 963977 w 2246372"/>
                  <a:gd name="connsiteY13-228" fmla="*/ 1257300 h 2252011"/>
                  <a:gd name="connsiteX14-229" fmla="*/ 621077 w 2246372"/>
                  <a:gd name="connsiteY14-230" fmla="*/ 1851660 h 2252011"/>
                  <a:gd name="connsiteX15-231" fmla="*/ 224837 w 2246372"/>
                  <a:gd name="connsiteY15-232" fmla="*/ 2194560 h 2252011"/>
                  <a:gd name="connsiteX16-233" fmla="*/ 11477 w 2246372"/>
                  <a:gd name="connsiteY16-234" fmla="*/ 2148840 h 2252011"/>
                  <a:gd name="connsiteX17-235" fmla="*/ 72437 w 2246372"/>
                  <a:gd name="connsiteY17-236" fmla="*/ 2072640 h 2252011"/>
                  <a:gd name="connsiteX18-237" fmla="*/ 438197 w 2246372"/>
                  <a:gd name="connsiteY18-238" fmla="*/ 1805940 h 2252011"/>
                  <a:gd name="connsiteX19-239" fmla="*/ 842057 w 2246372"/>
                  <a:gd name="connsiteY19-240" fmla="*/ 1226820 h 2252011"/>
                  <a:gd name="connsiteX20-241" fmla="*/ 994457 w 2246372"/>
                  <a:gd name="connsiteY20-242" fmla="*/ 541020 h 2252011"/>
                  <a:gd name="connsiteX21-243" fmla="*/ 1040177 w 2246372"/>
                  <a:gd name="connsiteY21-244" fmla="*/ 129540 h 2252011"/>
                  <a:gd name="connsiteX22-245" fmla="*/ 605837 w 2246372"/>
                  <a:gd name="connsiteY22-246" fmla="*/ 175260 h 2252011"/>
                  <a:gd name="connsiteX23-247" fmla="*/ 232457 w 2246372"/>
                  <a:gd name="connsiteY23-248" fmla="*/ 152400 h 2252011"/>
                  <a:gd name="connsiteX24-249" fmla="*/ 331517 w 2246372"/>
                  <a:gd name="connsiteY24-250" fmla="*/ 0 h 2252011"/>
                  <a:gd name="connsiteX0-251" fmla="*/ 331517 w 2246372"/>
                  <a:gd name="connsiteY0-252" fmla="*/ 0 h 2252011"/>
                  <a:gd name="connsiteX1-253" fmla="*/ 1146857 w 2246372"/>
                  <a:gd name="connsiteY1-254" fmla="*/ 0 h 2252011"/>
                  <a:gd name="connsiteX2-255" fmla="*/ 2106977 w 2246372"/>
                  <a:gd name="connsiteY2-256" fmla="*/ 7620 h 2252011"/>
                  <a:gd name="connsiteX3-257" fmla="*/ 2242867 w 2246372"/>
                  <a:gd name="connsiteY3-258" fmla="*/ 261620 h 2252011"/>
                  <a:gd name="connsiteX4-259" fmla="*/ 2106977 w 2246372"/>
                  <a:gd name="connsiteY4-260" fmla="*/ 1348740 h 2252011"/>
                  <a:gd name="connsiteX5-261" fmla="*/ 1901237 w 2246372"/>
                  <a:gd name="connsiteY5-262" fmla="*/ 2148840 h 2252011"/>
                  <a:gd name="connsiteX6-263" fmla="*/ 1687877 w 2246372"/>
                  <a:gd name="connsiteY6-264" fmla="*/ 2202180 h 2252011"/>
                  <a:gd name="connsiteX7-265" fmla="*/ 1847897 w 2246372"/>
                  <a:gd name="connsiteY7-266" fmla="*/ 1783080 h 2252011"/>
                  <a:gd name="connsiteX8-267" fmla="*/ 2046017 w 2246372"/>
                  <a:gd name="connsiteY8-268" fmla="*/ 662940 h 2252011"/>
                  <a:gd name="connsiteX9-269" fmla="*/ 2090467 w 2246372"/>
                  <a:gd name="connsiteY9-270" fmla="*/ 154305 h 2252011"/>
                  <a:gd name="connsiteX10-271" fmla="*/ 1535477 w 2246372"/>
                  <a:gd name="connsiteY10-272" fmla="*/ 121920 h 2252011"/>
                  <a:gd name="connsiteX11-273" fmla="*/ 1207817 w 2246372"/>
                  <a:gd name="connsiteY11-274" fmla="*/ 121920 h 2252011"/>
                  <a:gd name="connsiteX12-275" fmla="*/ 1192577 w 2246372"/>
                  <a:gd name="connsiteY12-276" fmla="*/ 464820 h 2252011"/>
                  <a:gd name="connsiteX13-277" fmla="*/ 963977 w 2246372"/>
                  <a:gd name="connsiteY13-278" fmla="*/ 1257300 h 2252011"/>
                  <a:gd name="connsiteX14-279" fmla="*/ 621077 w 2246372"/>
                  <a:gd name="connsiteY14-280" fmla="*/ 1851660 h 2252011"/>
                  <a:gd name="connsiteX15-281" fmla="*/ 224837 w 2246372"/>
                  <a:gd name="connsiteY15-282" fmla="*/ 2194560 h 2252011"/>
                  <a:gd name="connsiteX16-283" fmla="*/ 11477 w 2246372"/>
                  <a:gd name="connsiteY16-284" fmla="*/ 2148840 h 2252011"/>
                  <a:gd name="connsiteX17-285" fmla="*/ 72437 w 2246372"/>
                  <a:gd name="connsiteY17-286" fmla="*/ 2072640 h 2252011"/>
                  <a:gd name="connsiteX18-287" fmla="*/ 438197 w 2246372"/>
                  <a:gd name="connsiteY18-288" fmla="*/ 1805940 h 2252011"/>
                  <a:gd name="connsiteX19-289" fmla="*/ 842057 w 2246372"/>
                  <a:gd name="connsiteY19-290" fmla="*/ 1226820 h 2252011"/>
                  <a:gd name="connsiteX20-291" fmla="*/ 994457 w 2246372"/>
                  <a:gd name="connsiteY20-292" fmla="*/ 541020 h 2252011"/>
                  <a:gd name="connsiteX21-293" fmla="*/ 1040177 w 2246372"/>
                  <a:gd name="connsiteY21-294" fmla="*/ 129540 h 2252011"/>
                  <a:gd name="connsiteX22-295" fmla="*/ 605837 w 2246372"/>
                  <a:gd name="connsiteY22-296" fmla="*/ 175260 h 2252011"/>
                  <a:gd name="connsiteX23-297" fmla="*/ 232457 w 2246372"/>
                  <a:gd name="connsiteY23-298" fmla="*/ 152400 h 2252011"/>
                  <a:gd name="connsiteX24-299" fmla="*/ 331517 w 2246372"/>
                  <a:gd name="connsiteY24-300" fmla="*/ 0 h 2252011"/>
                  <a:gd name="connsiteX0-301" fmla="*/ 331517 w 2246372"/>
                  <a:gd name="connsiteY0-302" fmla="*/ 0 h 2252011"/>
                  <a:gd name="connsiteX1-303" fmla="*/ 1146857 w 2246372"/>
                  <a:gd name="connsiteY1-304" fmla="*/ 0 h 2252011"/>
                  <a:gd name="connsiteX2-305" fmla="*/ 2106977 w 2246372"/>
                  <a:gd name="connsiteY2-306" fmla="*/ 7620 h 2252011"/>
                  <a:gd name="connsiteX3-307" fmla="*/ 2242867 w 2246372"/>
                  <a:gd name="connsiteY3-308" fmla="*/ 261620 h 2252011"/>
                  <a:gd name="connsiteX4-309" fmla="*/ 2106977 w 2246372"/>
                  <a:gd name="connsiteY4-310" fmla="*/ 1348740 h 2252011"/>
                  <a:gd name="connsiteX5-311" fmla="*/ 1901237 w 2246372"/>
                  <a:gd name="connsiteY5-312" fmla="*/ 2148840 h 2252011"/>
                  <a:gd name="connsiteX6-313" fmla="*/ 1687877 w 2246372"/>
                  <a:gd name="connsiteY6-314" fmla="*/ 2202180 h 2252011"/>
                  <a:gd name="connsiteX7-315" fmla="*/ 1847897 w 2246372"/>
                  <a:gd name="connsiteY7-316" fmla="*/ 1783080 h 2252011"/>
                  <a:gd name="connsiteX8-317" fmla="*/ 2046017 w 2246372"/>
                  <a:gd name="connsiteY8-318" fmla="*/ 662940 h 2252011"/>
                  <a:gd name="connsiteX9-319" fmla="*/ 2090467 w 2246372"/>
                  <a:gd name="connsiteY9-320" fmla="*/ 154305 h 2252011"/>
                  <a:gd name="connsiteX10-321" fmla="*/ 1535477 w 2246372"/>
                  <a:gd name="connsiteY10-322" fmla="*/ 121920 h 2252011"/>
                  <a:gd name="connsiteX11-323" fmla="*/ 1207817 w 2246372"/>
                  <a:gd name="connsiteY11-324" fmla="*/ 121920 h 2252011"/>
                  <a:gd name="connsiteX12-325" fmla="*/ 1192577 w 2246372"/>
                  <a:gd name="connsiteY12-326" fmla="*/ 464820 h 2252011"/>
                  <a:gd name="connsiteX13-327" fmla="*/ 963977 w 2246372"/>
                  <a:gd name="connsiteY13-328" fmla="*/ 1257300 h 2252011"/>
                  <a:gd name="connsiteX14-329" fmla="*/ 621077 w 2246372"/>
                  <a:gd name="connsiteY14-330" fmla="*/ 1851660 h 2252011"/>
                  <a:gd name="connsiteX15-331" fmla="*/ 224837 w 2246372"/>
                  <a:gd name="connsiteY15-332" fmla="*/ 2194560 h 2252011"/>
                  <a:gd name="connsiteX16-333" fmla="*/ 11477 w 2246372"/>
                  <a:gd name="connsiteY16-334" fmla="*/ 2148840 h 2252011"/>
                  <a:gd name="connsiteX17-335" fmla="*/ 72437 w 2246372"/>
                  <a:gd name="connsiteY17-336" fmla="*/ 2072640 h 2252011"/>
                  <a:gd name="connsiteX18-337" fmla="*/ 438197 w 2246372"/>
                  <a:gd name="connsiteY18-338" fmla="*/ 1805940 h 2252011"/>
                  <a:gd name="connsiteX19-339" fmla="*/ 842057 w 2246372"/>
                  <a:gd name="connsiteY19-340" fmla="*/ 1226820 h 2252011"/>
                  <a:gd name="connsiteX20-341" fmla="*/ 994457 w 2246372"/>
                  <a:gd name="connsiteY20-342" fmla="*/ 541020 h 2252011"/>
                  <a:gd name="connsiteX21-343" fmla="*/ 1040177 w 2246372"/>
                  <a:gd name="connsiteY21-344" fmla="*/ 129540 h 2252011"/>
                  <a:gd name="connsiteX22-345" fmla="*/ 605837 w 2246372"/>
                  <a:gd name="connsiteY22-346" fmla="*/ 175260 h 2252011"/>
                  <a:gd name="connsiteX23-347" fmla="*/ 232457 w 2246372"/>
                  <a:gd name="connsiteY23-348" fmla="*/ 152400 h 2252011"/>
                  <a:gd name="connsiteX24-349" fmla="*/ 331517 w 2246372"/>
                  <a:gd name="connsiteY24-350" fmla="*/ 0 h 2252011"/>
                  <a:gd name="connsiteX0-351" fmla="*/ 331517 w 2246372"/>
                  <a:gd name="connsiteY0-352" fmla="*/ 0 h 2252011"/>
                  <a:gd name="connsiteX1-353" fmla="*/ 1146857 w 2246372"/>
                  <a:gd name="connsiteY1-354" fmla="*/ 0 h 2252011"/>
                  <a:gd name="connsiteX2-355" fmla="*/ 2106977 w 2246372"/>
                  <a:gd name="connsiteY2-356" fmla="*/ 7620 h 2252011"/>
                  <a:gd name="connsiteX3-357" fmla="*/ 2242867 w 2246372"/>
                  <a:gd name="connsiteY3-358" fmla="*/ 261620 h 2252011"/>
                  <a:gd name="connsiteX4-359" fmla="*/ 2106977 w 2246372"/>
                  <a:gd name="connsiteY4-360" fmla="*/ 1348740 h 2252011"/>
                  <a:gd name="connsiteX5-361" fmla="*/ 1901237 w 2246372"/>
                  <a:gd name="connsiteY5-362" fmla="*/ 2148840 h 2252011"/>
                  <a:gd name="connsiteX6-363" fmla="*/ 1687877 w 2246372"/>
                  <a:gd name="connsiteY6-364" fmla="*/ 2202180 h 2252011"/>
                  <a:gd name="connsiteX7-365" fmla="*/ 1847897 w 2246372"/>
                  <a:gd name="connsiteY7-366" fmla="*/ 1783080 h 2252011"/>
                  <a:gd name="connsiteX8-367" fmla="*/ 2046017 w 2246372"/>
                  <a:gd name="connsiteY8-368" fmla="*/ 662940 h 2252011"/>
                  <a:gd name="connsiteX9-369" fmla="*/ 2090467 w 2246372"/>
                  <a:gd name="connsiteY9-370" fmla="*/ 154305 h 2252011"/>
                  <a:gd name="connsiteX10-371" fmla="*/ 1535477 w 2246372"/>
                  <a:gd name="connsiteY10-372" fmla="*/ 121920 h 2252011"/>
                  <a:gd name="connsiteX11-373" fmla="*/ 1207817 w 2246372"/>
                  <a:gd name="connsiteY11-374" fmla="*/ 121920 h 2252011"/>
                  <a:gd name="connsiteX12-375" fmla="*/ 1192577 w 2246372"/>
                  <a:gd name="connsiteY12-376" fmla="*/ 464820 h 2252011"/>
                  <a:gd name="connsiteX13-377" fmla="*/ 963977 w 2246372"/>
                  <a:gd name="connsiteY13-378" fmla="*/ 1257300 h 2252011"/>
                  <a:gd name="connsiteX14-379" fmla="*/ 621077 w 2246372"/>
                  <a:gd name="connsiteY14-380" fmla="*/ 1851660 h 2252011"/>
                  <a:gd name="connsiteX15-381" fmla="*/ 224837 w 2246372"/>
                  <a:gd name="connsiteY15-382" fmla="*/ 2194560 h 2252011"/>
                  <a:gd name="connsiteX16-383" fmla="*/ 11477 w 2246372"/>
                  <a:gd name="connsiteY16-384" fmla="*/ 2148840 h 2252011"/>
                  <a:gd name="connsiteX17-385" fmla="*/ 72437 w 2246372"/>
                  <a:gd name="connsiteY17-386" fmla="*/ 2072640 h 2252011"/>
                  <a:gd name="connsiteX18-387" fmla="*/ 438197 w 2246372"/>
                  <a:gd name="connsiteY18-388" fmla="*/ 1805940 h 2252011"/>
                  <a:gd name="connsiteX19-389" fmla="*/ 842057 w 2246372"/>
                  <a:gd name="connsiteY19-390" fmla="*/ 1226820 h 2252011"/>
                  <a:gd name="connsiteX20-391" fmla="*/ 994457 w 2246372"/>
                  <a:gd name="connsiteY20-392" fmla="*/ 541020 h 2252011"/>
                  <a:gd name="connsiteX21-393" fmla="*/ 1040177 w 2246372"/>
                  <a:gd name="connsiteY21-394" fmla="*/ 129540 h 2252011"/>
                  <a:gd name="connsiteX22-395" fmla="*/ 605837 w 2246372"/>
                  <a:gd name="connsiteY22-396" fmla="*/ 175260 h 2252011"/>
                  <a:gd name="connsiteX23-397" fmla="*/ 232457 w 2246372"/>
                  <a:gd name="connsiteY23-398" fmla="*/ 152400 h 2252011"/>
                  <a:gd name="connsiteX24-399" fmla="*/ 331517 w 2246372"/>
                  <a:gd name="connsiteY24-400" fmla="*/ 0 h 2252011"/>
                  <a:gd name="connsiteX0-401" fmla="*/ 331517 w 2246372"/>
                  <a:gd name="connsiteY0-402" fmla="*/ 0 h 2252011"/>
                  <a:gd name="connsiteX1-403" fmla="*/ 1146857 w 2246372"/>
                  <a:gd name="connsiteY1-404" fmla="*/ 0 h 2252011"/>
                  <a:gd name="connsiteX2-405" fmla="*/ 2106977 w 2246372"/>
                  <a:gd name="connsiteY2-406" fmla="*/ 7620 h 2252011"/>
                  <a:gd name="connsiteX3-407" fmla="*/ 2242867 w 2246372"/>
                  <a:gd name="connsiteY3-408" fmla="*/ 261620 h 2252011"/>
                  <a:gd name="connsiteX4-409" fmla="*/ 2106977 w 2246372"/>
                  <a:gd name="connsiteY4-410" fmla="*/ 1348740 h 2252011"/>
                  <a:gd name="connsiteX5-411" fmla="*/ 1901237 w 2246372"/>
                  <a:gd name="connsiteY5-412" fmla="*/ 2148840 h 2252011"/>
                  <a:gd name="connsiteX6-413" fmla="*/ 1687877 w 2246372"/>
                  <a:gd name="connsiteY6-414" fmla="*/ 2202180 h 2252011"/>
                  <a:gd name="connsiteX7-415" fmla="*/ 1847897 w 2246372"/>
                  <a:gd name="connsiteY7-416" fmla="*/ 1783080 h 2252011"/>
                  <a:gd name="connsiteX8-417" fmla="*/ 2046017 w 2246372"/>
                  <a:gd name="connsiteY8-418" fmla="*/ 662940 h 2252011"/>
                  <a:gd name="connsiteX9-419" fmla="*/ 2090467 w 2246372"/>
                  <a:gd name="connsiteY9-420" fmla="*/ 154305 h 2252011"/>
                  <a:gd name="connsiteX10-421" fmla="*/ 1535477 w 2246372"/>
                  <a:gd name="connsiteY10-422" fmla="*/ 121920 h 2252011"/>
                  <a:gd name="connsiteX11-423" fmla="*/ 1207817 w 2246372"/>
                  <a:gd name="connsiteY11-424" fmla="*/ 121920 h 2252011"/>
                  <a:gd name="connsiteX12-425" fmla="*/ 1192577 w 2246372"/>
                  <a:gd name="connsiteY12-426" fmla="*/ 464820 h 2252011"/>
                  <a:gd name="connsiteX13-427" fmla="*/ 963977 w 2246372"/>
                  <a:gd name="connsiteY13-428" fmla="*/ 1257300 h 2252011"/>
                  <a:gd name="connsiteX14-429" fmla="*/ 621077 w 2246372"/>
                  <a:gd name="connsiteY14-430" fmla="*/ 1851660 h 2252011"/>
                  <a:gd name="connsiteX15-431" fmla="*/ 224837 w 2246372"/>
                  <a:gd name="connsiteY15-432" fmla="*/ 2194560 h 2252011"/>
                  <a:gd name="connsiteX16-433" fmla="*/ 11477 w 2246372"/>
                  <a:gd name="connsiteY16-434" fmla="*/ 2148840 h 2252011"/>
                  <a:gd name="connsiteX17-435" fmla="*/ 72437 w 2246372"/>
                  <a:gd name="connsiteY17-436" fmla="*/ 2072640 h 2252011"/>
                  <a:gd name="connsiteX18-437" fmla="*/ 438197 w 2246372"/>
                  <a:gd name="connsiteY18-438" fmla="*/ 1805940 h 2252011"/>
                  <a:gd name="connsiteX19-439" fmla="*/ 842057 w 2246372"/>
                  <a:gd name="connsiteY19-440" fmla="*/ 1226820 h 2252011"/>
                  <a:gd name="connsiteX20-441" fmla="*/ 994457 w 2246372"/>
                  <a:gd name="connsiteY20-442" fmla="*/ 541020 h 2252011"/>
                  <a:gd name="connsiteX21-443" fmla="*/ 1040177 w 2246372"/>
                  <a:gd name="connsiteY21-444" fmla="*/ 129540 h 2252011"/>
                  <a:gd name="connsiteX22-445" fmla="*/ 605837 w 2246372"/>
                  <a:gd name="connsiteY22-446" fmla="*/ 175260 h 2252011"/>
                  <a:gd name="connsiteX23-447" fmla="*/ 232457 w 2246372"/>
                  <a:gd name="connsiteY23-448" fmla="*/ 152400 h 2252011"/>
                  <a:gd name="connsiteX24-449" fmla="*/ 331517 w 2246372"/>
                  <a:gd name="connsiteY24-450" fmla="*/ 0 h 2252011"/>
                  <a:gd name="connsiteX0-451" fmla="*/ 331517 w 2246372"/>
                  <a:gd name="connsiteY0-452" fmla="*/ 0 h 2252011"/>
                  <a:gd name="connsiteX1-453" fmla="*/ 1146857 w 2246372"/>
                  <a:gd name="connsiteY1-454" fmla="*/ 0 h 2252011"/>
                  <a:gd name="connsiteX2-455" fmla="*/ 2106977 w 2246372"/>
                  <a:gd name="connsiteY2-456" fmla="*/ 7620 h 2252011"/>
                  <a:gd name="connsiteX3-457" fmla="*/ 2242867 w 2246372"/>
                  <a:gd name="connsiteY3-458" fmla="*/ 261620 h 2252011"/>
                  <a:gd name="connsiteX4-459" fmla="*/ 2106977 w 2246372"/>
                  <a:gd name="connsiteY4-460" fmla="*/ 1348740 h 2252011"/>
                  <a:gd name="connsiteX5-461" fmla="*/ 1901237 w 2246372"/>
                  <a:gd name="connsiteY5-462" fmla="*/ 2148840 h 2252011"/>
                  <a:gd name="connsiteX6-463" fmla="*/ 1687877 w 2246372"/>
                  <a:gd name="connsiteY6-464" fmla="*/ 2202180 h 2252011"/>
                  <a:gd name="connsiteX7-465" fmla="*/ 1847897 w 2246372"/>
                  <a:gd name="connsiteY7-466" fmla="*/ 1783080 h 2252011"/>
                  <a:gd name="connsiteX8-467" fmla="*/ 2046017 w 2246372"/>
                  <a:gd name="connsiteY8-468" fmla="*/ 662940 h 2252011"/>
                  <a:gd name="connsiteX9-469" fmla="*/ 2090467 w 2246372"/>
                  <a:gd name="connsiteY9-470" fmla="*/ 154305 h 2252011"/>
                  <a:gd name="connsiteX10-471" fmla="*/ 1535477 w 2246372"/>
                  <a:gd name="connsiteY10-472" fmla="*/ 121920 h 2252011"/>
                  <a:gd name="connsiteX11-473" fmla="*/ 1242742 w 2246372"/>
                  <a:gd name="connsiteY11-474" fmla="*/ 137795 h 2252011"/>
                  <a:gd name="connsiteX12-475" fmla="*/ 1192577 w 2246372"/>
                  <a:gd name="connsiteY12-476" fmla="*/ 464820 h 2252011"/>
                  <a:gd name="connsiteX13-477" fmla="*/ 963977 w 2246372"/>
                  <a:gd name="connsiteY13-478" fmla="*/ 1257300 h 2252011"/>
                  <a:gd name="connsiteX14-479" fmla="*/ 621077 w 2246372"/>
                  <a:gd name="connsiteY14-480" fmla="*/ 1851660 h 2252011"/>
                  <a:gd name="connsiteX15-481" fmla="*/ 224837 w 2246372"/>
                  <a:gd name="connsiteY15-482" fmla="*/ 2194560 h 2252011"/>
                  <a:gd name="connsiteX16-483" fmla="*/ 11477 w 2246372"/>
                  <a:gd name="connsiteY16-484" fmla="*/ 2148840 h 2252011"/>
                  <a:gd name="connsiteX17-485" fmla="*/ 72437 w 2246372"/>
                  <a:gd name="connsiteY17-486" fmla="*/ 2072640 h 2252011"/>
                  <a:gd name="connsiteX18-487" fmla="*/ 438197 w 2246372"/>
                  <a:gd name="connsiteY18-488" fmla="*/ 1805940 h 2252011"/>
                  <a:gd name="connsiteX19-489" fmla="*/ 842057 w 2246372"/>
                  <a:gd name="connsiteY19-490" fmla="*/ 1226820 h 2252011"/>
                  <a:gd name="connsiteX20-491" fmla="*/ 994457 w 2246372"/>
                  <a:gd name="connsiteY20-492" fmla="*/ 541020 h 2252011"/>
                  <a:gd name="connsiteX21-493" fmla="*/ 1040177 w 2246372"/>
                  <a:gd name="connsiteY21-494" fmla="*/ 129540 h 2252011"/>
                  <a:gd name="connsiteX22-495" fmla="*/ 605837 w 2246372"/>
                  <a:gd name="connsiteY22-496" fmla="*/ 175260 h 2252011"/>
                  <a:gd name="connsiteX23-497" fmla="*/ 232457 w 2246372"/>
                  <a:gd name="connsiteY23-498" fmla="*/ 152400 h 2252011"/>
                  <a:gd name="connsiteX24-499" fmla="*/ 331517 w 2246372"/>
                  <a:gd name="connsiteY24-500" fmla="*/ 0 h 2252011"/>
                  <a:gd name="connsiteX0-501" fmla="*/ 331517 w 2246372"/>
                  <a:gd name="connsiteY0-502" fmla="*/ 0 h 2252011"/>
                  <a:gd name="connsiteX1-503" fmla="*/ 1146857 w 2246372"/>
                  <a:gd name="connsiteY1-504" fmla="*/ 0 h 2252011"/>
                  <a:gd name="connsiteX2-505" fmla="*/ 2106977 w 2246372"/>
                  <a:gd name="connsiteY2-506" fmla="*/ 7620 h 2252011"/>
                  <a:gd name="connsiteX3-507" fmla="*/ 2242867 w 2246372"/>
                  <a:gd name="connsiteY3-508" fmla="*/ 261620 h 2252011"/>
                  <a:gd name="connsiteX4-509" fmla="*/ 2106977 w 2246372"/>
                  <a:gd name="connsiteY4-510" fmla="*/ 1348740 h 2252011"/>
                  <a:gd name="connsiteX5-511" fmla="*/ 1901237 w 2246372"/>
                  <a:gd name="connsiteY5-512" fmla="*/ 2148840 h 2252011"/>
                  <a:gd name="connsiteX6-513" fmla="*/ 1687877 w 2246372"/>
                  <a:gd name="connsiteY6-514" fmla="*/ 2202180 h 2252011"/>
                  <a:gd name="connsiteX7-515" fmla="*/ 1847897 w 2246372"/>
                  <a:gd name="connsiteY7-516" fmla="*/ 1783080 h 2252011"/>
                  <a:gd name="connsiteX8-517" fmla="*/ 2046017 w 2246372"/>
                  <a:gd name="connsiteY8-518" fmla="*/ 662940 h 2252011"/>
                  <a:gd name="connsiteX9-519" fmla="*/ 2090467 w 2246372"/>
                  <a:gd name="connsiteY9-520" fmla="*/ 154305 h 2252011"/>
                  <a:gd name="connsiteX10-521" fmla="*/ 1535477 w 2246372"/>
                  <a:gd name="connsiteY10-522" fmla="*/ 121920 h 2252011"/>
                  <a:gd name="connsiteX11-523" fmla="*/ 1242742 w 2246372"/>
                  <a:gd name="connsiteY11-524" fmla="*/ 137795 h 2252011"/>
                  <a:gd name="connsiteX12-525" fmla="*/ 1135427 w 2246372"/>
                  <a:gd name="connsiteY12-526" fmla="*/ 636270 h 2252011"/>
                  <a:gd name="connsiteX13-527" fmla="*/ 963977 w 2246372"/>
                  <a:gd name="connsiteY13-528" fmla="*/ 1257300 h 2252011"/>
                  <a:gd name="connsiteX14-529" fmla="*/ 621077 w 2246372"/>
                  <a:gd name="connsiteY14-530" fmla="*/ 1851660 h 2252011"/>
                  <a:gd name="connsiteX15-531" fmla="*/ 224837 w 2246372"/>
                  <a:gd name="connsiteY15-532" fmla="*/ 2194560 h 2252011"/>
                  <a:gd name="connsiteX16-533" fmla="*/ 11477 w 2246372"/>
                  <a:gd name="connsiteY16-534" fmla="*/ 2148840 h 2252011"/>
                  <a:gd name="connsiteX17-535" fmla="*/ 72437 w 2246372"/>
                  <a:gd name="connsiteY17-536" fmla="*/ 2072640 h 2252011"/>
                  <a:gd name="connsiteX18-537" fmla="*/ 438197 w 2246372"/>
                  <a:gd name="connsiteY18-538" fmla="*/ 1805940 h 2252011"/>
                  <a:gd name="connsiteX19-539" fmla="*/ 842057 w 2246372"/>
                  <a:gd name="connsiteY19-540" fmla="*/ 1226820 h 2252011"/>
                  <a:gd name="connsiteX20-541" fmla="*/ 994457 w 2246372"/>
                  <a:gd name="connsiteY20-542" fmla="*/ 541020 h 2252011"/>
                  <a:gd name="connsiteX21-543" fmla="*/ 1040177 w 2246372"/>
                  <a:gd name="connsiteY21-544" fmla="*/ 129540 h 2252011"/>
                  <a:gd name="connsiteX22-545" fmla="*/ 605837 w 2246372"/>
                  <a:gd name="connsiteY22-546" fmla="*/ 175260 h 2252011"/>
                  <a:gd name="connsiteX23-547" fmla="*/ 232457 w 2246372"/>
                  <a:gd name="connsiteY23-548" fmla="*/ 152400 h 2252011"/>
                  <a:gd name="connsiteX24-549" fmla="*/ 331517 w 2246372"/>
                  <a:gd name="connsiteY24-550" fmla="*/ 0 h 2252011"/>
                  <a:gd name="connsiteX0-551" fmla="*/ 331517 w 2246372"/>
                  <a:gd name="connsiteY0-552" fmla="*/ 0 h 2252011"/>
                  <a:gd name="connsiteX1-553" fmla="*/ 1146857 w 2246372"/>
                  <a:gd name="connsiteY1-554" fmla="*/ 0 h 2252011"/>
                  <a:gd name="connsiteX2-555" fmla="*/ 2106977 w 2246372"/>
                  <a:gd name="connsiteY2-556" fmla="*/ 7620 h 2252011"/>
                  <a:gd name="connsiteX3-557" fmla="*/ 2242867 w 2246372"/>
                  <a:gd name="connsiteY3-558" fmla="*/ 261620 h 2252011"/>
                  <a:gd name="connsiteX4-559" fmla="*/ 2106977 w 2246372"/>
                  <a:gd name="connsiteY4-560" fmla="*/ 1348740 h 2252011"/>
                  <a:gd name="connsiteX5-561" fmla="*/ 1901237 w 2246372"/>
                  <a:gd name="connsiteY5-562" fmla="*/ 2148840 h 2252011"/>
                  <a:gd name="connsiteX6-563" fmla="*/ 1687877 w 2246372"/>
                  <a:gd name="connsiteY6-564" fmla="*/ 2202180 h 2252011"/>
                  <a:gd name="connsiteX7-565" fmla="*/ 1847897 w 2246372"/>
                  <a:gd name="connsiteY7-566" fmla="*/ 1783080 h 2252011"/>
                  <a:gd name="connsiteX8-567" fmla="*/ 2046017 w 2246372"/>
                  <a:gd name="connsiteY8-568" fmla="*/ 662940 h 2252011"/>
                  <a:gd name="connsiteX9-569" fmla="*/ 2090467 w 2246372"/>
                  <a:gd name="connsiteY9-570" fmla="*/ 154305 h 2252011"/>
                  <a:gd name="connsiteX10-571" fmla="*/ 1538652 w 2246372"/>
                  <a:gd name="connsiteY10-572" fmla="*/ 150495 h 2252011"/>
                  <a:gd name="connsiteX11-573" fmla="*/ 1242742 w 2246372"/>
                  <a:gd name="connsiteY11-574" fmla="*/ 137795 h 2252011"/>
                  <a:gd name="connsiteX12-575" fmla="*/ 1135427 w 2246372"/>
                  <a:gd name="connsiteY12-576" fmla="*/ 636270 h 2252011"/>
                  <a:gd name="connsiteX13-577" fmla="*/ 963977 w 2246372"/>
                  <a:gd name="connsiteY13-578" fmla="*/ 1257300 h 2252011"/>
                  <a:gd name="connsiteX14-579" fmla="*/ 621077 w 2246372"/>
                  <a:gd name="connsiteY14-580" fmla="*/ 1851660 h 2252011"/>
                  <a:gd name="connsiteX15-581" fmla="*/ 224837 w 2246372"/>
                  <a:gd name="connsiteY15-582" fmla="*/ 2194560 h 2252011"/>
                  <a:gd name="connsiteX16-583" fmla="*/ 11477 w 2246372"/>
                  <a:gd name="connsiteY16-584" fmla="*/ 2148840 h 2252011"/>
                  <a:gd name="connsiteX17-585" fmla="*/ 72437 w 2246372"/>
                  <a:gd name="connsiteY17-586" fmla="*/ 2072640 h 2252011"/>
                  <a:gd name="connsiteX18-587" fmla="*/ 438197 w 2246372"/>
                  <a:gd name="connsiteY18-588" fmla="*/ 1805940 h 2252011"/>
                  <a:gd name="connsiteX19-589" fmla="*/ 842057 w 2246372"/>
                  <a:gd name="connsiteY19-590" fmla="*/ 1226820 h 2252011"/>
                  <a:gd name="connsiteX20-591" fmla="*/ 994457 w 2246372"/>
                  <a:gd name="connsiteY20-592" fmla="*/ 541020 h 2252011"/>
                  <a:gd name="connsiteX21-593" fmla="*/ 1040177 w 2246372"/>
                  <a:gd name="connsiteY21-594" fmla="*/ 129540 h 2252011"/>
                  <a:gd name="connsiteX22-595" fmla="*/ 605837 w 2246372"/>
                  <a:gd name="connsiteY22-596" fmla="*/ 175260 h 2252011"/>
                  <a:gd name="connsiteX23-597" fmla="*/ 232457 w 2246372"/>
                  <a:gd name="connsiteY23-598" fmla="*/ 152400 h 2252011"/>
                  <a:gd name="connsiteX24-599" fmla="*/ 331517 w 2246372"/>
                  <a:gd name="connsiteY24-600" fmla="*/ 0 h 2252011"/>
                  <a:gd name="connsiteX0-601" fmla="*/ 331517 w 2246372"/>
                  <a:gd name="connsiteY0-602" fmla="*/ 0 h 2252011"/>
                  <a:gd name="connsiteX1-603" fmla="*/ 1146857 w 2246372"/>
                  <a:gd name="connsiteY1-604" fmla="*/ 0 h 2252011"/>
                  <a:gd name="connsiteX2-605" fmla="*/ 2106977 w 2246372"/>
                  <a:gd name="connsiteY2-606" fmla="*/ 7620 h 2252011"/>
                  <a:gd name="connsiteX3-607" fmla="*/ 2242867 w 2246372"/>
                  <a:gd name="connsiteY3-608" fmla="*/ 261620 h 2252011"/>
                  <a:gd name="connsiteX4-609" fmla="*/ 2106977 w 2246372"/>
                  <a:gd name="connsiteY4-610" fmla="*/ 1348740 h 2252011"/>
                  <a:gd name="connsiteX5-611" fmla="*/ 1901237 w 2246372"/>
                  <a:gd name="connsiteY5-612" fmla="*/ 2148840 h 2252011"/>
                  <a:gd name="connsiteX6-613" fmla="*/ 1687877 w 2246372"/>
                  <a:gd name="connsiteY6-614" fmla="*/ 2202180 h 2252011"/>
                  <a:gd name="connsiteX7-615" fmla="*/ 1847897 w 2246372"/>
                  <a:gd name="connsiteY7-616" fmla="*/ 1783080 h 2252011"/>
                  <a:gd name="connsiteX8-617" fmla="*/ 2046017 w 2246372"/>
                  <a:gd name="connsiteY8-618" fmla="*/ 662940 h 2252011"/>
                  <a:gd name="connsiteX9-619" fmla="*/ 2090467 w 2246372"/>
                  <a:gd name="connsiteY9-620" fmla="*/ 154305 h 2252011"/>
                  <a:gd name="connsiteX10-621" fmla="*/ 1538652 w 2246372"/>
                  <a:gd name="connsiteY10-622" fmla="*/ 150495 h 2252011"/>
                  <a:gd name="connsiteX11-623" fmla="*/ 1242742 w 2246372"/>
                  <a:gd name="connsiteY11-624" fmla="*/ 137795 h 2252011"/>
                  <a:gd name="connsiteX12-625" fmla="*/ 1135427 w 2246372"/>
                  <a:gd name="connsiteY12-626" fmla="*/ 636270 h 2252011"/>
                  <a:gd name="connsiteX13-627" fmla="*/ 963977 w 2246372"/>
                  <a:gd name="connsiteY13-628" fmla="*/ 1257300 h 2252011"/>
                  <a:gd name="connsiteX14-629" fmla="*/ 621077 w 2246372"/>
                  <a:gd name="connsiteY14-630" fmla="*/ 1851660 h 2252011"/>
                  <a:gd name="connsiteX15-631" fmla="*/ 224837 w 2246372"/>
                  <a:gd name="connsiteY15-632" fmla="*/ 2194560 h 2252011"/>
                  <a:gd name="connsiteX16-633" fmla="*/ 11477 w 2246372"/>
                  <a:gd name="connsiteY16-634" fmla="*/ 2148840 h 2252011"/>
                  <a:gd name="connsiteX17-635" fmla="*/ 72437 w 2246372"/>
                  <a:gd name="connsiteY17-636" fmla="*/ 2072640 h 2252011"/>
                  <a:gd name="connsiteX18-637" fmla="*/ 438197 w 2246372"/>
                  <a:gd name="connsiteY18-638" fmla="*/ 1805940 h 2252011"/>
                  <a:gd name="connsiteX19-639" fmla="*/ 842057 w 2246372"/>
                  <a:gd name="connsiteY19-640" fmla="*/ 1226820 h 2252011"/>
                  <a:gd name="connsiteX20-641" fmla="*/ 994457 w 2246372"/>
                  <a:gd name="connsiteY20-642" fmla="*/ 541020 h 2252011"/>
                  <a:gd name="connsiteX21-643" fmla="*/ 1040177 w 2246372"/>
                  <a:gd name="connsiteY21-644" fmla="*/ 129540 h 2252011"/>
                  <a:gd name="connsiteX22-645" fmla="*/ 605837 w 2246372"/>
                  <a:gd name="connsiteY22-646" fmla="*/ 175260 h 2252011"/>
                  <a:gd name="connsiteX23-647" fmla="*/ 232457 w 2246372"/>
                  <a:gd name="connsiteY23-648" fmla="*/ 152400 h 2252011"/>
                  <a:gd name="connsiteX24-649" fmla="*/ 331517 w 2246372"/>
                  <a:gd name="connsiteY24-650" fmla="*/ 0 h 2252011"/>
                  <a:gd name="connsiteX0-651" fmla="*/ 331517 w 2246372"/>
                  <a:gd name="connsiteY0-652" fmla="*/ 0 h 2252011"/>
                  <a:gd name="connsiteX1-653" fmla="*/ 1146857 w 2246372"/>
                  <a:gd name="connsiteY1-654" fmla="*/ 0 h 2252011"/>
                  <a:gd name="connsiteX2-655" fmla="*/ 2106977 w 2246372"/>
                  <a:gd name="connsiteY2-656" fmla="*/ 7620 h 2252011"/>
                  <a:gd name="connsiteX3-657" fmla="*/ 2242867 w 2246372"/>
                  <a:gd name="connsiteY3-658" fmla="*/ 261620 h 2252011"/>
                  <a:gd name="connsiteX4-659" fmla="*/ 2106977 w 2246372"/>
                  <a:gd name="connsiteY4-660" fmla="*/ 1348740 h 2252011"/>
                  <a:gd name="connsiteX5-661" fmla="*/ 1901237 w 2246372"/>
                  <a:gd name="connsiteY5-662" fmla="*/ 2148840 h 2252011"/>
                  <a:gd name="connsiteX6-663" fmla="*/ 1687877 w 2246372"/>
                  <a:gd name="connsiteY6-664" fmla="*/ 2202180 h 2252011"/>
                  <a:gd name="connsiteX7-665" fmla="*/ 1847897 w 2246372"/>
                  <a:gd name="connsiteY7-666" fmla="*/ 1783080 h 2252011"/>
                  <a:gd name="connsiteX8-667" fmla="*/ 2046017 w 2246372"/>
                  <a:gd name="connsiteY8-668" fmla="*/ 662940 h 2252011"/>
                  <a:gd name="connsiteX9-669" fmla="*/ 2090467 w 2246372"/>
                  <a:gd name="connsiteY9-670" fmla="*/ 154305 h 2252011"/>
                  <a:gd name="connsiteX10-671" fmla="*/ 1538652 w 2246372"/>
                  <a:gd name="connsiteY10-672" fmla="*/ 150495 h 2252011"/>
                  <a:gd name="connsiteX11-673" fmla="*/ 1242742 w 2246372"/>
                  <a:gd name="connsiteY11-674" fmla="*/ 137795 h 2252011"/>
                  <a:gd name="connsiteX12-675" fmla="*/ 1135427 w 2246372"/>
                  <a:gd name="connsiteY12-676" fmla="*/ 636270 h 2252011"/>
                  <a:gd name="connsiteX13-677" fmla="*/ 963977 w 2246372"/>
                  <a:gd name="connsiteY13-678" fmla="*/ 1257300 h 2252011"/>
                  <a:gd name="connsiteX14-679" fmla="*/ 621077 w 2246372"/>
                  <a:gd name="connsiteY14-680" fmla="*/ 1851660 h 2252011"/>
                  <a:gd name="connsiteX15-681" fmla="*/ 224837 w 2246372"/>
                  <a:gd name="connsiteY15-682" fmla="*/ 2194560 h 2252011"/>
                  <a:gd name="connsiteX16-683" fmla="*/ 11477 w 2246372"/>
                  <a:gd name="connsiteY16-684" fmla="*/ 2148840 h 2252011"/>
                  <a:gd name="connsiteX17-685" fmla="*/ 72437 w 2246372"/>
                  <a:gd name="connsiteY17-686" fmla="*/ 2072640 h 2252011"/>
                  <a:gd name="connsiteX18-687" fmla="*/ 438197 w 2246372"/>
                  <a:gd name="connsiteY18-688" fmla="*/ 1805940 h 2252011"/>
                  <a:gd name="connsiteX19-689" fmla="*/ 842057 w 2246372"/>
                  <a:gd name="connsiteY19-690" fmla="*/ 1226820 h 2252011"/>
                  <a:gd name="connsiteX20-691" fmla="*/ 994457 w 2246372"/>
                  <a:gd name="connsiteY20-692" fmla="*/ 541020 h 2252011"/>
                  <a:gd name="connsiteX21-693" fmla="*/ 1040177 w 2246372"/>
                  <a:gd name="connsiteY21-694" fmla="*/ 129540 h 2252011"/>
                  <a:gd name="connsiteX22-695" fmla="*/ 605837 w 2246372"/>
                  <a:gd name="connsiteY22-696" fmla="*/ 175260 h 2252011"/>
                  <a:gd name="connsiteX23-697" fmla="*/ 232457 w 2246372"/>
                  <a:gd name="connsiteY23-698" fmla="*/ 152400 h 2252011"/>
                  <a:gd name="connsiteX24-699" fmla="*/ 331517 w 2246372"/>
                  <a:gd name="connsiteY24-700" fmla="*/ 0 h 2252011"/>
                  <a:gd name="connsiteX0-701" fmla="*/ 331517 w 2246372"/>
                  <a:gd name="connsiteY0-702" fmla="*/ 0 h 2252011"/>
                  <a:gd name="connsiteX1-703" fmla="*/ 1146857 w 2246372"/>
                  <a:gd name="connsiteY1-704" fmla="*/ 0 h 2252011"/>
                  <a:gd name="connsiteX2-705" fmla="*/ 2106977 w 2246372"/>
                  <a:gd name="connsiteY2-706" fmla="*/ 7620 h 2252011"/>
                  <a:gd name="connsiteX3-707" fmla="*/ 2242867 w 2246372"/>
                  <a:gd name="connsiteY3-708" fmla="*/ 261620 h 2252011"/>
                  <a:gd name="connsiteX4-709" fmla="*/ 2106977 w 2246372"/>
                  <a:gd name="connsiteY4-710" fmla="*/ 1348740 h 2252011"/>
                  <a:gd name="connsiteX5-711" fmla="*/ 1901237 w 2246372"/>
                  <a:gd name="connsiteY5-712" fmla="*/ 2148840 h 2252011"/>
                  <a:gd name="connsiteX6-713" fmla="*/ 1687877 w 2246372"/>
                  <a:gd name="connsiteY6-714" fmla="*/ 2202180 h 2252011"/>
                  <a:gd name="connsiteX7-715" fmla="*/ 1847897 w 2246372"/>
                  <a:gd name="connsiteY7-716" fmla="*/ 1783080 h 2252011"/>
                  <a:gd name="connsiteX8-717" fmla="*/ 2046017 w 2246372"/>
                  <a:gd name="connsiteY8-718" fmla="*/ 662940 h 2252011"/>
                  <a:gd name="connsiteX9-719" fmla="*/ 2090467 w 2246372"/>
                  <a:gd name="connsiteY9-720" fmla="*/ 154305 h 2252011"/>
                  <a:gd name="connsiteX10-721" fmla="*/ 1538652 w 2246372"/>
                  <a:gd name="connsiteY10-722" fmla="*/ 150495 h 2252011"/>
                  <a:gd name="connsiteX11-723" fmla="*/ 1242742 w 2246372"/>
                  <a:gd name="connsiteY11-724" fmla="*/ 137795 h 2252011"/>
                  <a:gd name="connsiteX12-725" fmla="*/ 1135427 w 2246372"/>
                  <a:gd name="connsiteY12-726" fmla="*/ 636270 h 2252011"/>
                  <a:gd name="connsiteX13-727" fmla="*/ 963977 w 2246372"/>
                  <a:gd name="connsiteY13-728" fmla="*/ 1257300 h 2252011"/>
                  <a:gd name="connsiteX14-729" fmla="*/ 621077 w 2246372"/>
                  <a:gd name="connsiteY14-730" fmla="*/ 1851660 h 2252011"/>
                  <a:gd name="connsiteX15-731" fmla="*/ 224837 w 2246372"/>
                  <a:gd name="connsiteY15-732" fmla="*/ 2194560 h 2252011"/>
                  <a:gd name="connsiteX16-733" fmla="*/ 11477 w 2246372"/>
                  <a:gd name="connsiteY16-734" fmla="*/ 2148840 h 2252011"/>
                  <a:gd name="connsiteX17-735" fmla="*/ 72437 w 2246372"/>
                  <a:gd name="connsiteY17-736" fmla="*/ 2072640 h 2252011"/>
                  <a:gd name="connsiteX18-737" fmla="*/ 438197 w 2246372"/>
                  <a:gd name="connsiteY18-738" fmla="*/ 1805940 h 2252011"/>
                  <a:gd name="connsiteX19-739" fmla="*/ 842057 w 2246372"/>
                  <a:gd name="connsiteY19-740" fmla="*/ 1226820 h 2252011"/>
                  <a:gd name="connsiteX20-741" fmla="*/ 994457 w 2246372"/>
                  <a:gd name="connsiteY20-742" fmla="*/ 541020 h 2252011"/>
                  <a:gd name="connsiteX21-743" fmla="*/ 1040177 w 2246372"/>
                  <a:gd name="connsiteY21-744" fmla="*/ 129540 h 2252011"/>
                  <a:gd name="connsiteX22-745" fmla="*/ 605837 w 2246372"/>
                  <a:gd name="connsiteY22-746" fmla="*/ 175260 h 2252011"/>
                  <a:gd name="connsiteX23-747" fmla="*/ 232457 w 2246372"/>
                  <a:gd name="connsiteY23-748" fmla="*/ 152400 h 2252011"/>
                  <a:gd name="connsiteX24-749" fmla="*/ 331517 w 2246372"/>
                  <a:gd name="connsiteY24-750" fmla="*/ 0 h 2252011"/>
                  <a:gd name="connsiteX0-751" fmla="*/ 331517 w 2246372"/>
                  <a:gd name="connsiteY0-752" fmla="*/ 0 h 2252011"/>
                  <a:gd name="connsiteX1-753" fmla="*/ 1146857 w 2246372"/>
                  <a:gd name="connsiteY1-754" fmla="*/ 0 h 2252011"/>
                  <a:gd name="connsiteX2-755" fmla="*/ 2106977 w 2246372"/>
                  <a:gd name="connsiteY2-756" fmla="*/ 7620 h 2252011"/>
                  <a:gd name="connsiteX3-757" fmla="*/ 2242867 w 2246372"/>
                  <a:gd name="connsiteY3-758" fmla="*/ 261620 h 2252011"/>
                  <a:gd name="connsiteX4-759" fmla="*/ 2106977 w 2246372"/>
                  <a:gd name="connsiteY4-760" fmla="*/ 1348740 h 2252011"/>
                  <a:gd name="connsiteX5-761" fmla="*/ 1901237 w 2246372"/>
                  <a:gd name="connsiteY5-762" fmla="*/ 2148840 h 2252011"/>
                  <a:gd name="connsiteX6-763" fmla="*/ 1687877 w 2246372"/>
                  <a:gd name="connsiteY6-764" fmla="*/ 2202180 h 2252011"/>
                  <a:gd name="connsiteX7-765" fmla="*/ 1847897 w 2246372"/>
                  <a:gd name="connsiteY7-766" fmla="*/ 1783080 h 2252011"/>
                  <a:gd name="connsiteX8-767" fmla="*/ 2046017 w 2246372"/>
                  <a:gd name="connsiteY8-768" fmla="*/ 662940 h 2252011"/>
                  <a:gd name="connsiteX9-769" fmla="*/ 2090467 w 2246372"/>
                  <a:gd name="connsiteY9-770" fmla="*/ 154305 h 2252011"/>
                  <a:gd name="connsiteX10-771" fmla="*/ 1560877 w 2246372"/>
                  <a:gd name="connsiteY10-772" fmla="*/ 140970 h 2252011"/>
                  <a:gd name="connsiteX11-773" fmla="*/ 1242742 w 2246372"/>
                  <a:gd name="connsiteY11-774" fmla="*/ 137795 h 2252011"/>
                  <a:gd name="connsiteX12-775" fmla="*/ 1135427 w 2246372"/>
                  <a:gd name="connsiteY12-776" fmla="*/ 636270 h 2252011"/>
                  <a:gd name="connsiteX13-777" fmla="*/ 963977 w 2246372"/>
                  <a:gd name="connsiteY13-778" fmla="*/ 1257300 h 2252011"/>
                  <a:gd name="connsiteX14-779" fmla="*/ 621077 w 2246372"/>
                  <a:gd name="connsiteY14-780" fmla="*/ 1851660 h 2252011"/>
                  <a:gd name="connsiteX15-781" fmla="*/ 224837 w 2246372"/>
                  <a:gd name="connsiteY15-782" fmla="*/ 2194560 h 2252011"/>
                  <a:gd name="connsiteX16-783" fmla="*/ 11477 w 2246372"/>
                  <a:gd name="connsiteY16-784" fmla="*/ 2148840 h 2252011"/>
                  <a:gd name="connsiteX17-785" fmla="*/ 72437 w 2246372"/>
                  <a:gd name="connsiteY17-786" fmla="*/ 2072640 h 2252011"/>
                  <a:gd name="connsiteX18-787" fmla="*/ 438197 w 2246372"/>
                  <a:gd name="connsiteY18-788" fmla="*/ 1805940 h 2252011"/>
                  <a:gd name="connsiteX19-789" fmla="*/ 842057 w 2246372"/>
                  <a:gd name="connsiteY19-790" fmla="*/ 1226820 h 2252011"/>
                  <a:gd name="connsiteX20-791" fmla="*/ 994457 w 2246372"/>
                  <a:gd name="connsiteY20-792" fmla="*/ 541020 h 2252011"/>
                  <a:gd name="connsiteX21-793" fmla="*/ 1040177 w 2246372"/>
                  <a:gd name="connsiteY21-794" fmla="*/ 129540 h 2252011"/>
                  <a:gd name="connsiteX22-795" fmla="*/ 605837 w 2246372"/>
                  <a:gd name="connsiteY22-796" fmla="*/ 175260 h 2252011"/>
                  <a:gd name="connsiteX23-797" fmla="*/ 232457 w 2246372"/>
                  <a:gd name="connsiteY23-798" fmla="*/ 152400 h 2252011"/>
                  <a:gd name="connsiteX24-799" fmla="*/ 331517 w 2246372"/>
                  <a:gd name="connsiteY24-800" fmla="*/ 0 h 2252011"/>
                  <a:gd name="connsiteX0-801" fmla="*/ 331517 w 2246372"/>
                  <a:gd name="connsiteY0-802" fmla="*/ 0 h 2252011"/>
                  <a:gd name="connsiteX1-803" fmla="*/ 1146857 w 2246372"/>
                  <a:gd name="connsiteY1-804" fmla="*/ 0 h 2252011"/>
                  <a:gd name="connsiteX2-805" fmla="*/ 2106977 w 2246372"/>
                  <a:gd name="connsiteY2-806" fmla="*/ 7620 h 2252011"/>
                  <a:gd name="connsiteX3-807" fmla="*/ 2242867 w 2246372"/>
                  <a:gd name="connsiteY3-808" fmla="*/ 261620 h 2252011"/>
                  <a:gd name="connsiteX4-809" fmla="*/ 2106977 w 2246372"/>
                  <a:gd name="connsiteY4-810" fmla="*/ 1348740 h 2252011"/>
                  <a:gd name="connsiteX5-811" fmla="*/ 1901237 w 2246372"/>
                  <a:gd name="connsiteY5-812" fmla="*/ 2148840 h 2252011"/>
                  <a:gd name="connsiteX6-813" fmla="*/ 1687877 w 2246372"/>
                  <a:gd name="connsiteY6-814" fmla="*/ 2202180 h 2252011"/>
                  <a:gd name="connsiteX7-815" fmla="*/ 1847897 w 2246372"/>
                  <a:gd name="connsiteY7-816" fmla="*/ 1783080 h 2252011"/>
                  <a:gd name="connsiteX8-817" fmla="*/ 2046017 w 2246372"/>
                  <a:gd name="connsiteY8-818" fmla="*/ 662940 h 2252011"/>
                  <a:gd name="connsiteX9-819" fmla="*/ 2089832 w 2246372"/>
                  <a:gd name="connsiteY9-820" fmla="*/ 195580 h 2252011"/>
                  <a:gd name="connsiteX10-821" fmla="*/ 2090467 w 2246372"/>
                  <a:gd name="connsiteY10-822" fmla="*/ 154305 h 2252011"/>
                  <a:gd name="connsiteX11-823" fmla="*/ 1560877 w 2246372"/>
                  <a:gd name="connsiteY11-824" fmla="*/ 140970 h 2252011"/>
                  <a:gd name="connsiteX12-825" fmla="*/ 1242742 w 2246372"/>
                  <a:gd name="connsiteY12-826" fmla="*/ 137795 h 2252011"/>
                  <a:gd name="connsiteX13-827" fmla="*/ 1135427 w 2246372"/>
                  <a:gd name="connsiteY13-828" fmla="*/ 636270 h 2252011"/>
                  <a:gd name="connsiteX14-829" fmla="*/ 963977 w 2246372"/>
                  <a:gd name="connsiteY14-830" fmla="*/ 1257300 h 2252011"/>
                  <a:gd name="connsiteX15-831" fmla="*/ 621077 w 2246372"/>
                  <a:gd name="connsiteY15-832" fmla="*/ 1851660 h 2252011"/>
                  <a:gd name="connsiteX16-833" fmla="*/ 224837 w 2246372"/>
                  <a:gd name="connsiteY16-834" fmla="*/ 2194560 h 2252011"/>
                  <a:gd name="connsiteX17-835" fmla="*/ 11477 w 2246372"/>
                  <a:gd name="connsiteY17-836" fmla="*/ 2148840 h 2252011"/>
                  <a:gd name="connsiteX18-837" fmla="*/ 72437 w 2246372"/>
                  <a:gd name="connsiteY18-838" fmla="*/ 2072640 h 2252011"/>
                  <a:gd name="connsiteX19-839" fmla="*/ 438197 w 2246372"/>
                  <a:gd name="connsiteY19-840" fmla="*/ 1805940 h 2252011"/>
                  <a:gd name="connsiteX20-841" fmla="*/ 842057 w 2246372"/>
                  <a:gd name="connsiteY20-842" fmla="*/ 1226820 h 2252011"/>
                  <a:gd name="connsiteX21-843" fmla="*/ 994457 w 2246372"/>
                  <a:gd name="connsiteY21-844" fmla="*/ 541020 h 2252011"/>
                  <a:gd name="connsiteX22-845" fmla="*/ 1040177 w 2246372"/>
                  <a:gd name="connsiteY22-846" fmla="*/ 129540 h 2252011"/>
                  <a:gd name="connsiteX23-847" fmla="*/ 605837 w 2246372"/>
                  <a:gd name="connsiteY23-848" fmla="*/ 175260 h 2252011"/>
                  <a:gd name="connsiteX24-849" fmla="*/ 232457 w 2246372"/>
                  <a:gd name="connsiteY24-850" fmla="*/ 152400 h 2252011"/>
                  <a:gd name="connsiteX25-851" fmla="*/ 331517 w 2246372"/>
                  <a:gd name="connsiteY25-852" fmla="*/ 0 h 2252011"/>
                  <a:gd name="connsiteX0-853" fmla="*/ 331517 w 2246372"/>
                  <a:gd name="connsiteY0-854" fmla="*/ 0 h 2252011"/>
                  <a:gd name="connsiteX1-855" fmla="*/ 1146857 w 2246372"/>
                  <a:gd name="connsiteY1-856" fmla="*/ 0 h 2252011"/>
                  <a:gd name="connsiteX2-857" fmla="*/ 2106977 w 2246372"/>
                  <a:gd name="connsiteY2-858" fmla="*/ 7620 h 2252011"/>
                  <a:gd name="connsiteX3-859" fmla="*/ 2242867 w 2246372"/>
                  <a:gd name="connsiteY3-860" fmla="*/ 261620 h 2252011"/>
                  <a:gd name="connsiteX4-861" fmla="*/ 2106977 w 2246372"/>
                  <a:gd name="connsiteY4-862" fmla="*/ 1348740 h 2252011"/>
                  <a:gd name="connsiteX5-863" fmla="*/ 1901237 w 2246372"/>
                  <a:gd name="connsiteY5-864" fmla="*/ 2148840 h 2252011"/>
                  <a:gd name="connsiteX6-865" fmla="*/ 1687877 w 2246372"/>
                  <a:gd name="connsiteY6-866" fmla="*/ 2202180 h 2252011"/>
                  <a:gd name="connsiteX7-867" fmla="*/ 1847897 w 2246372"/>
                  <a:gd name="connsiteY7-868" fmla="*/ 1783080 h 2252011"/>
                  <a:gd name="connsiteX8-869" fmla="*/ 2046017 w 2246372"/>
                  <a:gd name="connsiteY8-870" fmla="*/ 662940 h 2252011"/>
                  <a:gd name="connsiteX9-871" fmla="*/ 2089832 w 2246372"/>
                  <a:gd name="connsiteY9-872" fmla="*/ 195580 h 2252011"/>
                  <a:gd name="connsiteX10-873" fmla="*/ 1976167 w 2246372"/>
                  <a:gd name="connsiteY10-874" fmla="*/ 144780 h 2252011"/>
                  <a:gd name="connsiteX11-875" fmla="*/ 1560877 w 2246372"/>
                  <a:gd name="connsiteY11-876" fmla="*/ 140970 h 2252011"/>
                  <a:gd name="connsiteX12-877" fmla="*/ 1242742 w 2246372"/>
                  <a:gd name="connsiteY12-878" fmla="*/ 137795 h 2252011"/>
                  <a:gd name="connsiteX13-879" fmla="*/ 1135427 w 2246372"/>
                  <a:gd name="connsiteY13-880" fmla="*/ 636270 h 2252011"/>
                  <a:gd name="connsiteX14-881" fmla="*/ 963977 w 2246372"/>
                  <a:gd name="connsiteY14-882" fmla="*/ 1257300 h 2252011"/>
                  <a:gd name="connsiteX15-883" fmla="*/ 621077 w 2246372"/>
                  <a:gd name="connsiteY15-884" fmla="*/ 1851660 h 2252011"/>
                  <a:gd name="connsiteX16-885" fmla="*/ 224837 w 2246372"/>
                  <a:gd name="connsiteY16-886" fmla="*/ 2194560 h 2252011"/>
                  <a:gd name="connsiteX17-887" fmla="*/ 11477 w 2246372"/>
                  <a:gd name="connsiteY17-888" fmla="*/ 2148840 h 2252011"/>
                  <a:gd name="connsiteX18-889" fmla="*/ 72437 w 2246372"/>
                  <a:gd name="connsiteY18-890" fmla="*/ 2072640 h 2252011"/>
                  <a:gd name="connsiteX19-891" fmla="*/ 438197 w 2246372"/>
                  <a:gd name="connsiteY19-892" fmla="*/ 1805940 h 2252011"/>
                  <a:gd name="connsiteX20-893" fmla="*/ 842057 w 2246372"/>
                  <a:gd name="connsiteY20-894" fmla="*/ 1226820 h 2252011"/>
                  <a:gd name="connsiteX21-895" fmla="*/ 994457 w 2246372"/>
                  <a:gd name="connsiteY21-896" fmla="*/ 541020 h 2252011"/>
                  <a:gd name="connsiteX22-897" fmla="*/ 1040177 w 2246372"/>
                  <a:gd name="connsiteY22-898" fmla="*/ 129540 h 2252011"/>
                  <a:gd name="connsiteX23-899" fmla="*/ 605837 w 2246372"/>
                  <a:gd name="connsiteY23-900" fmla="*/ 175260 h 2252011"/>
                  <a:gd name="connsiteX24-901" fmla="*/ 232457 w 2246372"/>
                  <a:gd name="connsiteY24-902" fmla="*/ 152400 h 2252011"/>
                  <a:gd name="connsiteX25-903" fmla="*/ 331517 w 2246372"/>
                  <a:gd name="connsiteY25-904" fmla="*/ 0 h 2252011"/>
                  <a:gd name="connsiteX0-905" fmla="*/ 331517 w 2246372"/>
                  <a:gd name="connsiteY0-906" fmla="*/ 0 h 2252011"/>
                  <a:gd name="connsiteX1-907" fmla="*/ 1146857 w 2246372"/>
                  <a:gd name="connsiteY1-908" fmla="*/ 0 h 2252011"/>
                  <a:gd name="connsiteX2-909" fmla="*/ 2106977 w 2246372"/>
                  <a:gd name="connsiteY2-910" fmla="*/ 7620 h 2252011"/>
                  <a:gd name="connsiteX3-911" fmla="*/ 2242867 w 2246372"/>
                  <a:gd name="connsiteY3-912" fmla="*/ 261620 h 2252011"/>
                  <a:gd name="connsiteX4-913" fmla="*/ 2106977 w 2246372"/>
                  <a:gd name="connsiteY4-914" fmla="*/ 1348740 h 2252011"/>
                  <a:gd name="connsiteX5-915" fmla="*/ 1901237 w 2246372"/>
                  <a:gd name="connsiteY5-916" fmla="*/ 2148840 h 2252011"/>
                  <a:gd name="connsiteX6-917" fmla="*/ 1687877 w 2246372"/>
                  <a:gd name="connsiteY6-918" fmla="*/ 2202180 h 2252011"/>
                  <a:gd name="connsiteX7-919" fmla="*/ 1847897 w 2246372"/>
                  <a:gd name="connsiteY7-920" fmla="*/ 1783080 h 2252011"/>
                  <a:gd name="connsiteX8-921" fmla="*/ 2046017 w 2246372"/>
                  <a:gd name="connsiteY8-922" fmla="*/ 662940 h 2252011"/>
                  <a:gd name="connsiteX9-923" fmla="*/ 2089832 w 2246372"/>
                  <a:gd name="connsiteY9-924" fmla="*/ 195580 h 2252011"/>
                  <a:gd name="connsiteX10-925" fmla="*/ 1976167 w 2246372"/>
                  <a:gd name="connsiteY10-926" fmla="*/ 144780 h 2252011"/>
                  <a:gd name="connsiteX11-927" fmla="*/ 1560877 w 2246372"/>
                  <a:gd name="connsiteY11-928" fmla="*/ 140970 h 2252011"/>
                  <a:gd name="connsiteX12-929" fmla="*/ 1242742 w 2246372"/>
                  <a:gd name="connsiteY12-930" fmla="*/ 137795 h 2252011"/>
                  <a:gd name="connsiteX13-931" fmla="*/ 1135427 w 2246372"/>
                  <a:gd name="connsiteY13-932" fmla="*/ 636270 h 2252011"/>
                  <a:gd name="connsiteX14-933" fmla="*/ 963977 w 2246372"/>
                  <a:gd name="connsiteY14-934" fmla="*/ 1257300 h 2252011"/>
                  <a:gd name="connsiteX15-935" fmla="*/ 621077 w 2246372"/>
                  <a:gd name="connsiteY15-936" fmla="*/ 1851660 h 2252011"/>
                  <a:gd name="connsiteX16-937" fmla="*/ 224837 w 2246372"/>
                  <a:gd name="connsiteY16-938" fmla="*/ 2194560 h 2252011"/>
                  <a:gd name="connsiteX17-939" fmla="*/ 11477 w 2246372"/>
                  <a:gd name="connsiteY17-940" fmla="*/ 2148840 h 2252011"/>
                  <a:gd name="connsiteX18-941" fmla="*/ 72437 w 2246372"/>
                  <a:gd name="connsiteY18-942" fmla="*/ 2072640 h 2252011"/>
                  <a:gd name="connsiteX19-943" fmla="*/ 438197 w 2246372"/>
                  <a:gd name="connsiteY19-944" fmla="*/ 1805940 h 2252011"/>
                  <a:gd name="connsiteX20-945" fmla="*/ 842057 w 2246372"/>
                  <a:gd name="connsiteY20-946" fmla="*/ 1226820 h 2252011"/>
                  <a:gd name="connsiteX21-947" fmla="*/ 994457 w 2246372"/>
                  <a:gd name="connsiteY21-948" fmla="*/ 541020 h 2252011"/>
                  <a:gd name="connsiteX22-949" fmla="*/ 1040177 w 2246372"/>
                  <a:gd name="connsiteY22-950" fmla="*/ 129540 h 2252011"/>
                  <a:gd name="connsiteX23-951" fmla="*/ 605837 w 2246372"/>
                  <a:gd name="connsiteY23-952" fmla="*/ 175260 h 2252011"/>
                  <a:gd name="connsiteX24-953" fmla="*/ 232457 w 2246372"/>
                  <a:gd name="connsiteY24-954" fmla="*/ 152400 h 2252011"/>
                  <a:gd name="connsiteX25-955" fmla="*/ 331517 w 2246372"/>
                  <a:gd name="connsiteY25-956" fmla="*/ 0 h 2252011"/>
                  <a:gd name="connsiteX0-957" fmla="*/ 331517 w 2246372"/>
                  <a:gd name="connsiteY0-958" fmla="*/ 0 h 2252011"/>
                  <a:gd name="connsiteX1-959" fmla="*/ 1146857 w 2246372"/>
                  <a:gd name="connsiteY1-960" fmla="*/ 0 h 2252011"/>
                  <a:gd name="connsiteX2-961" fmla="*/ 2106977 w 2246372"/>
                  <a:gd name="connsiteY2-962" fmla="*/ 7620 h 2252011"/>
                  <a:gd name="connsiteX3-963" fmla="*/ 2242867 w 2246372"/>
                  <a:gd name="connsiteY3-964" fmla="*/ 261620 h 2252011"/>
                  <a:gd name="connsiteX4-965" fmla="*/ 2106977 w 2246372"/>
                  <a:gd name="connsiteY4-966" fmla="*/ 1348740 h 2252011"/>
                  <a:gd name="connsiteX5-967" fmla="*/ 1901237 w 2246372"/>
                  <a:gd name="connsiteY5-968" fmla="*/ 2148840 h 2252011"/>
                  <a:gd name="connsiteX6-969" fmla="*/ 1687877 w 2246372"/>
                  <a:gd name="connsiteY6-970" fmla="*/ 2202180 h 2252011"/>
                  <a:gd name="connsiteX7-971" fmla="*/ 1847897 w 2246372"/>
                  <a:gd name="connsiteY7-972" fmla="*/ 1783080 h 2252011"/>
                  <a:gd name="connsiteX8-973" fmla="*/ 2046017 w 2246372"/>
                  <a:gd name="connsiteY8-974" fmla="*/ 662940 h 2252011"/>
                  <a:gd name="connsiteX9-975" fmla="*/ 2099357 w 2246372"/>
                  <a:gd name="connsiteY9-976" fmla="*/ 220980 h 2252011"/>
                  <a:gd name="connsiteX10-977" fmla="*/ 1976167 w 2246372"/>
                  <a:gd name="connsiteY10-978" fmla="*/ 144780 h 2252011"/>
                  <a:gd name="connsiteX11-979" fmla="*/ 1560877 w 2246372"/>
                  <a:gd name="connsiteY11-980" fmla="*/ 140970 h 2252011"/>
                  <a:gd name="connsiteX12-981" fmla="*/ 1242742 w 2246372"/>
                  <a:gd name="connsiteY12-982" fmla="*/ 137795 h 2252011"/>
                  <a:gd name="connsiteX13-983" fmla="*/ 1135427 w 2246372"/>
                  <a:gd name="connsiteY13-984" fmla="*/ 636270 h 2252011"/>
                  <a:gd name="connsiteX14-985" fmla="*/ 963977 w 2246372"/>
                  <a:gd name="connsiteY14-986" fmla="*/ 1257300 h 2252011"/>
                  <a:gd name="connsiteX15-987" fmla="*/ 621077 w 2246372"/>
                  <a:gd name="connsiteY15-988" fmla="*/ 1851660 h 2252011"/>
                  <a:gd name="connsiteX16-989" fmla="*/ 224837 w 2246372"/>
                  <a:gd name="connsiteY16-990" fmla="*/ 2194560 h 2252011"/>
                  <a:gd name="connsiteX17-991" fmla="*/ 11477 w 2246372"/>
                  <a:gd name="connsiteY17-992" fmla="*/ 2148840 h 2252011"/>
                  <a:gd name="connsiteX18-993" fmla="*/ 72437 w 2246372"/>
                  <a:gd name="connsiteY18-994" fmla="*/ 2072640 h 2252011"/>
                  <a:gd name="connsiteX19-995" fmla="*/ 438197 w 2246372"/>
                  <a:gd name="connsiteY19-996" fmla="*/ 1805940 h 2252011"/>
                  <a:gd name="connsiteX20-997" fmla="*/ 842057 w 2246372"/>
                  <a:gd name="connsiteY20-998" fmla="*/ 1226820 h 2252011"/>
                  <a:gd name="connsiteX21-999" fmla="*/ 994457 w 2246372"/>
                  <a:gd name="connsiteY21-1000" fmla="*/ 541020 h 2252011"/>
                  <a:gd name="connsiteX22-1001" fmla="*/ 1040177 w 2246372"/>
                  <a:gd name="connsiteY22-1002" fmla="*/ 129540 h 2252011"/>
                  <a:gd name="connsiteX23-1003" fmla="*/ 605837 w 2246372"/>
                  <a:gd name="connsiteY23-1004" fmla="*/ 175260 h 2252011"/>
                  <a:gd name="connsiteX24-1005" fmla="*/ 232457 w 2246372"/>
                  <a:gd name="connsiteY24-1006" fmla="*/ 152400 h 2252011"/>
                  <a:gd name="connsiteX25-1007" fmla="*/ 331517 w 2246372"/>
                  <a:gd name="connsiteY25-1008" fmla="*/ 0 h 2252011"/>
                  <a:gd name="connsiteX0-1009" fmla="*/ 331517 w 2253876"/>
                  <a:gd name="connsiteY0-1010" fmla="*/ 10492 h 2262503"/>
                  <a:gd name="connsiteX1-1011" fmla="*/ 1146857 w 2253876"/>
                  <a:gd name="connsiteY1-1012" fmla="*/ 10492 h 2262503"/>
                  <a:gd name="connsiteX2-1013" fmla="*/ 2106977 w 2253876"/>
                  <a:gd name="connsiteY2-1014" fmla="*/ 18112 h 2262503"/>
                  <a:gd name="connsiteX3-1015" fmla="*/ 2242867 w 2253876"/>
                  <a:gd name="connsiteY3-1016" fmla="*/ 234012 h 2262503"/>
                  <a:gd name="connsiteX4-1017" fmla="*/ 2106977 w 2253876"/>
                  <a:gd name="connsiteY4-1018" fmla="*/ 1359232 h 2262503"/>
                  <a:gd name="connsiteX5-1019" fmla="*/ 1901237 w 2253876"/>
                  <a:gd name="connsiteY5-1020" fmla="*/ 2159332 h 2262503"/>
                  <a:gd name="connsiteX6-1021" fmla="*/ 1687877 w 2253876"/>
                  <a:gd name="connsiteY6-1022" fmla="*/ 2212672 h 2262503"/>
                  <a:gd name="connsiteX7-1023" fmla="*/ 1847897 w 2253876"/>
                  <a:gd name="connsiteY7-1024" fmla="*/ 1793572 h 2262503"/>
                  <a:gd name="connsiteX8-1025" fmla="*/ 2046017 w 2253876"/>
                  <a:gd name="connsiteY8-1026" fmla="*/ 673432 h 2262503"/>
                  <a:gd name="connsiteX9-1027" fmla="*/ 2099357 w 2253876"/>
                  <a:gd name="connsiteY9-1028" fmla="*/ 231472 h 2262503"/>
                  <a:gd name="connsiteX10-1029" fmla="*/ 1976167 w 2253876"/>
                  <a:gd name="connsiteY10-1030" fmla="*/ 155272 h 2262503"/>
                  <a:gd name="connsiteX11-1031" fmla="*/ 1560877 w 2253876"/>
                  <a:gd name="connsiteY11-1032" fmla="*/ 151462 h 2262503"/>
                  <a:gd name="connsiteX12-1033" fmla="*/ 1242742 w 2253876"/>
                  <a:gd name="connsiteY12-1034" fmla="*/ 148287 h 2262503"/>
                  <a:gd name="connsiteX13-1035" fmla="*/ 1135427 w 2253876"/>
                  <a:gd name="connsiteY13-1036" fmla="*/ 646762 h 2262503"/>
                  <a:gd name="connsiteX14-1037" fmla="*/ 963977 w 2253876"/>
                  <a:gd name="connsiteY14-1038" fmla="*/ 1267792 h 2262503"/>
                  <a:gd name="connsiteX15-1039" fmla="*/ 621077 w 2253876"/>
                  <a:gd name="connsiteY15-1040" fmla="*/ 1862152 h 2262503"/>
                  <a:gd name="connsiteX16-1041" fmla="*/ 224837 w 2253876"/>
                  <a:gd name="connsiteY16-1042" fmla="*/ 2205052 h 2262503"/>
                  <a:gd name="connsiteX17-1043" fmla="*/ 11477 w 2253876"/>
                  <a:gd name="connsiteY17-1044" fmla="*/ 2159332 h 2262503"/>
                  <a:gd name="connsiteX18-1045" fmla="*/ 72437 w 2253876"/>
                  <a:gd name="connsiteY18-1046" fmla="*/ 2083132 h 2262503"/>
                  <a:gd name="connsiteX19-1047" fmla="*/ 438197 w 2253876"/>
                  <a:gd name="connsiteY19-1048" fmla="*/ 1816432 h 2262503"/>
                  <a:gd name="connsiteX20-1049" fmla="*/ 842057 w 2253876"/>
                  <a:gd name="connsiteY20-1050" fmla="*/ 1237312 h 2262503"/>
                  <a:gd name="connsiteX21-1051" fmla="*/ 994457 w 2253876"/>
                  <a:gd name="connsiteY21-1052" fmla="*/ 551512 h 2262503"/>
                  <a:gd name="connsiteX22-1053" fmla="*/ 1040177 w 2253876"/>
                  <a:gd name="connsiteY22-1054" fmla="*/ 140032 h 2262503"/>
                  <a:gd name="connsiteX23-1055" fmla="*/ 605837 w 2253876"/>
                  <a:gd name="connsiteY23-1056" fmla="*/ 185752 h 2262503"/>
                  <a:gd name="connsiteX24-1057" fmla="*/ 232457 w 2253876"/>
                  <a:gd name="connsiteY24-1058" fmla="*/ 162892 h 2262503"/>
                  <a:gd name="connsiteX25-1059" fmla="*/ 331517 w 2253876"/>
                  <a:gd name="connsiteY25-1060" fmla="*/ 10492 h 2262503"/>
                  <a:gd name="connsiteX0-1061" fmla="*/ 331517 w 2246149"/>
                  <a:gd name="connsiteY0-1062" fmla="*/ 0 h 2252011"/>
                  <a:gd name="connsiteX1-1063" fmla="*/ 1146857 w 2246149"/>
                  <a:gd name="connsiteY1-1064" fmla="*/ 0 h 2252011"/>
                  <a:gd name="connsiteX2-1065" fmla="*/ 2106977 w 2246149"/>
                  <a:gd name="connsiteY2-1066" fmla="*/ 7620 h 2252011"/>
                  <a:gd name="connsiteX3-1067" fmla="*/ 2242867 w 2246149"/>
                  <a:gd name="connsiteY3-1068" fmla="*/ 223520 h 2252011"/>
                  <a:gd name="connsiteX4-1069" fmla="*/ 2106977 w 2246149"/>
                  <a:gd name="connsiteY4-1070" fmla="*/ 1348740 h 2252011"/>
                  <a:gd name="connsiteX5-1071" fmla="*/ 1901237 w 2246149"/>
                  <a:gd name="connsiteY5-1072" fmla="*/ 2148840 h 2252011"/>
                  <a:gd name="connsiteX6-1073" fmla="*/ 1687877 w 2246149"/>
                  <a:gd name="connsiteY6-1074" fmla="*/ 2202180 h 2252011"/>
                  <a:gd name="connsiteX7-1075" fmla="*/ 1847897 w 2246149"/>
                  <a:gd name="connsiteY7-1076" fmla="*/ 1783080 h 2252011"/>
                  <a:gd name="connsiteX8-1077" fmla="*/ 2046017 w 2246149"/>
                  <a:gd name="connsiteY8-1078" fmla="*/ 662940 h 2252011"/>
                  <a:gd name="connsiteX9-1079" fmla="*/ 2099357 w 2246149"/>
                  <a:gd name="connsiteY9-1080" fmla="*/ 220980 h 2252011"/>
                  <a:gd name="connsiteX10-1081" fmla="*/ 1976167 w 2246149"/>
                  <a:gd name="connsiteY10-1082" fmla="*/ 144780 h 2252011"/>
                  <a:gd name="connsiteX11-1083" fmla="*/ 1560877 w 2246149"/>
                  <a:gd name="connsiteY11-1084" fmla="*/ 140970 h 2252011"/>
                  <a:gd name="connsiteX12-1085" fmla="*/ 1242742 w 2246149"/>
                  <a:gd name="connsiteY12-1086" fmla="*/ 137795 h 2252011"/>
                  <a:gd name="connsiteX13-1087" fmla="*/ 1135427 w 2246149"/>
                  <a:gd name="connsiteY13-1088" fmla="*/ 636270 h 2252011"/>
                  <a:gd name="connsiteX14-1089" fmla="*/ 963977 w 2246149"/>
                  <a:gd name="connsiteY14-1090" fmla="*/ 1257300 h 2252011"/>
                  <a:gd name="connsiteX15-1091" fmla="*/ 621077 w 2246149"/>
                  <a:gd name="connsiteY15-1092" fmla="*/ 1851660 h 2252011"/>
                  <a:gd name="connsiteX16-1093" fmla="*/ 224837 w 2246149"/>
                  <a:gd name="connsiteY16-1094" fmla="*/ 2194560 h 2252011"/>
                  <a:gd name="connsiteX17-1095" fmla="*/ 11477 w 2246149"/>
                  <a:gd name="connsiteY17-1096" fmla="*/ 2148840 h 2252011"/>
                  <a:gd name="connsiteX18-1097" fmla="*/ 72437 w 2246149"/>
                  <a:gd name="connsiteY18-1098" fmla="*/ 2072640 h 2252011"/>
                  <a:gd name="connsiteX19-1099" fmla="*/ 438197 w 2246149"/>
                  <a:gd name="connsiteY19-1100" fmla="*/ 1805940 h 2252011"/>
                  <a:gd name="connsiteX20-1101" fmla="*/ 842057 w 2246149"/>
                  <a:gd name="connsiteY20-1102" fmla="*/ 1226820 h 2252011"/>
                  <a:gd name="connsiteX21-1103" fmla="*/ 994457 w 2246149"/>
                  <a:gd name="connsiteY21-1104" fmla="*/ 541020 h 2252011"/>
                  <a:gd name="connsiteX22-1105" fmla="*/ 1040177 w 2246149"/>
                  <a:gd name="connsiteY22-1106" fmla="*/ 129540 h 2252011"/>
                  <a:gd name="connsiteX23-1107" fmla="*/ 605837 w 2246149"/>
                  <a:gd name="connsiteY23-1108" fmla="*/ 175260 h 2252011"/>
                  <a:gd name="connsiteX24-1109" fmla="*/ 232457 w 2246149"/>
                  <a:gd name="connsiteY24-1110" fmla="*/ 152400 h 2252011"/>
                  <a:gd name="connsiteX25-1111" fmla="*/ 331517 w 2246149"/>
                  <a:gd name="connsiteY25-1112" fmla="*/ 0 h 2252011"/>
                  <a:gd name="connsiteX0-1113" fmla="*/ 331517 w 2269285"/>
                  <a:gd name="connsiteY0-1114" fmla="*/ 10726 h 2262737"/>
                  <a:gd name="connsiteX1-1115" fmla="*/ 1146857 w 2269285"/>
                  <a:gd name="connsiteY1-1116" fmla="*/ 10726 h 2262737"/>
                  <a:gd name="connsiteX2-1117" fmla="*/ 2106977 w 2269285"/>
                  <a:gd name="connsiteY2-1118" fmla="*/ 18346 h 2262737"/>
                  <a:gd name="connsiteX3-1119" fmla="*/ 2261917 w 2269285"/>
                  <a:gd name="connsiteY3-1120" fmla="*/ 237421 h 2262737"/>
                  <a:gd name="connsiteX4-1121" fmla="*/ 2106977 w 2269285"/>
                  <a:gd name="connsiteY4-1122" fmla="*/ 1359466 h 2262737"/>
                  <a:gd name="connsiteX5-1123" fmla="*/ 1901237 w 2269285"/>
                  <a:gd name="connsiteY5-1124" fmla="*/ 2159566 h 2262737"/>
                  <a:gd name="connsiteX6-1125" fmla="*/ 1687877 w 2269285"/>
                  <a:gd name="connsiteY6-1126" fmla="*/ 2212906 h 2262737"/>
                  <a:gd name="connsiteX7-1127" fmla="*/ 1847897 w 2269285"/>
                  <a:gd name="connsiteY7-1128" fmla="*/ 1793806 h 2262737"/>
                  <a:gd name="connsiteX8-1129" fmla="*/ 2046017 w 2269285"/>
                  <a:gd name="connsiteY8-1130" fmla="*/ 673666 h 2262737"/>
                  <a:gd name="connsiteX9-1131" fmla="*/ 2099357 w 2269285"/>
                  <a:gd name="connsiteY9-1132" fmla="*/ 231706 h 2262737"/>
                  <a:gd name="connsiteX10-1133" fmla="*/ 1976167 w 2269285"/>
                  <a:gd name="connsiteY10-1134" fmla="*/ 155506 h 2262737"/>
                  <a:gd name="connsiteX11-1135" fmla="*/ 1560877 w 2269285"/>
                  <a:gd name="connsiteY11-1136" fmla="*/ 151696 h 2262737"/>
                  <a:gd name="connsiteX12-1137" fmla="*/ 1242742 w 2269285"/>
                  <a:gd name="connsiteY12-1138" fmla="*/ 148521 h 2262737"/>
                  <a:gd name="connsiteX13-1139" fmla="*/ 1135427 w 2269285"/>
                  <a:gd name="connsiteY13-1140" fmla="*/ 646996 h 2262737"/>
                  <a:gd name="connsiteX14-1141" fmla="*/ 963977 w 2269285"/>
                  <a:gd name="connsiteY14-1142" fmla="*/ 1268026 h 2262737"/>
                  <a:gd name="connsiteX15-1143" fmla="*/ 621077 w 2269285"/>
                  <a:gd name="connsiteY15-1144" fmla="*/ 1862386 h 2262737"/>
                  <a:gd name="connsiteX16-1145" fmla="*/ 224837 w 2269285"/>
                  <a:gd name="connsiteY16-1146" fmla="*/ 2205286 h 2262737"/>
                  <a:gd name="connsiteX17-1147" fmla="*/ 11477 w 2269285"/>
                  <a:gd name="connsiteY17-1148" fmla="*/ 2159566 h 2262737"/>
                  <a:gd name="connsiteX18-1149" fmla="*/ 72437 w 2269285"/>
                  <a:gd name="connsiteY18-1150" fmla="*/ 2083366 h 2262737"/>
                  <a:gd name="connsiteX19-1151" fmla="*/ 438197 w 2269285"/>
                  <a:gd name="connsiteY19-1152" fmla="*/ 1816666 h 2262737"/>
                  <a:gd name="connsiteX20-1153" fmla="*/ 842057 w 2269285"/>
                  <a:gd name="connsiteY20-1154" fmla="*/ 1237546 h 2262737"/>
                  <a:gd name="connsiteX21-1155" fmla="*/ 994457 w 2269285"/>
                  <a:gd name="connsiteY21-1156" fmla="*/ 551746 h 2262737"/>
                  <a:gd name="connsiteX22-1157" fmla="*/ 1040177 w 2269285"/>
                  <a:gd name="connsiteY22-1158" fmla="*/ 140266 h 2262737"/>
                  <a:gd name="connsiteX23-1159" fmla="*/ 605837 w 2269285"/>
                  <a:gd name="connsiteY23-1160" fmla="*/ 185986 h 2262737"/>
                  <a:gd name="connsiteX24-1161" fmla="*/ 232457 w 2269285"/>
                  <a:gd name="connsiteY24-1162" fmla="*/ 163126 h 2262737"/>
                  <a:gd name="connsiteX25-1163" fmla="*/ 331517 w 2269285"/>
                  <a:gd name="connsiteY25-1164" fmla="*/ 10726 h 2262737"/>
                  <a:gd name="connsiteX0-1165" fmla="*/ 331517 w 2264753"/>
                  <a:gd name="connsiteY0-1166" fmla="*/ 0 h 2252011"/>
                  <a:gd name="connsiteX1-1167" fmla="*/ 1146857 w 2264753"/>
                  <a:gd name="connsiteY1-1168" fmla="*/ 0 h 2252011"/>
                  <a:gd name="connsiteX2-1169" fmla="*/ 2106977 w 2264753"/>
                  <a:gd name="connsiteY2-1170" fmla="*/ 7620 h 2252011"/>
                  <a:gd name="connsiteX3-1171" fmla="*/ 2261917 w 2264753"/>
                  <a:gd name="connsiteY3-1172" fmla="*/ 226695 h 2252011"/>
                  <a:gd name="connsiteX4-1173" fmla="*/ 2106977 w 2264753"/>
                  <a:gd name="connsiteY4-1174" fmla="*/ 1348740 h 2252011"/>
                  <a:gd name="connsiteX5-1175" fmla="*/ 1901237 w 2264753"/>
                  <a:gd name="connsiteY5-1176" fmla="*/ 2148840 h 2252011"/>
                  <a:gd name="connsiteX6-1177" fmla="*/ 1687877 w 2264753"/>
                  <a:gd name="connsiteY6-1178" fmla="*/ 2202180 h 2252011"/>
                  <a:gd name="connsiteX7-1179" fmla="*/ 1847897 w 2264753"/>
                  <a:gd name="connsiteY7-1180" fmla="*/ 1783080 h 2252011"/>
                  <a:gd name="connsiteX8-1181" fmla="*/ 2046017 w 2264753"/>
                  <a:gd name="connsiteY8-1182" fmla="*/ 662940 h 2252011"/>
                  <a:gd name="connsiteX9-1183" fmla="*/ 2099357 w 2264753"/>
                  <a:gd name="connsiteY9-1184" fmla="*/ 220980 h 2252011"/>
                  <a:gd name="connsiteX10-1185" fmla="*/ 1976167 w 2264753"/>
                  <a:gd name="connsiteY10-1186" fmla="*/ 144780 h 2252011"/>
                  <a:gd name="connsiteX11-1187" fmla="*/ 1560877 w 2264753"/>
                  <a:gd name="connsiteY11-1188" fmla="*/ 140970 h 2252011"/>
                  <a:gd name="connsiteX12-1189" fmla="*/ 1242742 w 2264753"/>
                  <a:gd name="connsiteY12-1190" fmla="*/ 137795 h 2252011"/>
                  <a:gd name="connsiteX13-1191" fmla="*/ 1135427 w 2264753"/>
                  <a:gd name="connsiteY13-1192" fmla="*/ 636270 h 2252011"/>
                  <a:gd name="connsiteX14-1193" fmla="*/ 963977 w 2264753"/>
                  <a:gd name="connsiteY14-1194" fmla="*/ 1257300 h 2252011"/>
                  <a:gd name="connsiteX15-1195" fmla="*/ 621077 w 2264753"/>
                  <a:gd name="connsiteY15-1196" fmla="*/ 1851660 h 2252011"/>
                  <a:gd name="connsiteX16-1197" fmla="*/ 224837 w 2264753"/>
                  <a:gd name="connsiteY16-1198" fmla="*/ 2194560 h 2252011"/>
                  <a:gd name="connsiteX17-1199" fmla="*/ 11477 w 2264753"/>
                  <a:gd name="connsiteY17-1200" fmla="*/ 2148840 h 2252011"/>
                  <a:gd name="connsiteX18-1201" fmla="*/ 72437 w 2264753"/>
                  <a:gd name="connsiteY18-1202" fmla="*/ 2072640 h 2252011"/>
                  <a:gd name="connsiteX19-1203" fmla="*/ 438197 w 2264753"/>
                  <a:gd name="connsiteY19-1204" fmla="*/ 1805940 h 2252011"/>
                  <a:gd name="connsiteX20-1205" fmla="*/ 842057 w 2264753"/>
                  <a:gd name="connsiteY20-1206" fmla="*/ 1226820 h 2252011"/>
                  <a:gd name="connsiteX21-1207" fmla="*/ 994457 w 2264753"/>
                  <a:gd name="connsiteY21-1208" fmla="*/ 541020 h 2252011"/>
                  <a:gd name="connsiteX22-1209" fmla="*/ 1040177 w 2264753"/>
                  <a:gd name="connsiteY22-1210" fmla="*/ 129540 h 2252011"/>
                  <a:gd name="connsiteX23-1211" fmla="*/ 605837 w 2264753"/>
                  <a:gd name="connsiteY23-1212" fmla="*/ 175260 h 2252011"/>
                  <a:gd name="connsiteX24-1213" fmla="*/ 232457 w 2264753"/>
                  <a:gd name="connsiteY24-1214" fmla="*/ 152400 h 2252011"/>
                  <a:gd name="connsiteX25-1215" fmla="*/ 331517 w 2264753"/>
                  <a:gd name="connsiteY25-1216" fmla="*/ 0 h 2252011"/>
                  <a:gd name="connsiteX0-1217" fmla="*/ 331517 w 2262353"/>
                  <a:gd name="connsiteY0-1218" fmla="*/ 0 h 2251274"/>
                  <a:gd name="connsiteX1-1219" fmla="*/ 1146857 w 2262353"/>
                  <a:gd name="connsiteY1-1220" fmla="*/ 0 h 2251274"/>
                  <a:gd name="connsiteX2-1221" fmla="*/ 2106977 w 2262353"/>
                  <a:gd name="connsiteY2-1222" fmla="*/ 7620 h 2251274"/>
                  <a:gd name="connsiteX3-1223" fmla="*/ 2261917 w 2262353"/>
                  <a:gd name="connsiteY3-1224" fmla="*/ 226695 h 2251274"/>
                  <a:gd name="connsiteX4-1225" fmla="*/ 2084752 w 2262353"/>
                  <a:gd name="connsiteY4-1226" fmla="*/ 1361440 h 2251274"/>
                  <a:gd name="connsiteX5-1227" fmla="*/ 1901237 w 2262353"/>
                  <a:gd name="connsiteY5-1228" fmla="*/ 2148840 h 2251274"/>
                  <a:gd name="connsiteX6-1229" fmla="*/ 1687877 w 2262353"/>
                  <a:gd name="connsiteY6-1230" fmla="*/ 2202180 h 2251274"/>
                  <a:gd name="connsiteX7-1231" fmla="*/ 1847897 w 2262353"/>
                  <a:gd name="connsiteY7-1232" fmla="*/ 1783080 h 2251274"/>
                  <a:gd name="connsiteX8-1233" fmla="*/ 2046017 w 2262353"/>
                  <a:gd name="connsiteY8-1234" fmla="*/ 662940 h 2251274"/>
                  <a:gd name="connsiteX9-1235" fmla="*/ 2099357 w 2262353"/>
                  <a:gd name="connsiteY9-1236" fmla="*/ 220980 h 2251274"/>
                  <a:gd name="connsiteX10-1237" fmla="*/ 1976167 w 2262353"/>
                  <a:gd name="connsiteY10-1238" fmla="*/ 144780 h 2251274"/>
                  <a:gd name="connsiteX11-1239" fmla="*/ 1560877 w 2262353"/>
                  <a:gd name="connsiteY11-1240" fmla="*/ 140970 h 2251274"/>
                  <a:gd name="connsiteX12-1241" fmla="*/ 1242742 w 2262353"/>
                  <a:gd name="connsiteY12-1242" fmla="*/ 137795 h 2251274"/>
                  <a:gd name="connsiteX13-1243" fmla="*/ 1135427 w 2262353"/>
                  <a:gd name="connsiteY13-1244" fmla="*/ 636270 h 2251274"/>
                  <a:gd name="connsiteX14-1245" fmla="*/ 963977 w 2262353"/>
                  <a:gd name="connsiteY14-1246" fmla="*/ 1257300 h 2251274"/>
                  <a:gd name="connsiteX15-1247" fmla="*/ 621077 w 2262353"/>
                  <a:gd name="connsiteY15-1248" fmla="*/ 1851660 h 2251274"/>
                  <a:gd name="connsiteX16-1249" fmla="*/ 224837 w 2262353"/>
                  <a:gd name="connsiteY16-1250" fmla="*/ 2194560 h 2251274"/>
                  <a:gd name="connsiteX17-1251" fmla="*/ 11477 w 2262353"/>
                  <a:gd name="connsiteY17-1252" fmla="*/ 2148840 h 2251274"/>
                  <a:gd name="connsiteX18-1253" fmla="*/ 72437 w 2262353"/>
                  <a:gd name="connsiteY18-1254" fmla="*/ 2072640 h 2251274"/>
                  <a:gd name="connsiteX19-1255" fmla="*/ 438197 w 2262353"/>
                  <a:gd name="connsiteY19-1256" fmla="*/ 1805940 h 2251274"/>
                  <a:gd name="connsiteX20-1257" fmla="*/ 842057 w 2262353"/>
                  <a:gd name="connsiteY20-1258" fmla="*/ 1226820 h 2251274"/>
                  <a:gd name="connsiteX21-1259" fmla="*/ 994457 w 2262353"/>
                  <a:gd name="connsiteY21-1260" fmla="*/ 541020 h 2251274"/>
                  <a:gd name="connsiteX22-1261" fmla="*/ 1040177 w 2262353"/>
                  <a:gd name="connsiteY22-1262" fmla="*/ 129540 h 2251274"/>
                  <a:gd name="connsiteX23-1263" fmla="*/ 605837 w 2262353"/>
                  <a:gd name="connsiteY23-1264" fmla="*/ 175260 h 2251274"/>
                  <a:gd name="connsiteX24-1265" fmla="*/ 232457 w 2262353"/>
                  <a:gd name="connsiteY24-1266" fmla="*/ 152400 h 2251274"/>
                  <a:gd name="connsiteX25-1267" fmla="*/ 331517 w 2262353"/>
                  <a:gd name="connsiteY25-1268" fmla="*/ 0 h 2251274"/>
                  <a:gd name="connsiteX0-1269" fmla="*/ 331517 w 2262353"/>
                  <a:gd name="connsiteY0-1270" fmla="*/ 0 h 2251485"/>
                  <a:gd name="connsiteX1-1271" fmla="*/ 1146857 w 2262353"/>
                  <a:gd name="connsiteY1-1272" fmla="*/ 0 h 2251485"/>
                  <a:gd name="connsiteX2-1273" fmla="*/ 2106977 w 2262353"/>
                  <a:gd name="connsiteY2-1274" fmla="*/ 7620 h 2251485"/>
                  <a:gd name="connsiteX3-1275" fmla="*/ 2261917 w 2262353"/>
                  <a:gd name="connsiteY3-1276" fmla="*/ 226695 h 2251485"/>
                  <a:gd name="connsiteX4-1277" fmla="*/ 2084752 w 2262353"/>
                  <a:gd name="connsiteY4-1278" fmla="*/ 1361440 h 2251485"/>
                  <a:gd name="connsiteX5-1279" fmla="*/ 1901237 w 2262353"/>
                  <a:gd name="connsiteY5-1280" fmla="*/ 2148840 h 2251485"/>
                  <a:gd name="connsiteX6-1281" fmla="*/ 1687877 w 2262353"/>
                  <a:gd name="connsiteY6-1282" fmla="*/ 2202180 h 2251485"/>
                  <a:gd name="connsiteX7-1283" fmla="*/ 1835197 w 2262353"/>
                  <a:gd name="connsiteY7-1284" fmla="*/ 1779905 h 2251485"/>
                  <a:gd name="connsiteX8-1285" fmla="*/ 2046017 w 2262353"/>
                  <a:gd name="connsiteY8-1286" fmla="*/ 662940 h 2251485"/>
                  <a:gd name="connsiteX9-1287" fmla="*/ 2099357 w 2262353"/>
                  <a:gd name="connsiteY9-1288" fmla="*/ 220980 h 2251485"/>
                  <a:gd name="connsiteX10-1289" fmla="*/ 1976167 w 2262353"/>
                  <a:gd name="connsiteY10-1290" fmla="*/ 144780 h 2251485"/>
                  <a:gd name="connsiteX11-1291" fmla="*/ 1560877 w 2262353"/>
                  <a:gd name="connsiteY11-1292" fmla="*/ 140970 h 2251485"/>
                  <a:gd name="connsiteX12-1293" fmla="*/ 1242742 w 2262353"/>
                  <a:gd name="connsiteY12-1294" fmla="*/ 137795 h 2251485"/>
                  <a:gd name="connsiteX13-1295" fmla="*/ 1135427 w 2262353"/>
                  <a:gd name="connsiteY13-1296" fmla="*/ 636270 h 2251485"/>
                  <a:gd name="connsiteX14-1297" fmla="*/ 963977 w 2262353"/>
                  <a:gd name="connsiteY14-1298" fmla="*/ 1257300 h 2251485"/>
                  <a:gd name="connsiteX15-1299" fmla="*/ 621077 w 2262353"/>
                  <a:gd name="connsiteY15-1300" fmla="*/ 1851660 h 2251485"/>
                  <a:gd name="connsiteX16-1301" fmla="*/ 224837 w 2262353"/>
                  <a:gd name="connsiteY16-1302" fmla="*/ 2194560 h 2251485"/>
                  <a:gd name="connsiteX17-1303" fmla="*/ 11477 w 2262353"/>
                  <a:gd name="connsiteY17-1304" fmla="*/ 2148840 h 2251485"/>
                  <a:gd name="connsiteX18-1305" fmla="*/ 72437 w 2262353"/>
                  <a:gd name="connsiteY18-1306" fmla="*/ 2072640 h 2251485"/>
                  <a:gd name="connsiteX19-1307" fmla="*/ 438197 w 2262353"/>
                  <a:gd name="connsiteY19-1308" fmla="*/ 1805940 h 2251485"/>
                  <a:gd name="connsiteX20-1309" fmla="*/ 842057 w 2262353"/>
                  <a:gd name="connsiteY20-1310" fmla="*/ 1226820 h 2251485"/>
                  <a:gd name="connsiteX21-1311" fmla="*/ 994457 w 2262353"/>
                  <a:gd name="connsiteY21-1312" fmla="*/ 541020 h 2251485"/>
                  <a:gd name="connsiteX22-1313" fmla="*/ 1040177 w 2262353"/>
                  <a:gd name="connsiteY22-1314" fmla="*/ 129540 h 2251485"/>
                  <a:gd name="connsiteX23-1315" fmla="*/ 605837 w 2262353"/>
                  <a:gd name="connsiteY23-1316" fmla="*/ 175260 h 2251485"/>
                  <a:gd name="connsiteX24-1317" fmla="*/ 232457 w 2262353"/>
                  <a:gd name="connsiteY24-1318" fmla="*/ 152400 h 2251485"/>
                  <a:gd name="connsiteX25-1319" fmla="*/ 331517 w 2262353"/>
                  <a:gd name="connsiteY25-1320" fmla="*/ 0 h 2251485"/>
                  <a:gd name="connsiteX0-1321" fmla="*/ 331517 w 2262353"/>
                  <a:gd name="connsiteY0-1322" fmla="*/ 0 h 2213817"/>
                  <a:gd name="connsiteX1-1323" fmla="*/ 1146857 w 2262353"/>
                  <a:gd name="connsiteY1-1324" fmla="*/ 0 h 2213817"/>
                  <a:gd name="connsiteX2-1325" fmla="*/ 2106977 w 2262353"/>
                  <a:gd name="connsiteY2-1326" fmla="*/ 7620 h 2213817"/>
                  <a:gd name="connsiteX3-1327" fmla="*/ 2261917 w 2262353"/>
                  <a:gd name="connsiteY3-1328" fmla="*/ 226695 h 2213817"/>
                  <a:gd name="connsiteX4-1329" fmla="*/ 2084752 w 2262353"/>
                  <a:gd name="connsiteY4-1330" fmla="*/ 1361440 h 2213817"/>
                  <a:gd name="connsiteX5-1331" fmla="*/ 1901237 w 2262353"/>
                  <a:gd name="connsiteY5-1332" fmla="*/ 2148840 h 2213817"/>
                  <a:gd name="connsiteX6-1333" fmla="*/ 1710102 w 2262353"/>
                  <a:gd name="connsiteY6-1334" fmla="*/ 2125980 h 2213817"/>
                  <a:gd name="connsiteX7-1335" fmla="*/ 1835197 w 2262353"/>
                  <a:gd name="connsiteY7-1336" fmla="*/ 1779905 h 2213817"/>
                  <a:gd name="connsiteX8-1337" fmla="*/ 2046017 w 2262353"/>
                  <a:gd name="connsiteY8-1338" fmla="*/ 662940 h 2213817"/>
                  <a:gd name="connsiteX9-1339" fmla="*/ 2099357 w 2262353"/>
                  <a:gd name="connsiteY9-1340" fmla="*/ 220980 h 2213817"/>
                  <a:gd name="connsiteX10-1341" fmla="*/ 1976167 w 2262353"/>
                  <a:gd name="connsiteY10-1342" fmla="*/ 144780 h 2213817"/>
                  <a:gd name="connsiteX11-1343" fmla="*/ 1560877 w 2262353"/>
                  <a:gd name="connsiteY11-1344" fmla="*/ 140970 h 2213817"/>
                  <a:gd name="connsiteX12-1345" fmla="*/ 1242742 w 2262353"/>
                  <a:gd name="connsiteY12-1346" fmla="*/ 137795 h 2213817"/>
                  <a:gd name="connsiteX13-1347" fmla="*/ 1135427 w 2262353"/>
                  <a:gd name="connsiteY13-1348" fmla="*/ 636270 h 2213817"/>
                  <a:gd name="connsiteX14-1349" fmla="*/ 963977 w 2262353"/>
                  <a:gd name="connsiteY14-1350" fmla="*/ 1257300 h 2213817"/>
                  <a:gd name="connsiteX15-1351" fmla="*/ 621077 w 2262353"/>
                  <a:gd name="connsiteY15-1352" fmla="*/ 1851660 h 2213817"/>
                  <a:gd name="connsiteX16-1353" fmla="*/ 224837 w 2262353"/>
                  <a:gd name="connsiteY16-1354" fmla="*/ 2194560 h 2213817"/>
                  <a:gd name="connsiteX17-1355" fmla="*/ 11477 w 2262353"/>
                  <a:gd name="connsiteY17-1356" fmla="*/ 2148840 h 2213817"/>
                  <a:gd name="connsiteX18-1357" fmla="*/ 72437 w 2262353"/>
                  <a:gd name="connsiteY18-1358" fmla="*/ 2072640 h 2213817"/>
                  <a:gd name="connsiteX19-1359" fmla="*/ 438197 w 2262353"/>
                  <a:gd name="connsiteY19-1360" fmla="*/ 1805940 h 2213817"/>
                  <a:gd name="connsiteX20-1361" fmla="*/ 842057 w 2262353"/>
                  <a:gd name="connsiteY20-1362" fmla="*/ 1226820 h 2213817"/>
                  <a:gd name="connsiteX21-1363" fmla="*/ 994457 w 2262353"/>
                  <a:gd name="connsiteY21-1364" fmla="*/ 541020 h 2213817"/>
                  <a:gd name="connsiteX22-1365" fmla="*/ 1040177 w 2262353"/>
                  <a:gd name="connsiteY22-1366" fmla="*/ 129540 h 2213817"/>
                  <a:gd name="connsiteX23-1367" fmla="*/ 605837 w 2262353"/>
                  <a:gd name="connsiteY23-1368" fmla="*/ 175260 h 2213817"/>
                  <a:gd name="connsiteX24-1369" fmla="*/ 232457 w 2262353"/>
                  <a:gd name="connsiteY24-1370" fmla="*/ 152400 h 2213817"/>
                  <a:gd name="connsiteX25-1371" fmla="*/ 331517 w 2262353"/>
                  <a:gd name="connsiteY25-1372" fmla="*/ 0 h 2213817"/>
                  <a:gd name="connsiteX0-1373" fmla="*/ 331517 w 2262353"/>
                  <a:gd name="connsiteY0-1374" fmla="*/ 0 h 2212181"/>
                  <a:gd name="connsiteX1-1375" fmla="*/ 1146857 w 2262353"/>
                  <a:gd name="connsiteY1-1376" fmla="*/ 0 h 2212181"/>
                  <a:gd name="connsiteX2-1377" fmla="*/ 2106977 w 2262353"/>
                  <a:gd name="connsiteY2-1378" fmla="*/ 7620 h 2212181"/>
                  <a:gd name="connsiteX3-1379" fmla="*/ 2261917 w 2262353"/>
                  <a:gd name="connsiteY3-1380" fmla="*/ 226695 h 2212181"/>
                  <a:gd name="connsiteX4-1381" fmla="*/ 2084752 w 2262353"/>
                  <a:gd name="connsiteY4-1382" fmla="*/ 1361440 h 2212181"/>
                  <a:gd name="connsiteX5-1383" fmla="*/ 1901237 w 2262353"/>
                  <a:gd name="connsiteY5-1384" fmla="*/ 2148840 h 2212181"/>
                  <a:gd name="connsiteX6-1385" fmla="*/ 1710102 w 2262353"/>
                  <a:gd name="connsiteY6-1386" fmla="*/ 2125980 h 2212181"/>
                  <a:gd name="connsiteX7-1387" fmla="*/ 1835197 w 2262353"/>
                  <a:gd name="connsiteY7-1388" fmla="*/ 1779905 h 2212181"/>
                  <a:gd name="connsiteX8-1389" fmla="*/ 2046017 w 2262353"/>
                  <a:gd name="connsiteY8-1390" fmla="*/ 662940 h 2212181"/>
                  <a:gd name="connsiteX9-1391" fmla="*/ 2099357 w 2262353"/>
                  <a:gd name="connsiteY9-1392" fmla="*/ 220980 h 2212181"/>
                  <a:gd name="connsiteX10-1393" fmla="*/ 1976167 w 2262353"/>
                  <a:gd name="connsiteY10-1394" fmla="*/ 144780 h 2212181"/>
                  <a:gd name="connsiteX11-1395" fmla="*/ 1560877 w 2262353"/>
                  <a:gd name="connsiteY11-1396" fmla="*/ 140970 h 2212181"/>
                  <a:gd name="connsiteX12-1397" fmla="*/ 1242742 w 2262353"/>
                  <a:gd name="connsiteY12-1398" fmla="*/ 137795 h 2212181"/>
                  <a:gd name="connsiteX13-1399" fmla="*/ 1135427 w 2262353"/>
                  <a:gd name="connsiteY13-1400" fmla="*/ 636270 h 2212181"/>
                  <a:gd name="connsiteX14-1401" fmla="*/ 963977 w 2262353"/>
                  <a:gd name="connsiteY14-1402" fmla="*/ 1257300 h 2212181"/>
                  <a:gd name="connsiteX15-1403" fmla="*/ 621077 w 2262353"/>
                  <a:gd name="connsiteY15-1404" fmla="*/ 1851660 h 2212181"/>
                  <a:gd name="connsiteX16-1405" fmla="*/ 224837 w 2262353"/>
                  <a:gd name="connsiteY16-1406" fmla="*/ 2194560 h 2212181"/>
                  <a:gd name="connsiteX17-1407" fmla="*/ 11477 w 2262353"/>
                  <a:gd name="connsiteY17-1408" fmla="*/ 2148840 h 2212181"/>
                  <a:gd name="connsiteX18-1409" fmla="*/ 72437 w 2262353"/>
                  <a:gd name="connsiteY18-1410" fmla="*/ 2072640 h 2212181"/>
                  <a:gd name="connsiteX19-1411" fmla="*/ 438197 w 2262353"/>
                  <a:gd name="connsiteY19-1412" fmla="*/ 1805940 h 2212181"/>
                  <a:gd name="connsiteX20-1413" fmla="*/ 842057 w 2262353"/>
                  <a:gd name="connsiteY20-1414" fmla="*/ 1226820 h 2212181"/>
                  <a:gd name="connsiteX21-1415" fmla="*/ 994457 w 2262353"/>
                  <a:gd name="connsiteY21-1416" fmla="*/ 541020 h 2212181"/>
                  <a:gd name="connsiteX22-1417" fmla="*/ 1040177 w 2262353"/>
                  <a:gd name="connsiteY22-1418" fmla="*/ 129540 h 2212181"/>
                  <a:gd name="connsiteX23-1419" fmla="*/ 605837 w 2262353"/>
                  <a:gd name="connsiteY23-1420" fmla="*/ 175260 h 2212181"/>
                  <a:gd name="connsiteX24-1421" fmla="*/ 232457 w 2262353"/>
                  <a:gd name="connsiteY24-1422" fmla="*/ 152400 h 2212181"/>
                  <a:gd name="connsiteX25-1423" fmla="*/ 331517 w 2262353"/>
                  <a:gd name="connsiteY25-1424" fmla="*/ 0 h 2212181"/>
                  <a:gd name="connsiteX0-1425" fmla="*/ 331517 w 2262353"/>
                  <a:gd name="connsiteY0-1426" fmla="*/ 0 h 2212181"/>
                  <a:gd name="connsiteX1-1427" fmla="*/ 1146857 w 2262353"/>
                  <a:gd name="connsiteY1-1428" fmla="*/ 0 h 2212181"/>
                  <a:gd name="connsiteX2-1429" fmla="*/ 2106977 w 2262353"/>
                  <a:gd name="connsiteY2-1430" fmla="*/ 7620 h 2212181"/>
                  <a:gd name="connsiteX3-1431" fmla="*/ 2261917 w 2262353"/>
                  <a:gd name="connsiteY3-1432" fmla="*/ 226695 h 2212181"/>
                  <a:gd name="connsiteX4-1433" fmla="*/ 2084752 w 2262353"/>
                  <a:gd name="connsiteY4-1434" fmla="*/ 1361440 h 2212181"/>
                  <a:gd name="connsiteX5-1435" fmla="*/ 1901237 w 2262353"/>
                  <a:gd name="connsiteY5-1436" fmla="*/ 2148840 h 2212181"/>
                  <a:gd name="connsiteX6-1437" fmla="*/ 1710102 w 2262353"/>
                  <a:gd name="connsiteY6-1438" fmla="*/ 2125980 h 2212181"/>
                  <a:gd name="connsiteX7-1439" fmla="*/ 1835197 w 2262353"/>
                  <a:gd name="connsiteY7-1440" fmla="*/ 1779905 h 2212181"/>
                  <a:gd name="connsiteX8-1441" fmla="*/ 2046017 w 2262353"/>
                  <a:gd name="connsiteY8-1442" fmla="*/ 662940 h 2212181"/>
                  <a:gd name="connsiteX9-1443" fmla="*/ 2099357 w 2262353"/>
                  <a:gd name="connsiteY9-1444" fmla="*/ 220980 h 2212181"/>
                  <a:gd name="connsiteX10-1445" fmla="*/ 1976167 w 2262353"/>
                  <a:gd name="connsiteY10-1446" fmla="*/ 144780 h 2212181"/>
                  <a:gd name="connsiteX11-1447" fmla="*/ 1560877 w 2262353"/>
                  <a:gd name="connsiteY11-1448" fmla="*/ 140970 h 2212181"/>
                  <a:gd name="connsiteX12-1449" fmla="*/ 1242742 w 2262353"/>
                  <a:gd name="connsiteY12-1450" fmla="*/ 137795 h 2212181"/>
                  <a:gd name="connsiteX13-1451" fmla="*/ 1135427 w 2262353"/>
                  <a:gd name="connsiteY13-1452" fmla="*/ 636270 h 2212181"/>
                  <a:gd name="connsiteX14-1453" fmla="*/ 963977 w 2262353"/>
                  <a:gd name="connsiteY14-1454" fmla="*/ 1257300 h 2212181"/>
                  <a:gd name="connsiteX15-1455" fmla="*/ 621077 w 2262353"/>
                  <a:gd name="connsiteY15-1456" fmla="*/ 1851660 h 2212181"/>
                  <a:gd name="connsiteX16-1457" fmla="*/ 224837 w 2262353"/>
                  <a:gd name="connsiteY16-1458" fmla="*/ 2194560 h 2212181"/>
                  <a:gd name="connsiteX17-1459" fmla="*/ 11477 w 2262353"/>
                  <a:gd name="connsiteY17-1460" fmla="*/ 2148840 h 2212181"/>
                  <a:gd name="connsiteX18-1461" fmla="*/ 72437 w 2262353"/>
                  <a:gd name="connsiteY18-1462" fmla="*/ 2072640 h 2212181"/>
                  <a:gd name="connsiteX19-1463" fmla="*/ 438197 w 2262353"/>
                  <a:gd name="connsiteY19-1464" fmla="*/ 1805940 h 2212181"/>
                  <a:gd name="connsiteX20-1465" fmla="*/ 842057 w 2262353"/>
                  <a:gd name="connsiteY20-1466" fmla="*/ 1226820 h 2212181"/>
                  <a:gd name="connsiteX21-1467" fmla="*/ 994457 w 2262353"/>
                  <a:gd name="connsiteY21-1468" fmla="*/ 541020 h 2212181"/>
                  <a:gd name="connsiteX22-1469" fmla="*/ 1040177 w 2262353"/>
                  <a:gd name="connsiteY22-1470" fmla="*/ 129540 h 2212181"/>
                  <a:gd name="connsiteX23-1471" fmla="*/ 605837 w 2262353"/>
                  <a:gd name="connsiteY23-1472" fmla="*/ 175260 h 2212181"/>
                  <a:gd name="connsiteX24-1473" fmla="*/ 232457 w 2262353"/>
                  <a:gd name="connsiteY24-1474" fmla="*/ 152400 h 2212181"/>
                  <a:gd name="connsiteX25-1475" fmla="*/ 331517 w 2262353"/>
                  <a:gd name="connsiteY25-1476" fmla="*/ 0 h 2212181"/>
                  <a:gd name="connsiteX0-1477" fmla="*/ 331517 w 2262353"/>
                  <a:gd name="connsiteY0-1478" fmla="*/ 0 h 2212181"/>
                  <a:gd name="connsiteX1-1479" fmla="*/ 1146857 w 2262353"/>
                  <a:gd name="connsiteY1-1480" fmla="*/ 0 h 2212181"/>
                  <a:gd name="connsiteX2-1481" fmla="*/ 2106977 w 2262353"/>
                  <a:gd name="connsiteY2-1482" fmla="*/ 7620 h 2212181"/>
                  <a:gd name="connsiteX3-1483" fmla="*/ 2261917 w 2262353"/>
                  <a:gd name="connsiteY3-1484" fmla="*/ 226695 h 2212181"/>
                  <a:gd name="connsiteX4-1485" fmla="*/ 2084752 w 2262353"/>
                  <a:gd name="connsiteY4-1486" fmla="*/ 1361440 h 2212181"/>
                  <a:gd name="connsiteX5-1487" fmla="*/ 1901237 w 2262353"/>
                  <a:gd name="connsiteY5-1488" fmla="*/ 2148840 h 2212181"/>
                  <a:gd name="connsiteX6-1489" fmla="*/ 1710102 w 2262353"/>
                  <a:gd name="connsiteY6-1490" fmla="*/ 2125980 h 2212181"/>
                  <a:gd name="connsiteX7-1491" fmla="*/ 1835197 w 2262353"/>
                  <a:gd name="connsiteY7-1492" fmla="*/ 1779905 h 2212181"/>
                  <a:gd name="connsiteX8-1493" fmla="*/ 2046017 w 2262353"/>
                  <a:gd name="connsiteY8-1494" fmla="*/ 662940 h 2212181"/>
                  <a:gd name="connsiteX9-1495" fmla="*/ 2099357 w 2262353"/>
                  <a:gd name="connsiteY9-1496" fmla="*/ 220980 h 2212181"/>
                  <a:gd name="connsiteX10-1497" fmla="*/ 1976167 w 2262353"/>
                  <a:gd name="connsiteY10-1498" fmla="*/ 144780 h 2212181"/>
                  <a:gd name="connsiteX11-1499" fmla="*/ 1560877 w 2262353"/>
                  <a:gd name="connsiteY11-1500" fmla="*/ 140970 h 2212181"/>
                  <a:gd name="connsiteX12-1501" fmla="*/ 1242742 w 2262353"/>
                  <a:gd name="connsiteY12-1502" fmla="*/ 137795 h 2212181"/>
                  <a:gd name="connsiteX13-1503" fmla="*/ 1135427 w 2262353"/>
                  <a:gd name="connsiteY13-1504" fmla="*/ 636270 h 2212181"/>
                  <a:gd name="connsiteX14-1505" fmla="*/ 963977 w 2262353"/>
                  <a:gd name="connsiteY14-1506" fmla="*/ 1257300 h 2212181"/>
                  <a:gd name="connsiteX15-1507" fmla="*/ 621077 w 2262353"/>
                  <a:gd name="connsiteY15-1508" fmla="*/ 1851660 h 2212181"/>
                  <a:gd name="connsiteX16-1509" fmla="*/ 224837 w 2262353"/>
                  <a:gd name="connsiteY16-1510" fmla="*/ 2194560 h 2212181"/>
                  <a:gd name="connsiteX17-1511" fmla="*/ 11477 w 2262353"/>
                  <a:gd name="connsiteY17-1512" fmla="*/ 2148840 h 2212181"/>
                  <a:gd name="connsiteX18-1513" fmla="*/ 72437 w 2262353"/>
                  <a:gd name="connsiteY18-1514" fmla="*/ 2072640 h 2212181"/>
                  <a:gd name="connsiteX19-1515" fmla="*/ 438197 w 2262353"/>
                  <a:gd name="connsiteY19-1516" fmla="*/ 1805940 h 2212181"/>
                  <a:gd name="connsiteX20-1517" fmla="*/ 842057 w 2262353"/>
                  <a:gd name="connsiteY20-1518" fmla="*/ 1226820 h 2212181"/>
                  <a:gd name="connsiteX21-1519" fmla="*/ 994457 w 2262353"/>
                  <a:gd name="connsiteY21-1520" fmla="*/ 541020 h 2212181"/>
                  <a:gd name="connsiteX22-1521" fmla="*/ 1040177 w 2262353"/>
                  <a:gd name="connsiteY22-1522" fmla="*/ 129540 h 2212181"/>
                  <a:gd name="connsiteX23-1523" fmla="*/ 605837 w 2262353"/>
                  <a:gd name="connsiteY23-1524" fmla="*/ 175260 h 2212181"/>
                  <a:gd name="connsiteX24-1525" fmla="*/ 232457 w 2262353"/>
                  <a:gd name="connsiteY24-1526" fmla="*/ 152400 h 2212181"/>
                  <a:gd name="connsiteX25-1527" fmla="*/ 331517 w 2262353"/>
                  <a:gd name="connsiteY25-1528" fmla="*/ 0 h 2212181"/>
                  <a:gd name="connsiteX0-1529" fmla="*/ 331517 w 2262353"/>
                  <a:gd name="connsiteY0-1530" fmla="*/ 0 h 2212181"/>
                  <a:gd name="connsiteX1-1531" fmla="*/ 1146857 w 2262353"/>
                  <a:gd name="connsiteY1-1532" fmla="*/ 0 h 2212181"/>
                  <a:gd name="connsiteX2-1533" fmla="*/ 2106977 w 2262353"/>
                  <a:gd name="connsiteY2-1534" fmla="*/ 7620 h 2212181"/>
                  <a:gd name="connsiteX3-1535" fmla="*/ 2261917 w 2262353"/>
                  <a:gd name="connsiteY3-1536" fmla="*/ 226695 h 2212181"/>
                  <a:gd name="connsiteX4-1537" fmla="*/ 2084752 w 2262353"/>
                  <a:gd name="connsiteY4-1538" fmla="*/ 1361440 h 2212181"/>
                  <a:gd name="connsiteX5-1539" fmla="*/ 1901237 w 2262353"/>
                  <a:gd name="connsiteY5-1540" fmla="*/ 2148840 h 2212181"/>
                  <a:gd name="connsiteX6-1541" fmla="*/ 1710102 w 2262353"/>
                  <a:gd name="connsiteY6-1542" fmla="*/ 2125980 h 2212181"/>
                  <a:gd name="connsiteX7-1543" fmla="*/ 1835197 w 2262353"/>
                  <a:gd name="connsiteY7-1544" fmla="*/ 1779905 h 2212181"/>
                  <a:gd name="connsiteX8-1545" fmla="*/ 2046017 w 2262353"/>
                  <a:gd name="connsiteY8-1546" fmla="*/ 662940 h 2212181"/>
                  <a:gd name="connsiteX9-1547" fmla="*/ 2099357 w 2262353"/>
                  <a:gd name="connsiteY9-1548" fmla="*/ 220980 h 2212181"/>
                  <a:gd name="connsiteX10-1549" fmla="*/ 1976167 w 2262353"/>
                  <a:gd name="connsiteY10-1550" fmla="*/ 144780 h 2212181"/>
                  <a:gd name="connsiteX11-1551" fmla="*/ 1560877 w 2262353"/>
                  <a:gd name="connsiteY11-1552" fmla="*/ 140970 h 2212181"/>
                  <a:gd name="connsiteX12-1553" fmla="*/ 1242742 w 2262353"/>
                  <a:gd name="connsiteY12-1554" fmla="*/ 137795 h 2212181"/>
                  <a:gd name="connsiteX13-1555" fmla="*/ 1135427 w 2262353"/>
                  <a:gd name="connsiteY13-1556" fmla="*/ 636270 h 2212181"/>
                  <a:gd name="connsiteX14-1557" fmla="*/ 963977 w 2262353"/>
                  <a:gd name="connsiteY14-1558" fmla="*/ 1257300 h 2212181"/>
                  <a:gd name="connsiteX15-1559" fmla="*/ 621077 w 2262353"/>
                  <a:gd name="connsiteY15-1560" fmla="*/ 1851660 h 2212181"/>
                  <a:gd name="connsiteX16-1561" fmla="*/ 224837 w 2262353"/>
                  <a:gd name="connsiteY16-1562" fmla="*/ 2194560 h 2212181"/>
                  <a:gd name="connsiteX17-1563" fmla="*/ 11477 w 2262353"/>
                  <a:gd name="connsiteY17-1564" fmla="*/ 2148840 h 2212181"/>
                  <a:gd name="connsiteX18-1565" fmla="*/ 72437 w 2262353"/>
                  <a:gd name="connsiteY18-1566" fmla="*/ 2072640 h 2212181"/>
                  <a:gd name="connsiteX19-1567" fmla="*/ 438197 w 2262353"/>
                  <a:gd name="connsiteY19-1568" fmla="*/ 1805940 h 2212181"/>
                  <a:gd name="connsiteX20-1569" fmla="*/ 842057 w 2262353"/>
                  <a:gd name="connsiteY20-1570" fmla="*/ 1226820 h 2212181"/>
                  <a:gd name="connsiteX21-1571" fmla="*/ 994457 w 2262353"/>
                  <a:gd name="connsiteY21-1572" fmla="*/ 541020 h 2212181"/>
                  <a:gd name="connsiteX22-1573" fmla="*/ 1068752 w 2262353"/>
                  <a:gd name="connsiteY22-1574" fmla="*/ 145415 h 2212181"/>
                  <a:gd name="connsiteX23-1575" fmla="*/ 605837 w 2262353"/>
                  <a:gd name="connsiteY23-1576" fmla="*/ 175260 h 2212181"/>
                  <a:gd name="connsiteX24-1577" fmla="*/ 232457 w 2262353"/>
                  <a:gd name="connsiteY24-1578" fmla="*/ 152400 h 2212181"/>
                  <a:gd name="connsiteX25-1579" fmla="*/ 331517 w 2262353"/>
                  <a:gd name="connsiteY25-1580" fmla="*/ 0 h 2212181"/>
                  <a:gd name="connsiteX0-1581" fmla="*/ 331517 w 2262353"/>
                  <a:gd name="connsiteY0-1582" fmla="*/ 0 h 2212181"/>
                  <a:gd name="connsiteX1-1583" fmla="*/ 1146857 w 2262353"/>
                  <a:gd name="connsiteY1-1584" fmla="*/ 0 h 2212181"/>
                  <a:gd name="connsiteX2-1585" fmla="*/ 2106977 w 2262353"/>
                  <a:gd name="connsiteY2-1586" fmla="*/ 7620 h 2212181"/>
                  <a:gd name="connsiteX3-1587" fmla="*/ 2261917 w 2262353"/>
                  <a:gd name="connsiteY3-1588" fmla="*/ 226695 h 2212181"/>
                  <a:gd name="connsiteX4-1589" fmla="*/ 2084752 w 2262353"/>
                  <a:gd name="connsiteY4-1590" fmla="*/ 1361440 h 2212181"/>
                  <a:gd name="connsiteX5-1591" fmla="*/ 1901237 w 2262353"/>
                  <a:gd name="connsiteY5-1592" fmla="*/ 2148840 h 2212181"/>
                  <a:gd name="connsiteX6-1593" fmla="*/ 1710102 w 2262353"/>
                  <a:gd name="connsiteY6-1594" fmla="*/ 2125980 h 2212181"/>
                  <a:gd name="connsiteX7-1595" fmla="*/ 1835197 w 2262353"/>
                  <a:gd name="connsiteY7-1596" fmla="*/ 1779905 h 2212181"/>
                  <a:gd name="connsiteX8-1597" fmla="*/ 2046017 w 2262353"/>
                  <a:gd name="connsiteY8-1598" fmla="*/ 662940 h 2212181"/>
                  <a:gd name="connsiteX9-1599" fmla="*/ 2099357 w 2262353"/>
                  <a:gd name="connsiteY9-1600" fmla="*/ 220980 h 2212181"/>
                  <a:gd name="connsiteX10-1601" fmla="*/ 1976167 w 2262353"/>
                  <a:gd name="connsiteY10-1602" fmla="*/ 144780 h 2212181"/>
                  <a:gd name="connsiteX11-1603" fmla="*/ 1560877 w 2262353"/>
                  <a:gd name="connsiteY11-1604" fmla="*/ 140970 h 2212181"/>
                  <a:gd name="connsiteX12-1605" fmla="*/ 1242742 w 2262353"/>
                  <a:gd name="connsiteY12-1606" fmla="*/ 137795 h 2212181"/>
                  <a:gd name="connsiteX13-1607" fmla="*/ 1135427 w 2262353"/>
                  <a:gd name="connsiteY13-1608" fmla="*/ 636270 h 2212181"/>
                  <a:gd name="connsiteX14-1609" fmla="*/ 963977 w 2262353"/>
                  <a:gd name="connsiteY14-1610" fmla="*/ 1257300 h 2212181"/>
                  <a:gd name="connsiteX15-1611" fmla="*/ 621077 w 2262353"/>
                  <a:gd name="connsiteY15-1612" fmla="*/ 1851660 h 2212181"/>
                  <a:gd name="connsiteX16-1613" fmla="*/ 224837 w 2262353"/>
                  <a:gd name="connsiteY16-1614" fmla="*/ 2194560 h 2212181"/>
                  <a:gd name="connsiteX17-1615" fmla="*/ 11477 w 2262353"/>
                  <a:gd name="connsiteY17-1616" fmla="*/ 2148840 h 2212181"/>
                  <a:gd name="connsiteX18-1617" fmla="*/ 72437 w 2262353"/>
                  <a:gd name="connsiteY18-1618" fmla="*/ 2072640 h 2212181"/>
                  <a:gd name="connsiteX19-1619" fmla="*/ 438197 w 2262353"/>
                  <a:gd name="connsiteY19-1620" fmla="*/ 1805940 h 2212181"/>
                  <a:gd name="connsiteX20-1621" fmla="*/ 842057 w 2262353"/>
                  <a:gd name="connsiteY20-1622" fmla="*/ 1226820 h 2212181"/>
                  <a:gd name="connsiteX21-1623" fmla="*/ 1010332 w 2262353"/>
                  <a:gd name="connsiteY21-1624" fmla="*/ 591820 h 2212181"/>
                  <a:gd name="connsiteX22-1625" fmla="*/ 1068752 w 2262353"/>
                  <a:gd name="connsiteY22-1626" fmla="*/ 145415 h 2212181"/>
                  <a:gd name="connsiteX23-1627" fmla="*/ 605837 w 2262353"/>
                  <a:gd name="connsiteY23-1628" fmla="*/ 175260 h 2212181"/>
                  <a:gd name="connsiteX24-1629" fmla="*/ 232457 w 2262353"/>
                  <a:gd name="connsiteY24-1630" fmla="*/ 152400 h 2212181"/>
                  <a:gd name="connsiteX25-1631" fmla="*/ 331517 w 2262353"/>
                  <a:gd name="connsiteY25-1632" fmla="*/ 0 h 2212181"/>
                  <a:gd name="connsiteX0-1633" fmla="*/ 331517 w 2262353"/>
                  <a:gd name="connsiteY0-1634" fmla="*/ 0 h 2212181"/>
                  <a:gd name="connsiteX1-1635" fmla="*/ 1146857 w 2262353"/>
                  <a:gd name="connsiteY1-1636" fmla="*/ 0 h 2212181"/>
                  <a:gd name="connsiteX2-1637" fmla="*/ 2106977 w 2262353"/>
                  <a:gd name="connsiteY2-1638" fmla="*/ 7620 h 2212181"/>
                  <a:gd name="connsiteX3-1639" fmla="*/ 2261917 w 2262353"/>
                  <a:gd name="connsiteY3-1640" fmla="*/ 226695 h 2212181"/>
                  <a:gd name="connsiteX4-1641" fmla="*/ 2084752 w 2262353"/>
                  <a:gd name="connsiteY4-1642" fmla="*/ 1361440 h 2212181"/>
                  <a:gd name="connsiteX5-1643" fmla="*/ 1901237 w 2262353"/>
                  <a:gd name="connsiteY5-1644" fmla="*/ 2148840 h 2212181"/>
                  <a:gd name="connsiteX6-1645" fmla="*/ 1710102 w 2262353"/>
                  <a:gd name="connsiteY6-1646" fmla="*/ 2125980 h 2212181"/>
                  <a:gd name="connsiteX7-1647" fmla="*/ 1835197 w 2262353"/>
                  <a:gd name="connsiteY7-1648" fmla="*/ 1779905 h 2212181"/>
                  <a:gd name="connsiteX8-1649" fmla="*/ 2046017 w 2262353"/>
                  <a:gd name="connsiteY8-1650" fmla="*/ 662940 h 2212181"/>
                  <a:gd name="connsiteX9-1651" fmla="*/ 2099357 w 2262353"/>
                  <a:gd name="connsiteY9-1652" fmla="*/ 220980 h 2212181"/>
                  <a:gd name="connsiteX10-1653" fmla="*/ 1976167 w 2262353"/>
                  <a:gd name="connsiteY10-1654" fmla="*/ 144780 h 2212181"/>
                  <a:gd name="connsiteX11-1655" fmla="*/ 1560877 w 2262353"/>
                  <a:gd name="connsiteY11-1656" fmla="*/ 140970 h 2212181"/>
                  <a:gd name="connsiteX12-1657" fmla="*/ 1242742 w 2262353"/>
                  <a:gd name="connsiteY12-1658" fmla="*/ 137795 h 2212181"/>
                  <a:gd name="connsiteX13-1659" fmla="*/ 1135427 w 2262353"/>
                  <a:gd name="connsiteY13-1660" fmla="*/ 636270 h 2212181"/>
                  <a:gd name="connsiteX14-1661" fmla="*/ 963977 w 2262353"/>
                  <a:gd name="connsiteY14-1662" fmla="*/ 1257300 h 2212181"/>
                  <a:gd name="connsiteX15-1663" fmla="*/ 621077 w 2262353"/>
                  <a:gd name="connsiteY15-1664" fmla="*/ 1851660 h 2212181"/>
                  <a:gd name="connsiteX16-1665" fmla="*/ 224837 w 2262353"/>
                  <a:gd name="connsiteY16-1666" fmla="*/ 2194560 h 2212181"/>
                  <a:gd name="connsiteX17-1667" fmla="*/ 11477 w 2262353"/>
                  <a:gd name="connsiteY17-1668" fmla="*/ 2148840 h 2212181"/>
                  <a:gd name="connsiteX18-1669" fmla="*/ 72437 w 2262353"/>
                  <a:gd name="connsiteY18-1670" fmla="*/ 2072640 h 2212181"/>
                  <a:gd name="connsiteX19-1671" fmla="*/ 438197 w 2262353"/>
                  <a:gd name="connsiteY19-1672" fmla="*/ 1805940 h 2212181"/>
                  <a:gd name="connsiteX20-1673" fmla="*/ 842057 w 2262353"/>
                  <a:gd name="connsiteY20-1674" fmla="*/ 1226820 h 2212181"/>
                  <a:gd name="connsiteX21-1675" fmla="*/ 1010332 w 2262353"/>
                  <a:gd name="connsiteY21-1676" fmla="*/ 591820 h 2212181"/>
                  <a:gd name="connsiteX22-1677" fmla="*/ 1068752 w 2262353"/>
                  <a:gd name="connsiteY22-1678" fmla="*/ 145415 h 2212181"/>
                  <a:gd name="connsiteX23-1679" fmla="*/ 605837 w 2262353"/>
                  <a:gd name="connsiteY23-1680" fmla="*/ 175260 h 2212181"/>
                  <a:gd name="connsiteX24-1681" fmla="*/ 232457 w 2262353"/>
                  <a:gd name="connsiteY24-1682" fmla="*/ 152400 h 2212181"/>
                  <a:gd name="connsiteX25-1683" fmla="*/ 331517 w 2262353"/>
                  <a:gd name="connsiteY25-1684" fmla="*/ 0 h 2212181"/>
                  <a:gd name="connsiteX0-1685" fmla="*/ 331517 w 2262353"/>
                  <a:gd name="connsiteY0-1686" fmla="*/ 0 h 2212181"/>
                  <a:gd name="connsiteX1-1687" fmla="*/ 1146857 w 2262353"/>
                  <a:gd name="connsiteY1-1688" fmla="*/ 0 h 2212181"/>
                  <a:gd name="connsiteX2-1689" fmla="*/ 2106977 w 2262353"/>
                  <a:gd name="connsiteY2-1690" fmla="*/ 7620 h 2212181"/>
                  <a:gd name="connsiteX3-1691" fmla="*/ 2261917 w 2262353"/>
                  <a:gd name="connsiteY3-1692" fmla="*/ 226695 h 2212181"/>
                  <a:gd name="connsiteX4-1693" fmla="*/ 2084752 w 2262353"/>
                  <a:gd name="connsiteY4-1694" fmla="*/ 1361440 h 2212181"/>
                  <a:gd name="connsiteX5-1695" fmla="*/ 1901237 w 2262353"/>
                  <a:gd name="connsiteY5-1696" fmla="*/ 2148840 h 2212181"/>
                  <a:gd name="connsiteX6-1697" fmla="*/ 1710102 w 2262353"/>
                  <a:gd name="connsiteY6-1698" fmla="*/ 2125980 h 2212181"/>
                  <a:gd name="connsiteX7-1699" fmla="*/ 1835197 w 2262353"/>
                  <a:gd name="connsiteY7-1700" fmla="*/ 1779905 h 2212181"/>
                  <a:gd name="connsiteX8-1701" fmla="*/ 2046017 w 2262353"/>
                  <a:gd name="connsiteY8-1702" fmla="*/ 662940 h 2212181"/>
                  <a:gd name="connsiteX9-1703" fmla="*/ 2099357 w 2262353"/>
                  <a:gd name="connsiteY9-1704" fmla="*/ 220980 h 2212181"/>
                  <a:gd name="connsiteX10-1705" fmla="*/ 1976167 w 2262353"/>
                  <a:gd name="connsiteY10-1706" fmla="*/ 144780 h 2212181"/>
                  <a:gd name="connsiteX11-1707" fmla="*/ 1560877 w 2262353"/>
                  <a:gd name="connsiteY11-1708" fmla="*/ 140970 h 2212181"/>
                  <a:gd name="connsiteX12-1709" fmla="*/ 1242742 w 2262353"/>
                  <a:gd name="connsiteY12-1710" fmla="*/ 137795 h 2212181"/>
                  <a:gd name="connsiteX13-1711" fmla="*/ 1135427 w 2262353"/>
                  <a:gd name="connsiteY13-1712" fmla="*/ 636270 h 2212181"/>
                  <a:gd name="connsiteX14-1713" fmla="*/ 963977 w 2262353"/>
                  <a:gd name="connsiteY14-1714" fmla="*/ 1257300 h 2212181"/>
                  <a:gd name="connsiteX15-1715" fmla="*/ 621077 w 2262353"/>
                  <a:gd name="connsiteY15-1716" fmla="*/ 1851660 h 2212181"/>
                  <a:gd name="connsiteX16-1717" fmla="*/ 224837 w 2262353"/>
                  <a:gd name="connsiteY16-1718" fmla="*/ 2194560 h 2212181"/>
                  <a:gd name="connsiteX17-1719" fmla="*/ 11477 w 2262353"/>
                  <a:gd name="connsiteY17-1720" fmla="*/ 2148840 h 2212181"/>
                  <a:gd name="connsiteX18-1721" fmla="*/ 72437 w 2262353"/>
                  <a:gd name="connsiteY18-1722" fmla="*/ 2072640 h 2212181"/>
                  <a:gd name="connsiteX19-1723" fmla="*/ 438197 w 2262353"/>
                  <a:gd name="connsiteY19-1724" fmla="*/ 1805940 h 2212181"/>
                  <a:gd name="connsiteX20-1725" fmla="*/ 842057 w 2262353"/>
                  <a:gd name="connsiteY20-1726" fmla="*/ 1226820 h 2212181"/>
                  <a:gd name="connsiteX21-1727" fmla="*/ 1010332 w 2262353"/>
                  <a:gd name="connsiteY21-1728" fmla="*/ 591820 h 2212181"/>
                  <a:gd name="connsiteX22-1729" fmla="*/ 1068752 w 2262353"/>
                  <a:gd name="connsiteY22-1730" fmla="*/ 145415 h 2212181"/>
                  <a:gd name="connsiteX23-1731" fmla="*/ 605837 w 2262353"/>
                  <a:gd name="connsiteY23-1732" fmla="*/ 175260 h 2212181"/>
                  <a:gd name="connsiteX24-1733" fmla="*/ 232457 w 2262353"/>
                  <a:gd name="connsiteY24-1734" fmla="*/ 152400 h 2212181"/>
                  <a:gd name="connsiteX25-1735" fmla="*/ 331517 w 2262353"/>
                  <a:gd name="connsiteY25-1736" fmla="*/ 0 h 2212181"/>
                  <a:gd name="connsiteX0-1737" fmla="*/ 331517 w 2262353"/>
                  <a:gd name="connsiteY0-1738" fmla="*/ 0 h 2212181"/>
                  <a:gd name="connsiteX1-1739" fmla="*/ 1146857 w 2262353"/>
                  <a:gd name="connsiteY1-1740" fmla="*/ 0 h 2212181"/>
                  <a:gd name="connsiteX2-1741" fmla="*/ 2106977 w 2262353"/>
                  <a:gd name="connsiteY2-1742" fmla="*/ 7620 h 2212181"/>
                  <a:gd name="connsiteX3-1743" fmla="*/ 2261917 w 2262353"/>
                  <a:gd name="connsiteY3-1744" fmla="*/ 226695 h 2212181"/>
                  <a:gd name="connsiteX4-1745" fmla="*/ 2084752 w 2262353"/>
                  <a:gd name="connsiteY4-1746" fmla="*/ 1361440 h 2212181"/>
                  <a:gd name="connsiteX5-1747" fmla="*/ 1901237 w 2262353"/>
                  <a:gd name="connsiteY5-1748" fmla="*/ 2148840 h 2212181"/>
                  <a:gd name="connsiteX6-1749" fmla="*/ 1710102 w 2262353"/>
                  <a:gd name="connsiteY6-1750" fmla="*/ 2125980 h 2212181"/>
                  <a:gd name="connsiteX7-1751" fmla="*/ 1835197 w 2262353"/>
                  <a:gd name="connsiteY7-1752" fmla="*/ 1779905 h 2212181"/>
                  <a:gd name="connsiteX8-1753" fmla="*/ 2046017 w 2262353"/>
                  <a:gd name="connsiteY8-1754" fmla="*/ 662940 h 2212181"/>
                  <a:gd name="connsiteX9-1755" fmla="*/ 2099357 w 2262353"/>
                  <a:gd name="connsiteY9-1756" fmla="*/ 220980 h 2212181"/>
                  <a:gd name="connsiteX10-1757" fmla="*/ 1976167 w 2262353"/>
                  <a:gd name="connsiteY10-1758" fmla="*/ 144780 h 2212181"/>
                  <a:gd name="connsiteX11-1759" fmla="*/ 1560877 w 2262353"/>
                  <a:gd name="connsiteY11-1760" fmla="*/ 140970 h 2212181"/>
                  <a:gd name="connsiteX12-1761" fmla="*/ 1242742 w 2262353"/>
                  <a:gd name="connsiteY12-1762" fmla="*/ 137795 h 2212181"/>
                  <a:gd name="connsiteX13-1763" fmla="*/ 1135427 w 2262353"/>
                  <a:gd name="connsiteY13-1764" fmla="*/ 636270 h 2212181"/>
                  <a:gd name="connsiteX14-1765" fmla="*/ 963977 w 2262353"/>
                  <a:gd name="connsiteY14-1766" fmla="*/ 1257300 h 2212181"/>
                  <a:gd name="connsiteX15-1767" fmla="*/ 621077 w 2262353"/>
                  <a:gd name="connsiteY15-1768" fmla="*/ 1851660 h 2212181"/>
                  <a:gd name="connsiteX16-1769" fmla="*/ 224837 w 2262353"/>
                  <a:gd name="connsiteY16-1770" fmla="*/ 2194560 h 2212181"/>
                  <a:gd name="connsiteX17-1771" fmla="*/ 11477 w 2262353"/>
                  <a:gd name="connsiteY17-1772" fmla="*/ 2148840 h 2212181"/>
                  <a:gd name="connsiteX18-1773" fmla="*/ 72437 w 2262353"/>
                  <a:gd name="connsiteY18-1774" fmla="*/ 2072640 h 2212181"/>
                  <a:gd name="connsiteX19-1775" fmla="*/ 438197 w 2262353"/>
                  <a:gd name="connsiteY19-1776" fmla="*/ 1805940 h 2212181"/>
                  <a:gd name="connsiteX20-1777" fmla="*/ 842057 w 2262353"/>
                  <a:gd name="connsiteY20-1778" fmla="*/ 1226820 h 2212181"/>
                  <a:gd name="connsiteX21-1779" fmla="*/ 1010332 w 2262353"/>
                  <a:gd name="connsiteY21-1780" fmla="*/ 591820 h 2212181"/>
                  <a:gd name="connsiteX22-1781" fmla="*/ 1068752 w 2262353"/>
                  <a:gd name="connsiteY22-1782" fmla="*/ 145415 h 2212181"/>
                  <a:gd name="connsiteX23-1783" fmla="*/ 596312 w 2262353"/>
                  <a:gd name="connsiteY23-1784" fmla="*/ 146685 h 2212181"/>
                  <a:gd name="connsiteX24-1785" fmla="*/ 232457 w 2262353"/>
                  <a:gd name="connsiteY24-1786" fmla="*/ 152400 h 2212181"/>
                  <a:gd name="connsiteX25-1787" fmla="*/ 331517 w 2262353"/>
                  <a:gd name="connsiteY25-1788" fmla="*/ 0 h 2212181"/>
                  <a:gd name="connsiteX0-1789" fmla="*/ 331517 w 2262353"/>
                  <a:gd name="connsiteY0-1790" fmla="*/ 0 h 2212181"/>
                  <a:gd name="connsiteX1-1791" fmla="*/ 1146857 w 2262353"/>
                  <a:gd name="connsiteY1-1792" fmla="*/ 0 h 2212181"/>
                  <a:gd name="connsiteX2-1793" fmla="*/ 2106977 w 2262353"/>
                  <a:gd name="connsiteY2-1794" fmla="*/ 7620 h 2212181"/>
                  <a:gd name="connsiteX3-1795" fmla="*/ 2261917 w 2262353"/>
                  <a:gd name="connsiteY3-1796" fmla="*/ 226695 h 2212181"/>
                  <a:gd name="connsiteX4-1797" fmla="*/ 2084752 w 2262353"/>
                  <a:gd name="connsiteY4-1798" fmla="*/ 1361440 h 2212181"/>
                  <a:gd name="connsiteX5-1799" fmla="*/ 1901237 w 2262353"/>
                  <a:gd name="connsiteY5-1800" fmla="*/ 2148840 h 2212181"/>
                  <a:gd name="connsiteX6-1801" fmla="*/ 1710102 w 2262353"/>
                  <a:gd name="connsiteY6-1802" fmla="*/ 2125980 h 2212181"/>
                  <a:gd name="connsiteX7-1803" fmla="*/ 1835197 w 2262353"/>
                  <a:gd name="connsiteY7-1804" fmla="*/ 1779905 h 2212181"/>
                  <a:gd name="connsiteX8-1805" fmla="*/ 2046017 w 2262353"/>
                  <a:gd name="connsiteY8-1806" fmla="*/ 662940 h 2212181"/>
                  <a:gd name="connsiteX9-1807" fmla="*/ 2099357 w 2262353"/>
                  <a:gd name="connsiteY9-1808" fmla="*/ 220980 h 2212181"/>
                  <a:gd name="connsiteX10-1809" fmla="*/ 1976167 w 2262353"/>
                  <a:gd name="connsiteY10-1810" fmla="*/ 144780 h 2212181"/>
                  <a:gd name="connsiteX11-1811" fmla="*/ 1560877 w 2262353"/>
                  <a:gd name="connsiteY11-1812" fmla="*/ 140970 h 2212181"/>
                  <a:gd name="connsiteX12-1813" fmla="*/ 1242742 w 2262353"/>
                  <a:gd name="connsiteY12-1814" fmla="*/ 137795 h 2212181"/>
                  <a:gd name="connsiteX13-1815" fmla="*/ 1135427 w 2262353"/>
                  <a:gd name="connsiteY13-1816" fmla="*/ 636270 h 2212181"/>
                  <a:gd name="connsiteX14-1817" fmla="*/ 963977 w 2262353"/>
                  <a:gd name="connsiteY14-1818" fmla="*/ 1257300 h 2212181"/>
                  <a:gd name="connsiteX15-1819" fmla="*/ 621077 w 2262353"/>
                  <a:gd name="connsiteY15-1820" fmla="*/ 1851660 h 2212181"/>
                  <a:gd name="connsiteX16-1821" fmla="*/ 224837 w 2262353"/>
                  <a:gd name="connsiteY16-1822" fmla="*/ 2194560 h 2212181"/>
                  <a:gd name="connsiteX17-1823" fmla="*/ 11477 w 2262353"/>
                  <a:gd name="connsiteY17-1824" fmla="*/ 2148840 h 2212181"/>
                  <a:gd name="connsiteX18-1825" fmla="*/ 72437 w 2262353"/>
                  <a:gd name="connsiteY18-1826" fmla="*/ 2072640 h 2212181"/>
                  <a:gd name="connsiteX19-1827" fmla="*/ 438197 w 2262353"/>
                  <a:gd name="connsiteY19-1828" fmla="*/ 1805940 h 2212181"/>
                  <a:gd name="connsiteX20-1829" fmla="*/ 842057 w 2262353"/>
                  <a:gd name="connsiteY20-1830" fmla="*/ 1226820 h 2212181"/>
                  <a:gd name="connsiteX21-1831" fmla="*/ 1010332 w 2262353"/>
                  <a:gd name="connsiteY21-1832" fmla="*/ 591820 h 2212181"/>
                  <a:gd name="connsiteX22-1833" fmla="*/ 1068752 w 2262353"/>
                  <a:gd name="connsiteY22-1834" fmla="*/ 145415 h 2212181"/>
                  <a:gd name="connsiteX23-1835" fmla="*/ 596312 w 2262353"/>
                  <a:gd name="connsiteY23-1836" fmla="*/ 146685 h 2212181"/>
                  <a:gd name="connsiteX24-1837" fmla="*/ 308657 w 2262353"/>
                  <a:gd name="connsiteY24-1838" fmla="*/ 155575 h 2212181"/>
                  <a:gd name="connsiteX25-1839" fmla="*/ 331517 w 2262353"/>
                  <a:gd name="connsiteY25-1840" fmla="*/ 0 h 2212181"/>
                  <a:gd name="connsiteX0-1841" fmla="*/ 334692 w 2262353"/>
                  <a:gd name="connsiteY0-1842" fmla="*/ 9525 h 2212181"/>
                  <a:gd name="connsiteX1-1843" fmla="*/ 1146857 w 2262353"/>
                  <a:gd name="connsiteY1-1844" fmla="*/ 0 h 2212181"/>
                  <a:gd name="connsiteX2-1845" fmla="*/ 2106977 w 2262353"/>
                  <a:gd name="connsiteY2-1846" fmla="*/ 7620 h 2212181"/>
                  <a:gd name="connsiteX3-1847" fmla="*/ 2261917 w 2262353"/>
                  <a:gd name="connsiteY3-1848" fmla="*/ 226695 h 2212181"/>
                  <a:gd name="connsiteX4-1849" fmla="*/ 2084752 w 2262353"/>
                  <a:gd name="connsiteY4-1850" fmla="*/ 1361440 h 2212181"/>
                  <a:gd name="connsiteX5-1851" fmla="*/ 1901237 w 2262353"/>
                  <a:gd name="connsiteY5-1852" fmla="*/ 2148840 h 2212181"/>
                  <a:gd name="connsiteX6-1853" fmla="*/ 1710102 w 2262353"/>
                  <a:gd name="connsiteY6-1854" fmla="*/ 2125980 h 2212181"/>
                  <a:gd name="connsiteX7-1855" fmla="*/ 1835197 w 2262353"/>
                  <a:gd name="connsiteY7-1856" fmla="*/ 1779905 h 2212181"/>
                  <a:gd name="connsiteX8-1857" fmla="*/ 2046017 w 2262353"/>
                  <a:gd name="connsiteY8-1858" fmla="*/ 662940 h 2212181"/>
                  <a:gd name="connsiteX9-1859" fmla="*/ 2099357 w 2262353"/>
                  <a:gd name="connsiteY9-1860" fmla="*/ 220980 h 2212181"/>
                  <a:gd name="connsiteX10-1861" fmla="*/ 1976167 w 2262353"/>
                  <a:gd name="connsiteY10-1862" fmla="*/ 144780 h 2212181"/>
                  <a:gd name="connsiteX11-1863" fmla="*/ 1560877 w 2262353"/>
                  <a:gd name="connsiteY11-1864" fmla="*/ 140970 h 2212181"/>
                  <a:gd name="connsiteX12-1865" fmla="*/ 1242742 w 2262353"/>
                  <a:gd name="connsiteY12-1866" fmla="*/ 137795 h 2212181"/>
                  <a:gd name="connsiteX13-1867" fmla="*/ 1135427 w 2262353"/>
                  <a:gd name="connsiteY13-1868" fmla="*/ 636270 h 2212181"/>
                  <a:gd name="connsiteX14-1869" fmla="*/ 963977 w 2262353"/>
                  <a:gd name="connsiteY14-1870" fmla="*/ 1257300 h 2212181"/>
                  <a:gd name="connsiteX15-1871" fmla="*/ 621077 w 2262353"/>
                  <a:gd name="connsiteY15-1872" fmla="*/ 1851660 h 2212181"/>
                  <a:gd name="connsiteX16-1873" fmla="*/ 224837 w 2262353"/>
                  <a:gd name="connsiteY16-1874" fmla="*/ 2194560 h 2212181"/>
                  <a:gd name="connsiteX17-1875" fmla="*/ 11477 w 2262353"/>
                  <a:gd name="connsiteY17-1876" fmla="*/ 2148840 h 2212181"/>
                  <a:gd name="connsiteX18-1877" fmla="*/ 72437 w 2262353"/>
                  <a:gd name="connsiteY18-1878" fmla="*/ 2072640 h 2212181"/>
                  <a:gd name="connsiteX19-1879" fmla="*/ 438197 w 2262353"/>
                  <a:gd name="connsiteY19-1880" fmla="*/ 1805940 h 2212181"/>
                  <a:gd name="connsiteX20-1881" fmla="*/ 842057 w 2262353"/>
                  <a:gd name="connsiteY20-1882" fmla="*/ 1226820 h 2212181"/>
                  <a:gd name="connsiteX21-1883" fmla="*/ 1010332 w 2262353"/>
                  <a:gd name="connsiteY21-1884" fmla="*/ 591820 h 2212181"/>
                  <a:gd name="connsiteX22-1885" fmla="*/ 1068752 w 2262353"/>
                  <a:gd name="connsiteY22-1886" fmla="*/ 145415 h 2212181"/>
                  <a:gd name="connsiteX23-1887" fmla="*/ 596312 w 2262353"/>
                  <a:gd name="connsiteY23-1888" fmla="*/ 146685 h 2212181"/>
                  <a:gd name="connsiteX24-1889" fmla="*/ 308657 w 2262353"/>
                  <a:gd name="connsiteY24-1890" fmla="*/ 155575 h 2212181"/>
                  <a:gd name="connsiteX25-1891" fmla="*/ 334692 w 2262353"/>
                  <a:gd name="connsiteY25-1892" fmla="*/ 9525 h 2212181"/>
                  <a:gd name="connsiteX0-1893" fmla="*/ 385492 w 2262353"/>
                  <a:gd name="connsiteY0-1894" fmla="*/ 3175 h 2212181"/>
                  <a:gd name="connsiteX1-1895" fmla="*/ 1146857 w 2262353"/>
                  <a:gd name="connsiteY1-1896" fmla="*/ 0 h 2212181"/>
                  <a:gd name="connsiteX2-1897" fmla="*/ 2106977 w 2262353"/>
                  <a:gd name="connsiteY2-1898" fmla="*/ 7620 h 2212181"/>
                  <a:gd name="connsiteX3-1899" fmla="*/ 2261917 w 2262353"/>
                  <a:gd name="connsiteY3-1900" fmla="*/ 226695 h 2212181"/>
                  <a:gd name="connsiteX4-1901" fmla="*/ 2084752 w 2262353"/>
                  <a:gd name="connsiteY4-1902" fmla="*/ 1361440 h 2212181"/>
                  <a:gd name="connsiteX5-1903" fmla="*/ 1901237 w 2262353"/>
                  <a:gd name="connsiteY5-1904" fmla="*/ 2148840 h 2212181"/>
                  <a:gd name="connsiteX6-1905" fmla="*/ 1710102 w 2262353"/>
                  <a:gd name="connsiteY6-1906" fmla="*/ 2125980 h 2212181"/>
                  <a:gd name="connsiteX7-1907" fmla="*/ 1835197 w 2262353"/>
                  <a:gd name="connsiteY7-1908" fmla="*/ 1779905 h 2212181"/>
                  <a:gd name="connsiteX8-1909" fmla="*/ 2046017 w 2262353"/>
                  <a:gd name="connsiteY8-1910" fmla="*/ 662940 h 2212181"/>
                  <a:gd name="connsiteX9-1911" fmla="*/ 2099357 w 2262353"/>
                  <a:gd name="connsiteY9-1912" fmla="*/ 220980 h 2212181"/>
                  <a:gd name="connsiteX10-1913" fmla="*/ 1976167 w 2262353"/>
                  <a:gd name="connsiteY10-1914" fmla="*/ 144780 h 2212181"/>
                  <a:gd name="connsiteX11-1915" fmla="*/ 1560877 w 2262353"/>
                  <a:gd name="connsiteY11-1916" fmla="*/ 140970 h 2212181"/>
                  <a:gd name="connsiteX12-1917" fmla="*/ 1242742 w 2262353"/>
                  <a:gd name="connsiteY12-1918" fmla="*/ 137795 h 2212181"/>
                  <a:gd name="connsiteX13-1919" fmla="*/ 1135427 w 2262353"/>
                  <a:gd name="connsiteY13-1920" fmla="*/ 636270 h 2212181"/>
                  <a:gd name="connsiteX14-1921" fmla="*/ 963977 w 2262353"/>
                  <a:gd name="connsiteY14-1922" fmla="*/ 1257300 h 2212181"/>
                  <a:gd name="connsiteX15-1923" fmla="*/ 621077 w 2262353"/>
                  <a:gd name="connsiteY15-1924" fmla="*/ 1851660 h 2212181"/>
                  <a:gd name="connsiteX16-1925" fmla="*/ 224837 w 2262353"/>
                  <a:gd name="connsiteY16-1926" fmla="*/ 2194560 h 2212181"/>
                  <a:gd name="connsiteX17-1927" fmla="*/ 11477 w 2262353"/>
                  <a:gd name="connsiteY17-1928" fmla="*/ 2148840 h 2212181"/>
                  <a:gd name="connsiteX18-1929" fmla="*/ 72437 w 2262353"/>
                  <a:gd name="connsiteY18-1930" fmla="*/ 2072640 h 2212181"/>
                  <a:gd name="connsiteX19-1931" fmla="*/ 438197 w 2262353"/>
                  <a:gd name="connsiteY19-1932" fmla="*/ 1805940 h 2212181"/>
                  <a:gd name="connsiteX20-1933" fmla="*/ 842057 w 2262353"/>
                  <a:gd name="connsiteY20-1934" fmla="*/ 1226820 h 2212181"/>
                  <a:gd name="connsiteX21-1935" fmla="*/ 1010332 w 2262353"/>
                  <a:gd name="connsiteY21-1936" fmla="*/ 591820 h 2212181"/>
                  <a:gd name="connsiteX22-1937" fmla="*/ 1068752 w 2262353"/>
                  <a:gd name="connsiteY22-1938" fmla="*/ 145415 h 2212181"/>
                  <a:gd name="connsiteX23-1939" fmla="*/ 596312 w 2262353"/>
                  <a:gd name="connsiteY23-1940" fmla="*/ 146685 h 2212181"/>
                  <a:gd name="connsiteX24-1941" fmla="*/ 308657 w 2262353"/>
                  <a:gd name="connsiteY24-1942" fmla="*/ 155575 h 2212181"/>
                  <a:gd name="connsiteX25-1943" fmla="*/ 385492 w 2262353"/>
                  <a:gd name="connsiteY25-1944" fmla="*/ 3175 h 2212181"/>
                  <a:gd name="connsiteX0-1945" fmla="*/ 385492 w 2262353"/>
                  <a:gd name="connsiteY0-1946" fmla="*/ 3175 h 2212181"/>
                  <a:gd name="connsiteX1-1947" fmla="*/ 1146857 w 2262353"/>
                  <a:gd name="connsiteY1-1948" fmla="*/ 0 h 2212181"/>
                  <a:gd name="connsiteX2-1949" fmla="*/ 2106977 w 2262353"/>
                  <a:gd name="connsiteY2-1950" fmla="*/ 7620 h 2212181"/>
                  <a:gd name="connsiteX3-1951" fmla="*/ 2261917 w 2262353"/>
                  <a:gd name="connsiteY3-1952" fmla="*/ 226695 h 2212181"/>
                  <a:gd name="connsiteX4-1953" fmla="*/ 2084752 w 2262353"/>
                  <a:gd name="connsiteY4-1954" fmla="*/ 1361440 h 2212181"/>
                  <a:gd name="connsiteX5-1955" fmla="*/ 1901237 w 2262353"/>
                  <a:gd name="connsiteY5-1956" fmla="*/ 2148840 h 2212181"/>
                  <a:gd name="connsiteX6-1957" fmla="*/ 1710102 w 2262353"/>
                  <a:gd name="connsiteY6-1958" fmla="*/ 2125980 h 2212181"/>
                  <a:gd name="connsiteX7-1959" fmla="*/ 1835197 w 2262353"/>
                  <a:gd name="connsiteY7-1960" fmla="*/ 1779905 h 2212181"/>
                  <a:gd name="connsiteX8-1961" fmla="*/ 2046017 w 2262353"/>
                  <a:gd name="connsiteY8-1962" fmla="*/ 662940 h 2212181"/>
                  <a:gd name="connsiteX9-1963" fmla="*/ 2099357 w 2262353"/>
                  <a:gd name="connsiteY9-1964" fmla="*/ 220980 h 2212181"/>
                  <a:gd name="connsiteX10-1965" fmla="*/ 1976167 w 2262353"/>
                  <a:gd name="connsiteY10-1966" fmla="*/ 144780 h 2212181"/>
                  <a:gd name="connsiteX11-1967" fmla="*/ 1560877 w 2262353"/>
                  <a:gd name="connsiteY11-1968" fmla="*/ 140970 h 2212181"/>
                  <a:gd name="connsiteX12-1969" fmla="*/ 1242742 w 2262353"/>
                  <a:gd name="connsiteY12-1970" fmla="*/ 137795 h 2212181"/>
                  <a:gd name="connsiteX13-1971" fmla="*/ 1135427 w 2262353"/>
                  <a:gd name="connsiteY13-1972" fmla="*/ 636270 h 2212181"/>
                  <a:gd name="connsiteX14-1973" fmla="*/ 963977 w 2262353"/>
                  <a:gd name="connsiteY14-1974" fmla="*/ 1257300 h 2212181"/>
                  <a:gd name="connsiteX15-1975" fmla="*/ 621077 w 2262353"/>
                  <a:gd name="connsiteY15-1976" fmla="*/ 1851660 h 2212181"/>
                  <a:gd name="connsiteX16-1977" fmla="*/ 224837 w 2262353"/>
                  <a:gd name="connsiteY16-1978" fmla="*/ 2194560 h 2212181"/>
                  <a:gd name="connsiteX17-1979" fmla="*/ 11477 w 2262353"/>
                  <a:gd name="connsiteY17-1980" fmla="*/ 2148840 h 2212181"/>
                  <a:gd name="connsiteX18-1981" fmla="*/ 72437 w 2262353"/>
                  <a:gd name="connsiteY18-1982" fmla="*/ 2072640 h 2212181"/>
                  <a:gd name="connsiteX19-1983" fmla="*/ 438197 w 2262353"/>
                  <a:gd name="connsiteY19-1984" fmla="*/ 1805940 h 2212181"/>
                  <a:gd name="connsiteX20-1985" fmla="*/ 842057 w 2262353"/>
                  <a:gd name="connsiteY20-1986" fmla="*/ 1226820 h 2212181"/>
                  <a:gd name="connsiteX21-1987" fmla="*/ 1010332 w 2262353"/>
                  <a:gd name="connsiteY21-1988" fmla="*/ 591820 h 2212181"/>
                  <a:gd name="connsiteX22-1989" fmla="*/ 1068752 w 2262353"/>
                  <a:gd name="connsiteY22-1990" fmla="*/ 145415 h 2212181"/>
                  <a:gd name="connsiteX23-1991" fmla="*/ 596312 w 2262353"/>
                  <a:gd name="connsiteY23-1992" fmla="*/ 146685 h 2212181"/>
                  <a:gd name="connsiteX24-1993" fmla="*/ 308657 w 2262353"/>
                  <a:gd name="connsiteY24-1994" fmla="*/ 155575 h 2212181"/>
                  <a:gd name="connsiteX25-1995" fmla="*/ 385492 w 2262353"/>
                  <a:gd name="connsiteY25-1996" fmla="*/ 3175 h 2212181"/>
                  <a:gd name="connsiteX0-1997" fmla="*/ 385492 w 2262353"/>
                  <a:gd name="connsiteY0-1998" fmla="*/ 3175 h 2212181"/>
                  <a:gd name="connsiteX1-1999" fmla="*/ 1146857 w 2262353"/>
                  <a:gd name="connsiteY1-2000" fmla="*/ 0 h 2212181"/>
                  <a:gd name="connsiteX2-2001" fmla="*/ 2106977 w 2262353"/>
                  <a:gd name="connsiteY2-2002" fmla="*/ 7620 h 2212181"/>
                  <a:gd name="connsiteX3-2003" fmla="*/ 2261917 w 2262353"/>
                  <a:gd name="connsiteY3-2004" fmla="*/ 226695 h 2212181"/>
                  <a:gd name="connsiteX4-2005" fmla="*/ 2084752 w 2262353"/>
                  <a:gd name="connsiteY4-2006" fmla="*/ 1361440 h 2212181"/>
                  <a:gd name="connsiteX5-2007" fmla="*/ 1901237 w 2262353"/>
                  <a:gd name="connsiteY5-2008" fmla="*/ 2148840 h 2212181"/>
                  <a:gd name="connsiteX6-2009" fmla="*/ 1710102 w 2262353"/>
                  <a:gd name="connsiteY6-2010" fmla="*/ 2125980 h 2212181"/>
                  <a:gd name="connsiteX7-2011" fmla="*/ 1835197 w 2262353"/>
                  <a:gd name="connsiteY7-2012" fmla="*/ 1779905 h 2212181"/>
                  <a:gd name="connsiteX8-2013" fmla="*/ 2046017 w 2262353"/>
                  <a:gd name="connsiteY8-2014" fmla="*/ 662940 h 2212181"/>
                  <a:gd name="connsiteX9-2015" fmla="*/ 2099357 w 2262353"/>
                  <a:gd name="connsiteY9-2016" fmla="*/ 220980 h 2212181"/>
                  <a:gd name="connsiteX10-2017" fmla="*/ 1976167 w 2262353"/>
                  <a:gd name="connsiteY10-2018" fmla="*/ 144780 h 2212181"/>
                  <a:gd name="connsiteX11-2019" fmla="*/ 1560877 w 2262353"/>
                  <a:gd name="connsiteY11-2020" fmla="*/ 140970 h 2212181"/>
                  <a:gd name="connsiteX12-2021" fmla="*/ 1242742 w 2262353"/>
                  <a:gd name="connsiteY12-2022" fmla="*/ 137795 h 2212181"/>
                  <a:gd name="connsiteX13-2023" fmla="*/ 1135427 w 2262353"/>
                  <a:gd name="connsiteY13-2024" fmla="*/ 636270 h 2212181"/>
                  <a:gd name="connsiteX14-2025" fmla="*/ 963977 w 2262353"/>
                  <a:gd name="connsiteY14-2026" fmla="*/ 1257300 h 2212181"/>
                  <a:gd name="connsiteX15-2027" fmla="*/ 621077 w 2262353"/>
                  <a:gd name="connsiteY15-2028" fmla="*/ 1851660 h 2212181"/>
                  <a:gd name="connsiteX16-2029" fmla="*/ 224837 w 2262353"/>
                  <a:gd name="connsiteY16-2030" fmla="*/ 2194560 h 2212181"/>
                  <a:gd name="connsiteX17-2031" fmla="*/ 11477 w 2262353"/>
                  <a:gd name="connsiteY17-2032" fmla="*/ 2148840 h 2212181"/>
                  <a:gd name="connsiteX18-2033" fmla="*/ 72437 w 2262353"/>
                  <a:gd name="connsiteY18-2034" fmla="*/ 2072640 h 2212181"/>
                  <a:gd name="connsiteX19-2035" fmla="*/ 438197 w 2262353"/>
                  <a:gd name="connsiteY19-2036" fmla="*/ 1805940 h 2212181"/>
                  <a:gd name="connsiteX20-2037" fmla="*/ 842057 w 2262353"/>
                  <a:gd name="connsiteY20-2038" fmla="*/ 1226820 h 2212181"/>
                  <a:gd name="connsiteX21-2039" fmla="*/ 1010332 w 2262353"/>
                  <a:gd name="connsiteY21-2040" fmla="*/ 591820 h 2212181"/>
                  <a:gd name="connsiteX22-2041" fmla="*/ 1068752 w 2262353"/>
                  <a:gd name="connsiteY22-2042" fmla="*/ 145415 h 2212181"/>
                  <a:gd name="connsiteX23-2043" fmla="*/ 596312 w 2262353"/>
                  <a:gd name="connsiteY23-2044" fmla="*/ 146685 h 2212181"/>
                  <a:gd name="connsiteX24-2045" fmla="*/ 308657 w 2262353"/>
                  <a:gd name="connsiteY24-2046" fmla="*/ 155575 h 2212181"/>
                  <a:gd name="connsiteX25-2047" fmla="*/ 385492 w 2262353"/>
                  <a:gd name="connsiteY25-2048" fmla="*/ 3175 h 2212181"/>
                  <a:gd name="connsiteX0-2049" fmla="*/ 385492 w 2262353"/>
                  <a:gd name="connsiteY0-2050" fmla="*/ 3175 h 2212181"/>
                  <a:gd name="connsiteX1-2051" fmla="*/ 1146857 w 2262353"/>
                  <a:gd name="connsiteY1-2052" fmla="*/ 0 h 2212181"/>
                  <a:gd name="connsiteX2-2053" fmla="*/ 2106977 w 2262353"/>
                  <a:gd name="connsiteY2-2054" fmla="*/ 7620 h 2212181"/>
                  <a:gd name="connsiteX3-2055" fmla="*/ 2261917 w 2262353"/>
                  <a:gd name="connsiteY3-2056" fmla="*/ 226695 h 2212181"/>
                  <a:gd name="connsiteX4-2057" fmla="*/ 2084752 w 2262353"/>
                  <a:gd name="connsiteY4-2058" fmla="*/ 1361440 h 2212181"/>
                  <a:gd name="connsiteX5-2059" fmla="*/ 1901237 w 2262353"/>
                  <a:gd name="connsiteY5-2060" fmla="*/ 2148840 h 2212181"/>
                  <a:gd name="connsiteX6-2061" fmla="*/ 1710102 w 2262353"/>
                  <a:gd name="connsiteY6-2062" fmla="*/ 2125980 h 2212181"/>
                  <a:gd name="connsiteX7-2063" fmla="*/ 1835197 w 2262353"/>
                  <a:gd name="connsiteY7-2064" fmla="*/ 1779905 h 2212181"/>
                  <a:gd name="connsiteX8-2065" fmla="*/ 2046017 w 2262353"/>
                  <a:gd name="connsiteY8-2066" fmla="*/ 662940 h 2212181"/>
                  <a:gd name="connsiteX9-2067" fmla="*/ 2099357 w 2262353"/>
                  <a:gd name="connsiteY9-2068" fmla="*/ 220980 h 2212181"/>
                  <a:gd name="connsiteX10-2069" fmla="*/ 1976167 w 2262353"/>
                  <a:gd name="connsiteY10-2070" fmla="*/ 144780 h 2212181"/>
                  <a:gd name="connsiteX11-2071" fmla="*/ 1560877 w 2262353"/>
                  <a:gd name="connsiteY11-2072" fmla="*/ 140970 h 2212181"/>
                  <a:gd name="connsiteX12-2073" fmla="*/ 1242742 w 2262353"/>
                  <a:gd name="connsiteY12-2074" fmla="*/ 137795 h 2212181"/>
                  <a:gd name="connsiteX13-2075" fmla="*/ 1135427 w 2262353"/>
                  <a:gd name="connsiteY13-2076" fmla="*/ 636270 h 2212181"/>
                  <a:gd name="connsiteX14-2077" fmla="*/ 963977 w 2262353"/>
                  <a:gd name="connsiteY14-2078" fmla="*/ 1257300 h 2212181"/>
                  <a:gd name="connsiteX15-2079" fmla="*/ 621077 w 2262353"/>
                  <a:gd name="connsiteY15-2080" fmla="*/ 1851660 h 2212181"/>
                  <a:gd name="connsiteX16-2081" fmla="*/ 224837 w 2262353"/>
                  <a:gd name="connsiteY16-2082" fmla="*/ 2194560 h 2212181"/>
                  <a:gd name="connsiteX17-2083" fmla="*/ 11477 w 2262353"/>
                  <a:gd name="connsiteY17-2084" fmla="*/ 2148840 h 2212181"/>
                  <a:gd name="connsiteX18-2085" fmla="*/ 72437 w 2262353"/>
                  <a:gd name="connsiteY18-2086" fmla="*/ 2072640 h 2212181"/>
                  <a:gd name="connsiteX19-2087" fmla="*/ 438197 w 2262353"/>
                  <a:gd name="connsiteY19-2088" fmla="*/ 1805940 h 2212181"/>
                  <a:gd name="connsiteX20-2089" fmla="*/ 842057 w 2262353"/>
                  <a:gd name="connsiteY20-2090" fmla="*/ 1226820 h 2212181"/>
                  <a:gd name="connsiteX21-2091" fmla="*/ 1010332 w 2262353"/>
                  <a:gd name="connsiteY21-2092" fmla="*/ 591820 h 2212181"/>
                  <a:gd name="connsiteX22-2093" fmla="*/ 1068752 w 2262353"/>
                  <a:gd name="connsiteY22-2094" fmla="*/ 145415 h 2212181"/>
                  <a:gd name="connsiteX23-2095" fmla="*/ 596312 w 2262353"/>
                  <a:gd name="connsiteY23-2096" fmla="*/ 146685 h 2212181"/>
                  <a:gd name="connsiteX24-2097" fmla="*/ 308657 w 2262353"/>
                  <a:gd name="connsiteY24-2098" fmla="*/ 155575 h 2212181"/>
                  <a:gd name="connsiteX25-2099" fmla="*/ 385492 w 2262353"/>
                  <a:gd name="connsiteY25-2100" fmla="*/ 3175 h 2212181"/>
                  <a:gd name="connsiteX0-2101" fmla="*/ 385492 w 2262353"/>
                  <a:gd name="connsiteY0-2102" fmla="*/ 3175 h 2212181"/>
                  <a:gd name="connsiteX1-2103" fmla="*/ 1146857 w 2262353"/>
                  <a:gd name="connsiteY1-2104" fmla="*/ 0 h 2212181"/>
                  <a:gd name="connsiteX2-2105" fmla="*/ 2106977 w 2262353"/>
                  <a:gd name="connsiteY2-2106" fmla="*/ 7620 h 2212181"/>
                  <a:gd name="connsiteX3-2107" fmla="*/ 2261917 w 2262353"/>
                  <a:gd name="connsiteY3-2108" fmla="*/ 226695 h 2212181"/>
                  <a:gd name="connsiteX4-2109" fmla="*/ 2084752 w 2262353"/>
                  <a:gd name="connsiteY4-2110" fmla="*/ 1361440 h 2212181"/>
                  <a:gd name="connsiteX5-2111" fmla="*/ 1901237 w 2262353"/>
                  <a:gd name="connsiteY5-2112" fmla="*/ 2148840 h 2212181"/>
                  <a:gd name="connsiteX6-2113" fmla="*/ 1710102 w 2262353"/>
                  <a:gd name="connsiteY6-2114" fmla="*/ 2125980 h 2212181"/>
                  <a:gd name="connsiteX7-2115" fmla="*/ 1835197 w 2262353"/>
                  <a:gd name="connsiteY7-2116" fmla="*/ 1779905 h 2212181"/>
                  <a:gd name="connsiteX8-2117" fmla="*/ 2046017 w 2262353"/>
                  <a:gd name="connsiteY8-2118" fmla="*/ 662940 h 2212181"/>
                  <a:gd name="connsiteX9-2119" fmla="*/ 2099357 w 2262353"/>
                  <a:gd name="connsiteY9-2120" fmla="*/ 220980 h 2212181"/>
                  <a:gd name="connsiteX10-2121" fmla="*/ 1976167 w 2262353"/>
                  <a:gd name="connsiteY10-2122" fmla="*/ 144780 h 2212181"/>
                  <a:gd name="connsiteX11-2123" fmla="*/ 1560877 w 2262353"/>
                  <a:gd name="connsiteY11-2124" fmla="*/ 140970 h 2212181"/>
                  <a:gd name="connsiteX12-2125" fmla="*/ 1242742 w 2262353"/>
                  <a:gd name="connsiteY12-2126" fmla="*/ 137795 h 2212181"/>
                  <a:gd name="connsiteX13-2127" fmla="*/ 1135427 w 2262353"/>
                  <a:gd name="connsiteY13-2128" fmla="*/ 636270 h 2212181"/>
                  <a:gd name="connsiteX14-2129" fmla="*/ 963977 w 2262353"/>
                  <a:gd name="connsiteY14-2130" fmla="*/ 1257300 h 2212181"/>
                  <a:gd name="connsiteX15-2131" fmla="*/ 621077 w 2262353"/>
                  <a:gd name="connsiteY15-2132" fmla="*/ 1851660 h 2212181"/>
                  <a:gd name="connsiteX16-2133" fmla="*/ 224837 w 2262353"/>
                  <a:gd name="connsiteY16-2134" fmla="*/ 2194560 h 2212181"/>
                  <a:gd name="connsiteX17-2135" fmla="*/ 11477 w 2262353"/>
                  <a:gd name="connsiteY17-2136" fmla="*/ 2148840 h 2212181"/>
                  <a:gd name="connsiteX18-2137" fmla="*/ 72437 w 2262353"/>
                  <a:gd name="connsiteY18-2138" fmla="*/ 2072640 h 2212181"/>
                  <a:gd name="connsiteX19-2139" fmla="*/ 438197 w 2262353"/>
                  <a:gd name="connsiteY19-2140" fmla="*/ 1805940 h 2212181"/>
                  <a:gd name="connsiteX20-2141" fmla="*/ 842057 w 2262353"/>
                  <a:gd name="connsiteY20-2142" fmla="*/ 1226820 h 2212181"/>
                  <a:gd name="connsiteX21-2143" fmla="*/ 1010332 w 2262353"/>
                  <a:gd name="connsiteY21-2144" fmla="*/ 591820 h 2212181"/>
                  <a:gd name="connsiteX22-2145" fmla="*/ 1068752 w 2262353"/>
                  <a:gd name="connsiteY22-2146" fmla="*/ 145415 h 2212181"/>
                  <a:gd name="connsiteX23-2147" fmla="*/ 596312 w 2262353"/>
                  <a:gd name="connsiteY23-2148" fmla="*/ 146685 h 2212181"/>
                  <a:gd name="connsiteX24-2149" fmla="*/ 308657 w 2262353"/>
                  <a:gd name="connsiteY24-2150" fmla="*/ 155575 h 2212181"/>
                  <a:gd name="connsiteX25-2151" fmla="*/ 385492 w 2262353"/>
                  <a:gd name="connsiteY25-2152" fmla="*/ 3175 h 2212181"/>
                  <a:gd name="connsiteX0-2153" fmla="*/ 385492 w 2262353"/>
                  <a:gd name="connsiteY0-2154" fmla="*/ 3175 h 2212181"/>
                  <a:gd name="connsiteX1-2155" fmla="*/ 1146857 w 2262353"/>
                  <a:gd name="connsiteY1-2156" fmla="*/ 0 h 2212181"/>
                  <a:gd name="connsiteX2-2157" fmla="*/ 2106977 w 2262353"/>
                  <a:gd name="connsiteY2-2158" fmla="*/ 7620 h 2212181"/>
                  <a:gd name="connsiteX3-2159" fmla="*/ 2261917 w 2262353"/>
                  <a:gd name="connsiteY3-2160" fmla="*/ 226695 h 2212181"/>
                  <a:gd name="connsiteX4-2161" fmla="*/ 2084752 w 2262353"/>
                  <a:gd name="connsiteY4-2162" fmla="*/ 1361440 h 2212181"/>
                  <a:gd name="connsiteX5-2163" fmla="*/ 1901237 w 2262353"/>
                  <a:gd name="connsiteY5-2164" fmla="*/ 2148840 h 2212181"/>
                  <a:gd name="connsiteX6-2165" fmla="*/ 1710102 w 2262353"/>
                  <a:gd name="connsiteY6-2166" fmla="*/ 2125980 h 2212181"/>
                  <a:gd name="connsiteX7-2167" fmla="*/ 1835197 w 2262353"/>
                  <a:gd name="connsiteY7-2168" fmla="*/ 1779905 h 2212181"/>
                  <a:gd name="connsiteX8-2169" fmla="*/ 2046017 w 2262353"/>
                  <a:gd name="connsiteY8-2170" fmla="*/ 662940 h 2212181"/>
                  <a:gd name="connsiteX9-2171" fmla="*/ 2099357 w 2262353"/>
                  <a:gd name="connsiteY9-2172" fmla="*/ 220980 h 2212181"/>
                  <a:gd name="connsiteX10-2173" fmla="*/ 1976167 w 2262353"/>
                  <a:gd name="connsiteY10-2174" fmla="*/ 144780 h 2212181"/>
                  <a:gd name="connsiteX11-2175" fmla="*/ 1560877 w 2262353"/>
                  <a:gd name="connsiteY11-2176" fmla="*/ 140970 h 2212181"/>
                  <a:gd name="connsiteX12-2177" fmla="*/ 1242742 w 2262353"/>
                  <a:gd name="connsiteY12-2178" fmla="*/ 137795 h 2212181"/>
                  <a:gd name="connsiteX13-2179" fmla="*/ 1135427 w 2262353"/>
                  <a:gd name="connsiteY13-2180" fmla="*/ 636270 h 2212181"/>
                  <a:gd name="connsiteX14-2181" fmla="*/ 963977 w 2262353"/>
                  <a:gd name="connsiteY14-2182" fmla="*/ 1257300 h 2212181"/>
                  <a:gd name="connsiteX15-2183" fmla="*/ 621077 w 2262353"/>
                  <a:gd name="connsiteY15-2184" fmla="*/ 1851660 h 2212181"/>
                  <a:gd name="connsiteX16-2185" fmla="*/ 224837 w 2262353"/>
                  <a:gd name="connsiteY16-2186" fmla="*/ 2194560 h 2212181"/>
                  <a:gd name="connsiteX17-2187" fmla="*/ 11477 w 2262353"/>
                  <a:gd name="connsiteY17-2188" fmla="*/ 2148840 h 2212181"/>
                  <a:gd name="connsiteX18-2189" fmla="*/ 72437 w 2262353"/>
                  <a:gd name="connsiteY18-2190" fmla="*/ 2072640 h 2212181"/>
                  <a:gd name="connsiteX19-2191" fmla="*/ 438197 w 2262353"/>
                  <a:gd name="connsiteY19-2192" fmla="*/ 1805940 h 2212181"/>
                  <a:gd name="connsiteX20-2193" fmla="*/ 842057 w 2262353"/>
                  <a:gd name="connsiteY20-2194" fmla="*/ 1226820 h 2212181"/>
                  <a:gd name="connsiteX21-2195" fmla="*/ 1010332 w 2262353"/>
                  <a:gd name="connsiteY21-2196" fmla="*/ 591820 h 2212181"/>
                  <a:gd name="connsiteX22-2197" fmla="*/ 1068752 w 2262353"/>
                  <a:gd name="connsiteY22-2198" fmla="*/ 145415 h 2212181"/>
                  <a:gd name="connsiteX23-2199" fmla="*/ 596312 w 2262353"/>
                  <a:gd name="connsiteY23-2200" fmla="*/ 146685 h 2212181"/>
                  <a:gd name="connsiteX24-2201" fmla="*/ 308657 w 2262353"/>
                  <a:gd name="connsiteY24-2202" fmla="*/ 146050 h 2212181"/>
                  <a:gd name="connsiteX25-2203" fmla="*/ 385492 w 2262353"/>
                  <a:gd name="connsiteY25-2204" fmla="*/ 3175 h 2212181"/>
                  <a:gd name="connsiteX0-2205" fmla="*/ 385492 w 2262353"/>
                  <a:gd name="connsiteY0-2206" fmla="*/ 3175 h 2212181"/>
                  <a:gd name="connsiteX1-2207" fmla="*/ 1146857 w 2262353"/>
                  <a:gd name="connsiteY1-2208" fmla="*/ 0 h 2212181"/>
                  <a:gd name="connsiteX2-2209" fmla="*/ 2106977 w 2262353"/>
                  <a:gd name="connsiteY2-2210" fmla="*/ 7620 h 2212181"/>
                  <a:gd name="connsiteX3-2211" fmla="*/ 2261917 w 2262353"/>
                  <a:gd name="connsiteY3-2212" fmla="*/ 226695 h 2212181"/>
                  <a:gd name="connsiteX4-2213" fmla="*/ 2084752 w 2262353"/>
                  <a:gd name="connsiteY4-2214" fmla="*/ 1361440 h 2212181"/>
                  <a:gd name="connsiteX5-2215" fmla="*/ 1901237 w 2262353"/>
                  <a:gd name="connsiteY5-2216" fmla="*/ 2148840 h 2212181"/>
                  <a:gd name="connsiteX6-2217" fmla="*/ 1710102 w 2262353"/>
                  <a:gd name="connsiteY6-2218" fmla="*/ 2125980 h 2212181"/>
                  <a:gd name="connsiteX7-2219" fmla="*/ 1835197 w 2262353"/>
                  <a:gd name="connsiteY7-2220" fmla="*/ 1779905 h 2212181"/>
                  <a:gd name="connsiteX8-2221" fmla="*/ 2046017 w 2262353"/>
                  <a:gd name="connsiteY8-2222" fmla="*/ 662940 h 2212181"/>
                  <a:gd name="connsiteX9-2223" fmla="*/ 2099357 w 2262353"/>
                  <a:gd name="connsiteY9-2224" fmla="*/ 220980 h 2212181"/>
                  <a:gd name="connsiteX10-2225" fmla="*/ 1976167 w 2262353"/>
                  <a:gd name="connsiteY10-2226" fmla="*/ 144780 h 2212181"/>
                  <a:gd name="connsiteX11-2227" fmla="*/ 1560877 w 2262353"/>
                  <a:gd name="connsiteY11-2228" fmla="*/ 140970 h 2212181"/>
                  <a:gd name="connsiteX12-2229" fmla="*/ 1242742 w 2262353"/>
                  <a:gd name="connsiteY12-2230" fmla="*/ 137795 h 2212181"/>
                  <a:gd name="connsiteX13-2231" fmla="*/ 1135427 w 2262353"/>
                  <a:gd name="connsiteY13-2232" fmla="*/ 636270 h 2212181"/>
                  <a:gd name="connsiteX14-2233" fmla="*/ 963977 w 2262353"/>
                  <a:gd name="connsiteY14-2234" fmla="*/ 1257300 h 2212181"/>
                  <a:gd name="connsiteX15-2235" fmla="*/ 621077 w 2262353"/>
                  <a:gd name="connsiteY15-2236" fmla="*/ 1851660 h 2212181"/>
                  <a:gd name="connsiteX16-2237" fmla="*/ 224837 w 2262353"/>
                  <a:gd name="connsiteY16-2238" fmla="*/ 2194560 h 2212181"/>
                  <a:gd name="connsiteX17-2239" fmla="*/ 11477 w 2262353"/>
                  <a:gd name="connsiteY17-2240" fmla="*/ 2148840 h 2212181"/>
                  <a:gd name="connsiteX18-2241" fmla="*/ 72437 w 2262353"/>
                  <a:gd name="connsiteY18-2242" fmla="*/ 2072640 h 2212181"/>
                  <a:gd name="connsiteX19-2243" fmla="*/ 438197 w 2262353"/>
                  <a:gd name="connsiteY19-2244" fmla="*/ 1805940 h 2212181"/>
                  <a:gd name="connsiteX20-2245" fmla="*/ 842057 w 2262353"/>
                  <a:gd name="connsiteY20-2246" fmla="*/ 1226820 h 2212181"/>
                  <a:gd name="connsiteX21-2247" fmla="*/ 1010332 w 2262353"/>
                  <a:gd name="connsiteY21-2248" fmla="*/ 591820 h 2212181"/>
                  <a:gd name="connsiteX22-2249" fmla="*/ 1075102 w 2262353"/>
                  <a:gd name="connsiteY22-2250" fmla="*/ 132715 h 2212181"/>
                  <a:gd name="connsiteX23-2251" fmla="*/ 596312 w 2262353"/>
                  <a:gd name="connsiteY23-2252" fmla="*/ 146685 h 2212181"/>
                  <a:gd name="connsiteX24-2253" fmla="*/ 308657 w 2262353"/>
                  <a:gd name="connsiteY24-2254" fmla="*/ 146050 h 2212181"/>
                  <a:gd name="connsiteX25-2255" fmla="*/ 385492 w 2262353"/>
                  <a:gd name="connsiteY25-2256" fmla="*/ 3175 h 2212181"/>
                  <a:gd name="connsiteX0-2257" fmla="*/ 385492 w 2262353"/>
                  <a:gd name="connsiteY0-2258" fmla="*/ 3175 h 2212181"/>
                  <a:gd name="connsiteX1-2259" fmla="*/ 1146857 w 2262353"/>
                  <a:gd name="connsiteY1-2260" fmla="*/ 0 h 2212181"/>
                  <a:gd name="connsiteX2-2261" fmla="*/ 2106977 w 2262353"/>
                  <a:gd name="connsiteY2-2262" fmla="*/ 7620 h 2212181"/>
                  <a:gd name="connsiteX3-2263" fmla="*/ 2261917 w 2262353"/>
                  <a:gd name="connsiteY3-2264" fmla="*/ 226695 h 2212181"/>
                  <a:gd name="connsiteX4-2265" fmla="*/ 2084752 w 2262353"/>
                  <a:gd name="connsiteY4-2266" fmla="*/ 1361440 h 2212181"/>
                  <a:gd name="connsiteX5-2267" fmla="*/ 1901237 w 2262353"/>
                  <a:gd name="connsiteY5-2268" fmla="*/ 2148840 h 2212181"/>
                  <a:gd name="connsiteX6-2269" fmla="*/ 1710102 w 2262353"/>
                  <a:gd name="connsiteY6-2270" fmla="*/ 2125980 h 2212181"/>
                  <a:gd name="connsiteX7-2271" fmla="*/ 1835197 w 2262353"/>
                  <a:gd name="connsiteY7-2272" fmla="*/ 1779905 h 2212181"/>
                  <a:gd name="connsiteX8-2273" fmla="*/ 2046017 w 2262353"/>
                  <a:gd name="connsiteY8-2274" fmla="*/ 662940 h 2212181"/>
                  <a:gd name="connsiteX9-2275" fmla="*/ 2099357 w 2262353"/>
                  <a:gd name="connsiteY9-2276" fmla="*/ 220980 h 2212181"/>
                  <a:gd name="connsiteX10-2277" fmla="*/ 1976167 w 2262353"/>
                  <a:gd name="connsiteY10-2278" fmla="*/ 144780 h 2212181"/>
                  <a:gd name="connsiteX11-2279" fmla="*/ 1560877 w 2262353"/>
                  <a:gd name="connsiteY11-2280" fmla="*/ 140970 h 2212181"/>
                  <a:gd name="connsiteX12-2281" fmla="*/ 1242742 w 2262353"/>
                  <a:gd name="connsiteY12-2282" fmla="*/ 137795 h 2212181"/>
                  <a:gd name="connsiteX13-2283" fmla="*/ 1135427 w 2262353"/>
                  <a:gd name="connsiteY13-2284" fmla="*/ 636270 h 2212181"/>
                  <a:gd name="connsiteX14-2285" fmla="*/ 963977 w 2262353"/>
                  <a:gd name="connsiteY14-2286" fmla="*/ 1257300 h 2212181"/>
                  <a:gd name="connsiteX15-2287" fmla="*/ 621077 w 2262353"/>
                  <a:gd name="connsiteY15-2288" fmla="*/ 1851660 h 2212181"/>
                  <a:gd name="connsiteX16-2289" fmla="*/ 224837 w 2262353"/>
                  <a:gd name="connsiteY16-2290" fmla="*/ 2194560 h 2212181"/>
                  <a:gd name="connsiteX17-2291" fmla="*/ 11477 w 2262353"/>
                  <a:gd name="connsiteY17-2292" fmla="*/ 2148840 h 2212181"/>
                  <a:gd name="connsiteX18-2293" fmla="*/ 72437 w 2262353"/>
                  <a:gd name="connsiteY18-2294" fmla="*/ 2072640 h 2212181"/>
                  <a:gd name="connsiteX19-2295" fmla="*/ 438197 w 2262353"/>
                  <a:gd name="connsiteY19-2296" fmla="*/ 1805940 h 2212181"/>
                  <a:gd name="connsiteX20-2297" fmla="*/ 842057 w 2262353"/>
                  <a:gd name="connsiteY20-2298" fmla="*/ 1226820 h 2212181"/>
                  <a:gd name="connsiteX21-2299" fmla="*/ 1010332 w 2262353"/>
                  <a:gd name="connsiteY21-2300" fmla="*/ 591820 h 2212181"/>
                  <a:gd name="connsiteX22-2301" fmla="*/ 1075102 w 2262353"/>
                  <a:gd name="connsiteY22-2302" fmla="*/ 132715 h 2212181"/>
                  <a:gd name="connsiteX23-2303" fmla="*/ 596312 w 2262353"/>
                  <a:gd name="connsiteY23-2304" fmla="*/ 146685 h 2212181"/>
                  <a:gd name="connsiteX24-2305" fmla="*/ 308657 w 2262353"/>
                  <a:gd name="connsiteY24-2306" fmla="*/ 146050 h 2212181"/>
                  <a:gd name="connsiteX25-2307" fmla="*/ 385492 w 2262353"/>
                  <a:gd name="connsiteY25-2308" fmla="*/ 3175 h 2212181"/>
                  <a:gd name="connsiteX0-2309" fmla="*/ 385492 w 2262353"/>
                  <a:gd name="connsiteY0-2310" fmla="*/ 3175 h 2212181"/>
                  <a:gd name="connsiteX1-2311" fmla="*/ 1146857 w 2262353"/>
                  <a:gd name="connsiteY1-2312" fmla="*/ 0 h 2212181"/>
                  <a:gd name="connsiteX2-2313" fmla="*/ 2106977 w 2262353"/>
                  <a:gd name="connsiteY2-2314" fmla="*/ 7620 h 2212181"/>
                  <a:gd name="connsiteX3-2315" fmla="*/ 2261917 w 2262353"/>
                  <a:gd name="connsiteY3-2316" fmla="*/ 226695 h 2212181"/>
                  <a:gd name="connsiteX4-2317" fmla="*/ 2084752 w 2262353"/>
                  <a:gd name="connsiteY4-2318" fmla="*/ 1361440 h 2212181"/>
                  <a:gd name="connsiteX5-2319" fmla="*/ 1901237 w 2262353"/>
                  <a:gd name="connsiteY5-2320" fmla="*/ 2148840 h 2212181"/>
                  <a:gd name="connsiteX6-2321" fmla="*/ 1710102 w 2262353"/>
                  <a:gd name="connsiteY6-2322" fmla="*/ 2125980 h 2212181"/>
                  <a:gd name="connsiteX7-2323" fmla="*/ 1835197 w 2262353"/>
                  <a:gd name="connsiteY7-2324" fmla="*/ 1779905 h 2212181"/>
                  <a:gd name="connsiteX8-2325" fmla="*/ 2046017 w 2262353"/>
                  <a:gd name="connsiteY8-2326" fmla="*/ 662940 h 2212181"/>
                  <a:gd name="connsiteX9-2327" fmla="*/ 2099357 w 2262353"/>
                  <a:gd name="connsiteY9-2328" fmla="*/ 220980 h 2212181"/>
                  <a:gd name="connsiteX10-2329" fmla="*/ 1976167 w 2262353"/>
                  <a:gd name="connsiteY10-2330" fmla="*/ 144780 h 2212181"/>
                  <a:gd name="connsiteX11-2331" fmla="*/ 1560877 w 2262353"/>
                  <a:gd name="connsiteY11-2332" fmla="*/ 140970 h 2212181"/>
                  <a:gd name="connsiteX12-2333" fmla="*/ 1242742 w 2262353"/>
                  <a:gd name="connsiteY12-2334" fmla="*/ 137795 h 2212181"/>
                  <a:gd name="connsiteX13-2335" fmla="*/ 1135427 w 2262353"/>
                  <a:gd name="connsiteY13-2336" fmla="*/ 636270 h 2212181"/>
                  <a:gd name="connsiteX14-2337" fmla="*/ 963977 w 2262353"/>
                  <a:gd name="connsiteY14-2338" fmla="*/ 1257300 h 2212181"/>
                  <a:gd name="connsiteX15-2339" fmla="*/ 621077 w 2262353"/>
                  <a:gd name="connsiteY15-2340" fmla="*/ 1851660 h 2212181"/>
                  <a:gd name="connsiteX16-2341" fmla="*/ 224837 w 2262353"/>
                  <a:gd name="connsiteY16-2342" fmla="*/ 2194560 h 2212181"/>
                  <a:gd name="connsiteX17-2343" fmla="*/ 11477 w 2262353"/>
                  <a:gd name="connsiteY17-2344" fmla="*/ 2148840 h 2212181"/>
                  <a:gd name="connsiteX18-2345" fmla="*/ 72437 w 2262353"/>
                  <a:gd name="connsiteY18-2346" fmla="*/ 2072640 h 2212181"/>
                  <a:gd name="connsiteX19-2347" fmla="*/ 438197 w 2262353"/>
                  <a:gd name="connsiteY19-2348" fmla="*/ 1805940 h 2212181"/>
                  <a:gd name="connsiteX20-2349" fmla="*/ 842057 w 2262353"/>
                  <a:gd name="connsiteY20-2350" fmla="*/ 1226820 h 2212181"/>
                  <a:gd name="connsiteX21-2351" fmla="*/ 1010332 w 2262353"/>
                  <a:gd name="connsiteY21-2352" fmla="*/ 591820 h 2212181"/>
                  <a:gd name="connsiteX22-2353" fmla="*/ 1068752 w 2262353"/>
                  <a:gd name="connsiteY22-2354" fmla="*/ 142240 h 2212181"/>
                  <a:gd name="connsiteX23-2355" fmla="*/ 596312 w 2262353"/>
                  <a:gd name="connsiteY23-2356" fmla="*/ 146685 h 2212181"/>
                  <a:gd name="connsiteX24-2357" fmla="*/ 308657 w 2262353"/>
                  <a:gd name="connsiteY24-2358" fmla="*/ 146050 h 2212181"/>
                  <a:gd name="connsiteX25-2359" fmla="*/ 385492 w 2262353"/>
                  <a:gd name="connsiteY25-2360" fmla="*/ 3175 h 2212181"/>
                  <a:gd name="connsiteX0-2361" fmla="*/ 385492 w 2262353"/>
                  <a:gd name="connsiteY0-2362" fmla="*/ 3175 h 2212181"/>
                  <a:gd name="connsiteX1-2363" fmla="*/ 1146857 w 2262353"/>
                  <a:gd name="connsiteY1-2364" fmla="*/ 0 h 2212181"/>
                  <a:gd name="connsiteX2-2365" fmla="*/ 2106977 w 2262353"/>
                  <a:gd name="connsiteY2-2366" fmla="*/ 7620 h 2212181"/>
                  <a:gd name="connsiteX3-2367" fmla="*/ 2261917 w 2262353"/>
                  <a:gd name="connsiteY3-2368" fmla="*/ 226695 h 2212181"/>
                  <a:gd name="connsiteX4-2369" fmla="*/ 2084752 w 2262353"/>
                  <a:gd name="connsiteY4-2370" fmla="*/ 1361440 h 2212181"/>
                  <a:gd name="connsiteX5-2371" fmla="*/ 1901237 w 2262353"/>
                  <a:gd name="connsiteY5-2372" fmla="*/ 2148840 h 2212181"/>
                  <a:gd name="connsiteX6-2373" fmla="*/ 1710102 w 2262353"/>
                  <a:gd name="connsiteY6-2374" fmla="*/ 2125980 h 2212181"/>
                  <a:gd name="connsiteX7-2375" fmla="*/ 1835197 w 2262353"/>
                  <a:gd name="connsiteY7-2376" fmla="*/ 1779905 h 2212181"/>
                  <a:gd name="connsiteX8-2377" fmla="*/ 2046017 w 2262353"/>
                  <a:gd name="connsiteY8-2378" fmla="*/ 662940 h 2212181"/>
                  <a:gd name="connsiteX9-2379" fmla="*/ 2099357 w 2262353"/>
                  <a:gd name="connsiteY9-2380" fmla="*/ 220980 h 2212181"/>
                  <a:gd name="connsiteX10-2381" fmla="*/ 1976167 w 2262353"/>
                  <a:gd name="connsiteY10-2382" fmla="*/ 144780 h 2212181"/>
                  <a:gd name="connsiteX11-2383" fmla="*/ 1560877 w 2262353"/>
                  <a:gd name="connsiteY11-2384" fmla="*/ 140970 h 2212181"/>
                  <a:gd name="connsiteX12-2385" fmla="*/ 1242742 w 2262353"/>
                  <a:gd name="connsiteY12-2386" fmla="*/ 137795 h 2212181"/>
                  <a:gd name="connsiteX13-2387" fmla="*/ 1135427 w 2262353"/>
                  <a:gd name="connsiteY13-2388" fmla="*/ 636270 h 2212181"/>
                  <a:gd name="connsiteX14-2389" fmla="*/ 963977 w 2262353"/>
                  <a:gd name="connsiteY14-2390" fmla="*/ 1257300 h 2212181"/>
                  <a:gd name="connsiteX15-2391" fmla="*/ 621077 w 2262353"/>
                  <a:gd name="connsiteY15-2392" fmla="*/ 1851660 h 2212181"/>
                  <a:gd name="connsiteX16-2393" fmla="*/ 224837 w 2262353"/>
                  <a:gd name="connsiteY16-2394" fmla="*/ 2194560 h 2212181"/>
                  <a:gd name="connsiteX17-2395" fmla="*/ 11477 w 2262353"/>
                  <a:gd name="connsiteY17-2396" fmla="*/ 2148840 h 2212181"/>
                  <a:gd name="connsiteX18-2397" fmla="*/ 72437 w 2262353"/>
                  <a:gd name="connsiteY18-2398" fmla="*/ 2072640 h 2212181"/>
                  <a:gd name="connsiteX19-2399" fmla="*/ 438197 w 2262353"/>
                  <a:gd name="connsiteY19-2400" fmla="*/ 1805940 h 2212181"/>
                  <a:gd name="connsiteX20-2401" fmla="*/ 842057 w 2262353"/>
                  <a:gd name="connsiteY20-2402" fmla="*/ 1226820 h 2212181"/>
                  <a:gd name="connsiteX21-2403" fmla="*/ 1010332 w 2262353"/>
                  <a:gd name="connsiteY21-2404" fmla="*/ 591820 h 2212181"/>
                  <a:gd name="connsiteX22-2405" fmla="*/ 1068752 w 2262353"/>
                  <a:gd name="connsiteY22-2406" fmla="*/ 142240 h 2212181"/>
                  <a:gd name="connsiteX23-2407" fmla="*/ 596312 w 2262353"/>
                  <a:gd name="connsiteY23-2408" fmla="*/ 146685 h 2212181"/>
                  <a:gd name="connsiteX24-2409" fmla="*/ 308657 w 2262353"/>
                  <a:gd name="connsiteY24-2410" fmla="*/ 146050 h 2212181"/>
                  <a:gd name="connsiteX25-2411" fmla="*/ 385492 w 2262353"/>
                  <a:gd name="connsiteY25-2412" fmla="*/ 3175 h 2212181"/>
                  <a:gd name="connsiteX0-2413" fmla="*/ 385492 w 2262353"/>
                  <a:gd name="connsiteY0-2414" fmla="*/ 3175 h 2212181"/>
                  <a:gd name="connsiteX1-2415" fmla="*/ 1146857 w 2262353"/>
                  <a:gd name="connsiteY1-2416" fmla="*/ 0 h 2212181"/>
                  <a:gd name="connsiteX2-2417" fmla="*/ 2106977 w 2262353"/>
                  <a:gd name="connsiteY2-2418" fmla="*/ 7620 h 2212181"/>
                  <a:gd name="connsiteX3-2419" fmla="*/ 2261917 w 2262353"/>
                  <a:gd name="connsiteY3-2420" fmla="*/ 226695 h 2212181"/>
                  <a:gd name="connsiteX4-2421" fmla="*/ 2084752 w 2262353"/>
                  <a:gd name="connsiteY4-2422" fmla="*/ 1361440 h 2212181"/>
                  <a:gd name="connsiteX5-2423" fmla="*/ 1901237 w 2262353"/>
                  <a:gd name="connsiteY5-2424" fmla="*/ 2148840 h 2212181"/>
                  <a:gd name="connsiteX6-2425" fmla="*/ 1710102 w 2262353"/>
                  <a:gd name="connsiteY6-2426" fmla="*/ 2125980 h 2212181"/>
                  <a:gd name="connsiteX7-2427" fmla="*/ 1835197 w 2262353"/>
                  <a:gd name="connsiteY7-2428" fmla="*/ 1779905 h 2212181"/>
                  <a:gd name="connsiteX8-2429" fmla="*/ 2046017 w 2262353"/>
                  <a:gd name="connsiteY8-2430" fmla="*/ 662940 h 2212181"/>
                  <a:gd name="connsiteX9-2431" fmla="*/ 2099357 w 2262353"/>
                  <a:gd name="connsiteY9-2432" fmla="*/ 220980 h 2212181"/>
                  <a:gd name="connsiteX10-2433" fmla="*/ 1976167 w 2262353"/>
                  <a:gd name="connsiteY10-2434" fmla="*/ 144780 h 2212181"/>
                  <a:gd name="connsiteX11-2435" fmla="*/ 1560877 w 2262353"/>
                  <a:gd name="connsiteY11-2436" fmla="*/ 140970 h 2212181"/>
                  <a:gd name="connsiteX12-2437" fmla="*/ 1242742 w 2262353"/>
                  <a:gd name="connsiteY12-2438" fmla="*/ 137795 h 2212181"/>
                  <a:gd name="connsiteX13-2439" fmla="*/ 1135427 w 2262353"/>
                  <a:gd name="connsiteY13-2440" fmla="*/ 636270 h 2212181"/>
                  <a:gd name="connsiteX14-2441" fmla="*/ 963977 w 2262353"/>
                  <a:gd name="connsiteY14-2442" fmla="*/ 1257300 h 2212181"/>
                  <a:gd name="connsiteX15-2443" fmla="*/ 621077 w 2262353"/>
                  <a:gd name="connsiteY15-2444" fmla="*/ 1851660 h 2212181"/>
                  <a:gd name="connsiteX16-2445" fmla="*/ 224837 w 2262353"/>
                  <a:gd name="connsiteY16-2446" fmla="*/ 2194560 h 2212181"/>
                  <a:gd name="connsiteX17-2447" fmla="*/ 11477 w 2262353"/>
                  <a:gd name="connsiteY17-2448" fmla="*/ 2148840 h 2212181"/>
                  <a:gd name="connsiteX18-2449" fmla="*/ 72437 w 2262353"/>
                  <a:gd name="connsiteY18-2450" fmla="*/ 2072640 h 2212181"/>
                  <a:gd name="connsiteX19-2451" fmla="*/ 438197 w 2262353"/>
                  <a:gd name="connsiteY19-2452" fmla="*/ 1805940 h 2212181"/>
                  <a:gd name="connsiteX20-2453" fmla="*/ 826182 w 2262353"/>
                  <a:gd name="connsiteY20-2454" fmla="*/ 1233170 h 2212181"/>
                  <a:gd name="connsiteX21-2455" fmla="*/ 1010332 w 2262353"/>
                  <a:gd name="connsiteY21-2456" fmla="*/ 591820 h 2212181"/>
                  <a:gd name="connsiteX22-2457" fmla="*/ 1068752 w 2262353"/>
                  <a:gd name="connsiteY22-2458" fmla="*/ 142240 h 2212181"/>
                  <a:gd name="connsiteX23-2459" fmla="*/ 596312 w 2262353"/>
                  <a:gd name="connsiteY23-2460" fmla="*/ 146685 h 2212181"/>
                  <a:gd name="connsiteX24-2461" fmla="*/ 308657 w 2262353"/>
                  <a:gd name="connsiteY24-2462" fmla="*/ 146050 h 2212181"/>
                  <a:gd name="connsiteX25-2463" fmla="*/ 385492 w 2262353"/>
                  <a:gd name="connsiteY25-2464" fmla="*/ 3175 h 2212181"/>
                  <a:gd name="connsiteX0-2465" fmla="*/ 386308 w 2263169"/>
                  <a:gd name="connsiteY0-2466" fmla="*/ 3175 h 2212181"/>
                  <a:gd name="connsiteX1-2467" fmla="*/ 1147673 w 2263169"/>
                  <a:gd name="connsiteY1-2468" fmla="*/ 0 h 2212181"/>
                  <a:gd name="connsiteX2-2469" fmla="*/ 2107793 w 2263169"/>
                  <a:gd name="connsiteY2-2470" fmla="*/ 7620 h 2212181"/>
                  <a:gd name="connsiteX3-2471" fmla="*/ 2262733 w 2263169"/>
                  <a:gd name="connsiteY3-2472" fmla="*/ 226695 h 2212181"/>
                  <a:gd name="connsiteX4-2473" fmla="*/ 2085568 w 2263169"/>
                  <a:gd name="connsiteY4-2474" fmla="*/ 1361440 h 2212181"/>
                  <a:gd name="connsiteX5-2475" fmla="*/ 1902053 w 2263169"/>
                  <a:gd name="connsiteY5-2476" fmla="*/ 2148840 h 2212181"/>
                  <a:gd name="connsiteX6-2477" fmla="*/ 1710918 w 2263169"/>
                  <a:gd name="connsiteY6-2478" fmla="*/ 2125980 h 2212181"/>
                  <a:gd name="connsiteX7-2479" fmla="*/ 1836013 w 2263169"/>
                  <a:gd name="connsiteY7-2480" fmla="*/ 1779905 h 2212181"/>
                  <a:gd name="connsiteX8-2481" fmla="*/ 2046833 w 2263169"/>
                  <a:gd name="connsiteY8-2482" fmla="*/ 662940 h 2212181"/>
                  <a:gd name="connsiteX9-2483" fmla="*/ 2100173 w 2263169"/>
                  <a:gd name="connsiteY9-2484" fmla="*/ 220980 h 2212181"/>
                  <a:gd name="connsiteX10-2485" fmla="*/ 1976983 w 2263169"/>
                  <a:gd name="connsiteY10-2486" fmla="*/ 144780 h 2212181"/>
                  <a:gd name="connsiteX11-2487" fmla="*/ 1561693 w 2263169"/>
                  <a:gd name="connsiteY11-2488" fmla="*/ 140970 h 2212181"/>
                  <a:gd name="connsiteX12-2489" fmla="*/ 1243558 w 2263169"/>
                  <a:gd name="connsiteY12-2490" fmla="*/ 137795 h 2212181"/>
                  <a:gd name="connsiteX13-2491" fmla="*/ 1136243 w 2263169"/>
                  <a:gd name="connsiteY13-2492" fmla="*/ 636270 h 2212181"/>
                  <a:gd name="connsiteX14-2493" fmla="*/ 964793 w 2263169"/>
                  <a:gd name="connsiteY14-2494" fmla="*/ 1257300 h 2212181"/>
                  <a:gd name="connsiteX15-2495" fmla="*/ 621893 w 2263169"/>
                  <a:gd name="connsiteY15-2496" fmla="*/ 1851660 h 2212181"/>
                  <a:gd name="connsiteX16-2497" fmla="*/ 225653 w 2263169"/>
                  <a:gd name="connsiteY16-2498" fmla="*/ 2194560 h 2212181"/>
                  <a:gd name="connsiteX17-2499" fmla="*/ 12293 w 2263169"/>
                  <a:gd name="connsiteY17-2500" fmla="*/ 2148840 h 2212181"/>
                  <a:gd name="connsiteX18-2501" fmla="*/ 73253 w 2263169"/>
                  <a:gd name="connsiteY18-2502" fmla="*/ 2072640 h 2212181"/>
                  <a:gd name="connsiteX19-2503" fmla="*/ 464413 w 2263169"/>
                  <a:gd name="connsiteY19-2504" fmla="*/ 1790065 h 2212181"/>
                  <a:gd name="connsiteX20-2505" fmla="*/ 826998 w 2263169"/>
                  <a:gd name="connsiteY20-2506" fmla="*/ 1233170 h 2212181"/>
                  <a:gd name="connsiteX21-2507" fmla="*/ 1011148 w 2263169"/>
                  <a:gd name="connsiteY21-2508" fmla="*/ 591820 h 2212181"/>
                  <a:gd name="connsiteX22-2509" fmla="*/ 1069568 w 2263169"/>
                  <a:gd name="connsiteY22-2510" fmla="*/ 142240 h 2212181"/>
                  <a:gd name="connsiteX23-2511" fmla="*/ 597128 w 2263169"/>
                  <a:gd name="connsiteY23-2512" fmla="*/ 146685 h 2212181"/>
                  <a:gd name="connsiteX24-2513" fmla="*/ 309473 w 2263169"/>
                  <a:gd name="connsiteY24-2514" fmla="*/ 146050 h 2212181"/>
                  <a:gd name="connsiteX25-2515" fmla="*/ 386308 w 2263169"/>
                  <a:gd name="connsiteY25-2516" fmla="*/ 3175 h 2212181"/>
                  <a:gd name="connsiteX0-2517" fmla="*/ 386308 w 2263169"/>
                  <a:gd name="connsiteY0-2518" fmla="*/ 3175 h 2212181"/>
                  <a:gd name="connsiteX1-2519" fmla="*/ 1147673 w 2263169"/>
                  <a:gd name="connsiteY1-2520" fmla="*/ 0 h 2212181"/>
                  <a:gd name="connsiteX2-2521" fmla="*/ 2107793 w 2263169"/>
                  <a:gd name="connsiteY2-2522" fmla="*/ 7620 h 2212181"/>
                  <a:gd name="connsiteX3-2523" fmla="*/ 2262733 w 2263169"/>
                  <a:gd name="connsiteY3-2524" fmla="*/ 226695 h 2212181"/>
                  <a:gd name="connsiteX4-2525" fmla="*/ 2085568 w 2263169"/>
                  <a:gd name="connsiteY4-2526" fmla="*/ 1361440 h 2212181"/>
                  <a:gd name="connsiteX5-2527" fmla="*/ 1902053 w 2263169"/>
                  <a:gd name="connsiteY5-2528" fmla="*/ 2148840 h 2212181"/>
                  <a:gd name="connsiteX6-2529" fmla="*/ 1710918 w 2263169"/>
                  <a:gd name="connsiteY6-2530" fmla="*/ 2125980 h 2212181"/>
                  <a:gd name="connsiteX7-2531" fmla="*/ 1836013 w 2263169"/>
                  <a:gd name="connsiteY7-2532" fmla="*/ 1779905 h 2212181"/>
                  <a:gd name="connsiteX8-2533" fmla="*/ 2046833 w 2263169"/>
                  <a:gd name="connsiteY8-2534" fmla="*/ 662940 h 2212181"/>
                  <a:gd name="connsiteX9-2535" fmla="*/ 2100173 w 2263169"/>
                  <a:gd name="connsiteY9-2536" fmla="*/ 220980 h 2212181"/>
                  <a:gd name="connsiteX10-2537" fmla="*/ 1976983 w 2263169"/>
                  <a:gd name="connsiteY10-2538" fmla="*/ 144780 h 2212181"/>
                  <a:gd name="connsiteX11-2539" fmla="*/ 1561693 w 2263169"/>
                  <a:gd name="connsiteY11-2540" fmla="*/ 140970 h 2212181"/>
                  <a:gd name="connsiteX12-2541" fmla="*/ 1243558 w 2263169"/>
                  <a:gd name="connsiteY12-2542" fmla="*/ 137795 h 2212181"/>
                  <a:gd name="connsiteX13-2543" fmla="*/ 1136243 w 2263169"/>
                  <a:gd name="connsiteY13-2544" fmla="*/ 636270 h 2212181"/>
                  <a:gd name="connsiteX14-2545" fmla="*/ 964793 w 2263169"/>
                  <a:gd name="connsiteY14-2546" fmla="*/ 1257300 h 2212181"/>
                  <a:gd name="connsiteX15-2547" fmla="*/ 621893 w 2263169"/>
                  <a:gd name="connsiteY15-2548" fmla="*/ 1851660 h 2212181"/>
                  <a:gd name="connsiteX16-2549" fmla="*/ 225653 w 2263169"/>
                  <a:gd name="connsiteY16-2550" fmla="*/ 2194560 h 2212181"/>
                  <a:gd name="connsiteX17-2551" fmla="*/ 12293 w 2263169"/>
                  <a:gd name="connsiteY17-2552" fmla="*/ 2148840 h 2212181"/>
                  <a:gd name="connsiteX18-2553" fmla="*/ 73253 w 2263169"/>
                  <a:gd name="connsiteY18-2554" fmla="*/ 2072640 h 2212181"/>
                  <a:gd name="connsiteX19-2555" fmla="*/ 464413 w 2263169"/>
                  <a:gd name="connsiteY19-2556" fmla="*/ 1790065 h 2212181"/>
                  <a:gd name="connsiteX20-2557" fmla="*/ 826998 w 2263169"/>
                  <a:gd name="connsiteY20-2558" fmla="*/ 1233170 h 2212181"/>
                  <a:gd name="connsiteX21-2559" fmla="*/ 1011148 w 2263169"/>
                  <a:gd name="connsiteY21-2560" fmla="*/ 591820 h 2212181"/>
                  <a:gd name="connsiteX22-2561" fmla="*/ 1069568 w 2263169"/>
                  <a:gd name="connsiteY22-2562" fmla="*/ 142240 h 2212181"/>
                  <a:gd name="connsiteX23-2563" fmla="*/ 597128 w 2263169"/>
                  <a:gd name="connsiteY23-2564" fmla="*/ 146685 h 2212181"/>
                  <a:gd name="connsiteX24-2565" fmla="*/ 309473 w 2263169"/>
                  <a:gd name="connsiteY24-2566" fmla="*/ 146050 h 2212181"/>
                  <a:gd name="connsiteX25-2567" fmla="*/ 386308 w 2263169"/>
                  <a:gd name="connsiteY25-2568" fmla="*/ 3175 h 2212181"/>
                  <a:gd name="connsiteX0-2569" fmla="*/ 385592 w 2262453"/>
                  <a:gd name="connsiteY0-2570" fmla="*/ 3175 h 2212181"/>
                  <a:gd name="connsiteX1-2571" fmla="*/ 1146957 w 2262453"/>
                  <a:gd name="connsiteY1-2572" fmla="*/ 0 h 2212181"/>
                  <a:gd name="connsiteX2-2573" fmla="*/ 2107077 w 2262453"/>
                  <a:gd name="connsiteY2-2574" fmla="*/ 7620 h 2212181"/>
                  <a:gd name="connsiteX3-2575" fmla="*/ 2262017 w 2262453"/>
                  <a:gd name="connsiteY3-2576" fmla="*/ 226695 h 2212181"/>
                  <a:gd name="connsiteX4-2577" fmla="*/ 2084852 w 2262453"/>
                  <a:gd name="connsiteY4-2578" fmla="*/ 1361440 h 2212181"/>
                  <a:gd name="connsiteX5-2579" fmla="*/ 1901337 w 2262453"/>
                  <a:gd name="connsiteY5-2580" fmla="*/ 2148840 h 2212181"/>
                  <a:gd name="connsiteX6-2581" fmla="*/ 1710202 w 2262453"/>
                  <a:gd name="connsiteY6-2582" fmla="*/ 2125980 h 2212181"/>
                  <a:gd name="connsiteX7-2583" fmla="*/ 1835297 w 2262453"/>
                  <a:gd name="connsiteY7-2584" fmla="*/ 1779905 h 2212181"/>
                  <a:gd name="connsiteX8-2585" fmla="*/ 2046117 w 2262453"/>
                  <a:gd name="connsiteY8-2586" fmla="*/ 662940 h 2212181"/>
                  <a:gd name="connsiteX9-2587" fmla="*/ 2099457 w 2262453"/>
                  <a:gd name="connsiteY9-2588" fmla="*/ 220980 h 2212181"/>
                  <a:gd name="connsiteX10-2589" fmla="*/ 1976267 w 2262453"/>
                  <a:gd name="connsiteY10-2590" fmla="*/ 144780 h 2212181"/>
                  <a:gd name="connsiteX11-2591" fmla="*/ 1560977 w 2262453"/>
                  <a:gd name="connsiteY11-2592" fmla="*/ 140970 h 2212181"/>
                  <a:gd name="connsiteX12-2593" fmla="*/ 1242842 w 2262453"/>
                  <a:gd name="connsiteY12-2594" fmla="*/ 137795 h 2212181"/>
                  <a:gd name="connsiteX13-2595" fmla="*/ 1135527 w 2262453"/>
                  <a:gd name="connsiteY13-2596" fmla="*/ 636270 h 2212181"/>
                  <a:gd name="connsiteX14-2597" fmla="*/ 964077 w 2262453"/>
                  <a:gd name="connsiteY14-2598" fmla="*/ 1257300 h 2212181"/>
                  <a:gd name="connsiteX15-2599" fmla="*/ 621177 w 2262453"/>
                  <a:gd name="connsiteY15-2600" fmla="*/ 1851660 h 2212181"/>
                  <a:gd name="connsiteX16-2601" fmla="*/ 224937 w 2262453"/>
                  <a:gd name="connsiteY16-2602" fmla="*/ 2194560 h 2212181"/>
                  <a:gd name="connsiteX17-2603" fmla="*/ 11577 w 2262453"/>
                  <a:gd name="connsiteY17-2604" fmla="*/ 2148840 h 2212181"/>
                  <a:gd name="connsiteX18-2605" fmla="*/ 72537 w 2262453"/>
                  <a:gd name="connsiteY18-2606" fmla="*/ 2072640 h 2212181"/>
                  <a:gd name="connsiteX19-2607" fmla="*/ 441472 w 2262453"/>
                  <a:gd name="connsiteY19-2608" fmla="*/ 1796415 h 2212181"/>
                  <a:gd name="connsiteX20-2609" fmla="*/ 826282 w 2262453"/>
                  <a:gd name="connsiteY20-2610" fmla="*/ 1233170 h 2212181"/>
                  <a:gd name="connsiteX21-2611" fmla="*/ 1010432 w 2262453"/>
                  <a:gd name="connsiteY21-2612" fmla="*/ 591820 h 2212181"/>
                  <a:gd name="connsiteX22-2613" fmla="*/ 1068852 w 2262453"/>
                  <a:gd name="connsiteY22-2614" fmla="*/ 142240 h 2212181"/>
                  <a:gd name="connsiteX23-2615" fmla="*/ 596412 w 2262453"/>
                  <a:gd name="connsiteY23-2616" fmla="*/ 146685 h 2212181"/>
                  <a:gd name="connsiteX24-2617" fmla="*/ 308757 w 2262453"/>
                  <a:gd name="connsiteY24-2618" fmla="*/ 146050 h 2212181"/>
                  <a:gd name="connsiteX25-2619" fmla="*/ 385592 w 2262453"/>
                  <a:gd name="connsiteY25-2620" fmla="*/ 3175 h 2212181"/>
                  <a:gd name="connsiteX0-2621" fmla="*/ 385592 w 2262453"/>
                  <a:gd name="connsiteY0-2622" fmla="*/ 3175 h 2212181"/>
                  <a:gd name="connsiteX1-2623" fmla="*/ 1146957 w 2262453"/>
                  <a:gd name="connsiteY1-2624" fmla="*/ 0 h 2212181"/>
                  <a:gd name="connsiteX2-2625" fmla="*/ 2107077 w 2262453"/>
                  <a:gd name="connsiteY2-2626" fmla="*/ 7620 h 2212181"/>
                  <a:gd name="connsiteX3-2627" fmla="*/ 2262017 w 2262453"/>
                  <a:gd name="connsiteY3-2628" fmla="*/ 226695 h 2212181"/>
                  <a:gd name="connsiteX4-2629" fmla="*/ 2084852 w 2262453"/>
                  <a:gd name="connsiteY4-2630" fmla="*/ 1361440 h 2212181"/>
                  <a:gd name="connsiteX5-2631" fmla="*/ 1901337 w 2262453"/>
                  <a:gd name="connsiteY5-2632" fmla="*/ 2148840 h 2212181"/>
                  <a:gd name="connsiteX6-2633" fmla="*/ 1710202 w 2262453"/>
                  <a:gd name="connsiteY6-2634" fmla="*/ 2125980 h 2212181"/>
                  <a:gd name="connsiteX7-2635" fmla="*/ 1835297 w 2262453"/>
                  <a:gd name="connsiteY7-2636" fmla="*/ 1779905 h 2212181"/>
                  <a:gd name="connsiteX8-2637" fmla="*/ 2046117 w 2262453"/>
                  <a:gd name="connsiteY8-2638" fmla="*/ 662940 h 2212181"/>
                  <a:gd name="connsiteX9-2639" fmla="*/ 2099457 w 2262453"/>
                  <a:gd name="connsiteY9-2640" fmla="*/ 220980 h 2212181"/>
                  <a:gd name="connsiteX10-2641" fmla="*/ 1976267 w 2262453"/>
                  <a:gd name="connsiteY10-2642" fmla="*/ 144780 h 2212181"/>
                  <a:gd name="connsiteX11-2643" fmla="*/ 1560977 w 2262453"/>
                  <a:gd name="connsiteY11-2644" fmla="*/ 140970 h 2212181"/>
                  <a:gd name="connsiteX12-2645" fmla="*/ 1242842 w 2262453"/>
                  <a:gd name="connsiteY12-2646" fmla="*/ 137795 h 2212181"/>
                  <a:gd name="connsiteX13-2647" fmla="*/ 1135527 w 2262453"/>
                  <a:gd name="connsiteY13-2648" fmla="*/ 636270 h 2212181"/>
                  <a:gd name="connsiteX14-2649" fmla="*/ 964077 w 2262453"/>
                  <a:gd name="connsiteY14-2650" fmla="*/ 1257300 h 2212181"/>
                  <a:gd name="connsiteX15-2651" fmla="*/ 621177 w 2262453"/>
                  <a:gd name="connsiteY15-2652" fmla="*/ 1851660 h 2212181"/>
                  <a:gd name="connsiteX16-2653" fmla="*/ 224937 w 2262453"/>
                  <a:gd name="connsiteY16-2654" fmla="*/ 2194560 h 2212181"/>
                  <a:gd name="connsiteX17-2655" fmla="*/ 11577 w 2262453"/>
                  <a:gd name="connsiteY17-2656" fmla="*/ 2148840 h 2212181"/>
                  <a:gd name="connsiteX18-2657" fmla="*/ 72537 w 2262453"/>
                  <a:gd name="connsiteY18-2658" fmla="*/ 2072640 h 2212181"/>
                  <a:gd name="connsiteX19-2659" fmla="*/ 441472 w 2262453"/>
                  <a:gd name="connsiteY19-2660" fmla="*/ 1796415 h 2212181"/>
                  <a:gd name="connsiteX20-2661" fmla="*/ 826282 w 2262453"/>
                  <a:gd name="connsiteY20-2662" fmla="*/ 1233170 h 2212181"/>
                  <a:gd name="connsiteX21-2663" fmla="*/ 1010432 w 2262453"/>
                  <a:gd name="connsiteY21-2664" fmla="*/ 591820 h 2212181"/>
                  <a:gd name="connsiteX22-2665" fmla="*/ 1068852 w 2262453"/>
                  <a:gd name="connsiteY22-2666" fmla="*/ 142240 h 2212181"/>
                  <a:gd name="connsiteX23-2667" fmla="*/ 596412 w 2262453"/>
                  <a:gd name="connsiteY23-2668" fmla="*/ 146685 h 2212181"/>
                  <a:gd name="connsiteX24-2669" fmla="*/ 308757 w 2262453"/>
                  <a:gd name="connsiteY24-2670" fmla="*/ 146050 h 2212181"/>
                  <a:gd name="connsiteX25-2671" fmla="*/ 385592 w 2262453"/>
                  <a:gd name="connsiteY25-2672" fmla="*/ 3175 h 2212181"/>
                  <a:gd name="connsiteX0-2673" fmla="*/ 386098 w 2262959"/>
                  <a:gd name="connsiteY0-2674" fmla="*/ 3175 h 2212181"/>
                  <a:gd name="connsiteX1-2675" fmla="*/ 1147463 w 2262959"/>
                  <a:gd name="connsiteY1-2676" fmla="*/ 0 h 2212181"/>
                  <a:gd name="connsiteX2-2677" fmla="*/ 2107583 w 2262959"/>
                  <a:gd name="connsiteY2-2678" fmla="*/ 7620 h 2212181"/>
                  <a:gd name="connsiteX3-2679" fmla="*/ 2262523 w 2262959"/>
                  <a:gd name="connsiteY3-2680" fmla="*/ 226695 h 2212181"/>
                  <a:gd name="connsiteX4-2681" fmla="*/ 2085358 w 2262959"/>
                  <a:gd name="connsiteY4-2682" fmla="*/ 1361440 h 2212181"/>
                  <a:gd name="connsiteX5-2683" fmla="*/ 1901843 w 2262959"/>
                  <a:gd name="connsiteY5-2684" fmla="*/ 2148840 h 2212181"/>
                  <a:gd name="connsiteX6-2685" fmla="*/ 1710708 w 2262959"/>
                  <a:gd name="connsiteY6-2686" fmla="*/ 2125980 h 2212181"/>
                  <a:gd name="connsiteX7-2687" fmla="*/ 1835803 w 2262959"/>
                  <a:gd name="connsiteY7-2688" fmla="*/ 1779905 h 2212181"/>
                  <a:gd name="connsiteX8-2689" fmla="*/ 2046623 w 2262959"/>
                  <a:gd name="connsiteY8-2690" fmla="*/ 662940 h 2212181"/>
                  <a:gd name="connsiteX9-2691" fmla="*/ 2099963 w 2262959"/>
                  <a:gd name="connsiteY9-2692" fmla="*/ 220980 h 2212181"/>
                  <a:gd name="connsiteX10-2693" fmla="*/ 1976773 w 2262959"/>
                  <a:gd name="connsiteY10-2694" fmla="*/ 144780 h 2212181"/>
                  <a:gd name="connsiteX11-2695" fmla="*/ 1561483 w 2262959"/>
                  <a:gd name="connsiteY11-2696" fmla="*/ 140970 h 2212181"/>
                  <a:gd name="connsiteX12-2697" fmla="*/ 1243348 w 2262959"/>
                  <a:gd name="connsiteY12-2698" fmla="*/ 137795 h 2212181"/>
                  <a:gd name="connsiteX13-2699" fmla="*/ 1136033 w 2262959"/>
                  <a:gd name="connsiteY13-2700" fmla="*/ 636270 h 2212181"/>
                  <a:gd name="connsiteX14-2701" fmla="*/ 964583 w 2262959"/>
                  <a:gd name="connsiteY14-2702" fmla="*/ 1257300 h 2212181"/>
                  <a:gd name="connsiteX15-2703" fmla="*/ 621683 w 2262959"/>
                  <a:gd name="connsiteY15-2704" fmla="*/ 1851660 h 2212181"/>
                  <a:gd name="connsiteX16-2705" fmla="*/ 225443 w 2262959"/>
                  <a:gd name="connsiteY16-2706" fmla="*/ 2194560 h 2212181"/>
                  <a:gd name="connsiteX17-2707" fmla="*/ 12083 w 2262959"/>
                  <a:gd name="connsiteY17-2708" fmla="*/ 2148840 h 2212181"/>
                  <a:gd name="connsiteX18-2709" fmla="*/ 73043 w 2262959"/>
                  <a:gd name="connsiteY18-2710" fmla="*/ 2072640 h 2212181"/>
                  <a:gd name="connsiteX19-2711" fmla="*/ 457853 w 2262959"/>
                  <a:gd name="connsiteY19-2712" fmla="*/ 1799590 h 2212181"/>
                  <a:gd name="connsiteX20-2713" fmla="*/ 826788 w 2262959"/>
                  <a:gd name="connsiteY20-2714" fmla="*/ 1233170 h 2212181"/>
                  <a:gd name="connsiteX21-2715" fmla="*/ 1010938 w 2262959"/>
                  <a:gd name="connsiteY21-2716" fmla="*/ 591820 h 2212181"/>
                  <a:gd name="connsiteX22-2717" fmla="*/ 1069358 w 2262959"/>
                  <a:gd name="connsiteY22-2718" fmla="*/ 142240 h 2212181"/>
                  <a:gd name="connsiteX23-2719" fmla="*/ 596918 w 2262959"/>
                  <a:gd name="connsiteY23-2720" fmla="*/ 146685 h 2212181"/>
                  <a:gd name="connsiteX24-2721" fmla="*/ 309263 w 2262959"/>
                  <a:gd name="connsiteY24-2722" fmla="*/ 146050 h 2212181"/>
                  <a:gd name="connsiteX25-2723" fmla="*/ 386098 w 2262959"/>
                  <a:gd name="connsiteY25-2724" fmla="*/ 3175 h 2212181"/>
                  <a:gd name="connsiteX0-2725" fmla="*/ 385691 w 2262552"/>
                  <a:gd name="connsiteY0-2726" fmla="*/ 3175 h 2212181"/>
                  <a:gd name="connsiteX1-2727" fmla="*/ 1147056 w 2262552"/>
                  <a:gd name="connsiteY1-2728" fmla="*/ 0 h 2212181"/>
                  <a:gd name="connsiteX2-2729" fmla="*/ 2107176 w 2262552"/>
                  <a:gd name="connsiteY2-2730" fmla="*/ 7620 h 2212181"/>
                  <a:gd name="connsiteX3-2731" fmla="*/ 2262116 w 2262552"/>
                  <a:gd name="connsiteY3-2732" fmla="*/ 226695 h 2212181"/>
                  <a:gd name="connsiteX4-2733" fmla="*/ 2084951 w 2262552"/>
                  <a:gd name="connsiteY4-2734" fmla="*/ 1361440 h 2212181"/>
                  <a:gd name="connsiteX5-2735" fmla="*/ 1901436 w 2262552"/>
                  <a:gd name="connsiteY5-2736" fmla="*/ 2148840 h 2212181"/>
                  <a:gd name="connsiteX6-2737" fmla="*/ 1710301 w 2262552"/>
                  <a:gd name="connsiteY6-2738" fmla="*/ 2125980 h 2212181"/>
                  <a:gd name="connsiteX7-2739" fmla="*/ 1835396 w 2262552"/>
                  <a:gd name="connsiteY7-2740" fmla="*/ 1779905 h 2212181"/>
                  <a:gd name="connsiteX8-2741" fmla="*/ 2046216 w 2262552"/>
                  <a:gd name="connsiteY8-2742" fmla="*/ 662940 h 2212181"/>
                  <a:gd name="connsiteX9-2743" fmla="*/ 2099556 w 2262552"/>
                  <a:gd name="connsiteY9-2744" fmla="*/ 220980 h 2212181"/>
                  <a:gd name="connsiteX10-2745" fmla="*/ 1976366 w 2262552"/>
                  <a:gd name="connsiteY10-2746" fmla="*/ 144780 h 2212181"/>
                  <a:gd name="connsiteX11-2747" fmla="*/ 1561076 w 2262552"/>
                  <a:gd name="connsiteY11-2748" fmla="*/ 140970 h 2212181"/>
                  <a:gd name="connsiteX12-2749" fmla="*/ 1242941 w 2262552"/>
                  <a:gd name="connsiteY12-2750" fmla="*/ 137795 h 2212181"/>
                  <a:gd name="connsiteX13-2751" fmla="*/ 1135626 w 2262552"/>
                  <a:gd name="connsiteY13-2752" fmla="*/ 636270 h 2212181"/>
                  <a:gd name="connsiteX14-2753" fmla="*/ 964176 w 2262552"/>
                  <a:gd name="connsiteY14-2754" fmla="*/ 1257300 h 2212181"/>
                  <a:gd name="connsiteX15-2755" fmla="*/ 621276 w 2262552"/>
                  <a:gd name="connsiteY15-2756" fmla="*/ 1851660 h 2212181"/>
                  <a:gd name="connsiteX16-2757" fmla="*/ 225036 w 2262552"/>
                  <a:gd name="connsiteY16-2758" fmla="*/ 2194560 h 2212181"/>
                  <a:gd name="connsiteX17-2759" fmla="*/ 11676 w 2262552"/>
                  <a:gd name="connsiteY17-2760" fmla="*/ 2148840 h 2212181"/>
                  <a:gd name="connsiteX18-2761" fmla="*/ 72636 w 2262552"/>
                  <a:gd name="connsiteY18-2762" fmla="*/ 2072640 h 2212181"/>
                  <a:gd name="connsiteX19-2763" fmla="*/ 444746 w 2262552"/>
                  <a:gd name="connsiteY19-2764" fmla="*/ 1796415 h 2212181"/>
                  <a:gd name="connsiteX20-2765" fmla="*/ 826381 w 2262552"/>
                  <a:gd name="connsiteY20-2766" fmla="*/ 1233170 h 2212181"/>
                  <a:gd name="connsiteX21-2767" fmla="*/ 1010531 w 2262552"/>
                  <a:gd name="connsiteY21-2768" fmla="*/ 591820 h 2212181"/>
                  <a:gd name="connsiteX22-2769" fmla="*/ 1068951 w 2262552"/>
                  <a:gd name="connsiteY22-2770" fmla="*/ 142240 h 2212181"/>
                  <a:gd name="connsiteX23-2771" fmla="*/ 596511 w 2262552"/>
                  <a:gd name="connsiteY23-2772" fmla="*/ 146685 h 2212181"/>
                  <a:gd name="connsiteX24-2773" fmla="*/ 308856 w 2262552"/>
                  <a:gd name="connsiteY24-2774" fmla="*/ 146050 h 2212181"/>
                  <a:gd name="connsiteX25-2775" fmla="*/ 385691 w 2262552"/>
                  <a:gd name="connsiteY25-2776" fmla="*/ 3175 h 2212181"/>
                  <a:gd name="connsiteX0-2777" fmla="*/ 385691 w 2262552"/>
                  <a:gd name="connsiteY0-2778" fmla="*/ 3175 h 2212181"/>
                  <a:gd name="connsiteX1-2779" fmla="*/ 1147056 w 2262552"/>
                  <a:gd name="connsiteY1-2780" fmla="*/ 0 h 2212181"/>
                  <a:gd name="connsiteX2-2781" fmla="*/ 2107176 w 2262552"/>
                  <a:gd name="connsiteY2-2782" fmla="*/ 7620 h 2212181"/>
                  <a:gd name="connsiteX3-2783" fmla="*/ 2262116 w 2262552"/>
                  <a:gd name="connsiteY3-2784" fmla="*/ 226695 h 2212181"/>
                  <a:gd name="connsiteX4-2785" fmla="*/ 2084951 w 2262552"/>
                  <a:gd name="connsiteY4-2786" fmla="*/ 1361440 h 2212181"/>
                  <a:gd name="connsiteX5-2787" fmla="*/ 1901436 w 2262552"/>
                  <a:gd name="connsiteY5-2788" fmla="*/ 2148840 h 2212181"/>
                  <a:gd name="connsiteX6-2789" fmla="*/ 1710301 w 2262552"/>
                  <a:gd name="connsiteY6-2790" fmla="*/ 2125980 h 2212181"/>
                  <a:gd name="connsiteX7-2791" fmla="*/ 1835396 w 2262552"/>
                  <a:gd name="connsiteY7-2792" fmla="*/ 1779905 h 2212181"/>
                  <a:gd name="connsiteX8-2793" fmla="*/ 2046216 w 2262552"/>
                  <a:gd name="connsiteY8-2794" fmla="*/ 662940 h 2212181"/>
                  <a:gd name="connsiteX9-2795" fmla="*/ 2099556 w 2262552"/>
                  <a:gd name="connsiteY9-2796" fmla="*/ 220980 h 2212181"/>
                  <a:gd name="connsiteX10-2797" fmla="*/ 1976366 w 2262552"/>
                  <a:gd name="connsiteY10-2798" fmla="*/ 144780 h 2212181"/>
                  <a:gd name="connsiteX11-2799" fmla="*/ 1561076 w 2262552"/>
                  <a:gd name="connsiteY11-2800" fmla="*/ 140970 h 2212181"/>
                  <a:gd name="connsiteX12-2801" fmla="*/ 1242941 w 2262552"/>
                  <a:gd name="connsiteY12-2802" fmla="*/ 137795 h 2212181"/>
                  <a:gd name="connsiteX13-2803" fmla="*/ 1135626 w 2262552"/>
                  <a:gd name="connsiteY13-2804" fmla="*/ 636270 h 2212181"/>
                  <a:gd name="connsiteX14-2805" fmla="*/ 964176 w 2262552"/>
                  <a:gd name="connsiteY14-2806" fmla="*/ 1257300 h 2212181"/>
                  <a:gd name="connsiteX15-2807" fmla="*/ 621276 w 2262552"/>
                  <a:gd name="connsiteY15-2808" fmla="*/ 1851660 h 2212181"/>
                  <a:gd name="connsiteX16-2809" fmla="*/ 225036 w 2262552"/>
                  <a:gd name="connsiteY16-2810" fmla="*/ 2194560 h 2212181"/>
                  <a:gd name="connsiteX17-2811" fmla="*/ 11676 w 2262552"/>
                  <a:gd name="connsiteY17-2812" fmla="*/ 2148840 h 2212181"/>
                  <a:gd name="connsiteX18-2813" fmla="*/ 72636 w 2262552"/>
                  <a:gd name="connsiteY18-2814" fmla="*/ 2072640 h 2212181"/>
                  <a:gd name="connsiteX19-2815" fmla="*/ 444746 w 2262552"/>
                  <a:gd name="connsiteY19-2816" fmla="*/ 1796415 h 2212181"/>
                  <a:gd name="connsiteX20-2817" fmla="*/ 826381 w 2262552"/>
                  <a:gd name="connsiteY20-2818" fmla="*/ 1233170 h 2212181"/>
                  <a:gd name="connsiteX21-2819" fmla="*/ 1010531 w 2262552"/>
                  <a:gd name="connsiteY21-2820" fmla="*/ 591820 h 2212181"/>
                  <a:gd name="connsiteX22-2821" fmla="*/ 1068951 w 2262552"/>
                  <a:gd name="connsiteY22-2822" fmla="*/ 142240 h 2212181"/>
                  <a:gd name="connsiteX23-2823" fmla="*/ 596511 w 2262552"/>
                  <a:gd name="connsiteY23-2824" fmla="*/ 146685 h 2212181"/>
                  <a:gd name="connsiteX24-2825" fmla="*/ 308856 w 2262552"/>
                  <a:gd name="connsiteY24-2826" fmla="*/ 146050 h 2212181"/>
                  <a:gd name="connsiteX25-2827" fmla="*/ 385691 w 2262552"/>
                  <a:gd name="connsiteY25-2828" fmla="*/ 3175 h 2212181"/>
                  <a:gd name="connsiteX0-2829" fmla="*/ 385691 w 2262552"/>
                  <a:gd name="connsiteY0-2830" fmla="*/ 3175 h 2212181"/>
                  <a:gd name="connsiteX1-2831" fmla="*/ 1147056 w 2262552"/>
                  <a:gd name="connsiteY1-2832" fmla="*/ 0 h 2212181"/>
                  <a:gd name="connsiteX2-2833" fmla="*/ 2107176 w 2262552"/>
                  <a:gd name="connsiteY2-2834" fmla="*/ 7620 h 2212181"/>
                  <a:gd name="connsiteX3-2835" fmla="*/ 2262116 w 2262552"/>
                  <a:gd name="connsiteY3-2836" fmla="*/ 226695 h 2212181"/>
                  <a:gd name="connsiteX4-2837" fmla="*/ 2084951 w 2262552"/>
                  <a:gd name="connsiteY4-2838" fmla="*/ 1361440 h 2212181"/>
                  <a:gd name="connsiteX5-2839" fmla="*/ 1901436 w 2262552"/>
                  <a:gd name="connsiteY5-2840" fmla="*/ 2148840 h 2212181"/>
                  <a:gd name="connsiteX6-2841" fmla="*/ 1710301 w 2262552"/>
                  <a:gd name="connsiteY6-2842" fmla="*/ 2125980 h 2212181"/>
                  <a:gd name="connsiteX7-2843" fmla="*/ 1835396 w 2262552"/>
                  <a:gd name="connsiteY7-2844" fmla="*/ 1779905 h 2212181"/>
                  <a:gd name="connsiteX8-2845" fmla="*/ 2046216 w 2262552"/>
                  <a:gd name="connsiteY8-2846" fmla="*/ 662940 h 2212181"/>
                  <a:gd name="connsiteX9-2847" fmla="*/ 2099556 w 2262552"/>
                  <a:gd name="connsiteY9-2848" fmla="*/ 220980 h 2212181"/>
                  <a:gd name="connsiteX10-2849" fmla="*/ 1976366 w 2262552"/>
                  <a:gd name="connsiteY10-2850" fmla="*/ 144780 h 2212181"/>
                  <a:gd name="connsiteX11-2851" fmla="*/ 1561076 w 2262552"/>
                  <a:gd name="connsiteY11-2852" fmla="*/ 140970 h 2212181"/>
                  <a:gd name="connsiteX12-2853" fmla="*/ 1242941 w 2262552"/>
                  <a:gd name="connsiteY12-2854" fmla="*/ 137795 h 2212181"/>
                  <a:gd name="connsiteX13-2855" fmla="*/ 1135626 w 2262552"/>
                  <a:gd name="connsiteY13-2856" fmla="*/ 636270 h 2212181"/>
                  <a:gd name="connsiteX14-2857" fmla="*/ 964176 w 2262552"/>
                  <a:gd name="connsiteY14-2858" fmla="*/ 1257300 h 2212181"/>
                  <a:gd name="connsiteX15-2859" fmla="*/ 621276 w 2262552"/>
                  <a:gd name="connsiteY15-2860" fmla="*/ 1851660 h 2212181"/>
                  <a:gd name="connsiteX16-2861" fmla="*/ 225036 w 2262552"/>
                  <a:gd name="connsiteY16-2862" fmla="*/ 2194560 h 2212181"/>
                  <a:gd name="connsiteX17-2863" fmla="*/ 11676 w 2262552"/>
                  <a:gd name="connsiteY17-2864" fmla="*/ 2148840 h 2212181"/>
                  <a:gd name="connsiteX18-2865" fmla="*/ 72636 w 2262552"/>
                  <a:gd name="connsiteY18-2866" fmla="*/ 2072640 h 2212181"/>
                  <a:gd name="connsiteX19-2867" fmla="*/ 444746 w 2262552"/>
                  <a:gd name="connsiteY19-2868" fmla="*/ 1796415 h 2212181"/>
                  <a:gd name="connsiteX20-2869" fmla="*/ 826381 w 2262552"/>
                  <a:gd name="connsiteY20-2870" fmla="*/ 1233170 h 2212181"/>
                  <a:gd name="connsiteX21-2871" fmla="*/ 1010531 w 2262552"/>
                  <a:gd name="connsiteY21-2872" fmla="*/ 591820 h 2212181"/>
                  <a:gd name="connsiteX22-2873" fmla="*/ 1068951 w 2262552"/>
                  <a:gd name="connsiteY22-2874" fmla="*/ 142240 h 2212181"/>
                  <a:gd name="connsiteX23-2875" fmla="*/ 596511 w 2262552"/>
                  <a:gd name="connsiteY23-2876" fmla="*/ 146685 h 2212181"/>
                  <a:gd name="connsiteX24-2877" fmla="*/ 308856 w 2262552"/>
                  <a:gd name="connsiteY24-2878" fmla="*/ 146050 h 2212181"/>
                  <a:gd name="connsiteX25-2879" fmla="*/ 385691 w 2262552"/>
                  <a:gd name="connsiteY25-2880" fmla="*/ 3175 h 2212181"/>
                  <a:gd name="connsiteX0-2881" fmla="*/ 385691 w 2262552"/>
                  <a:gd name="connsiteY0-2882" fmla="*/ 3175 h 2212181"/>
                  <a:gd name="connsiteX1-2883" fmla="*/ 1147056 w 2262552"/>
                  <a:gd name="connsiteY1-2884" fmla="*/ 0 h 2212181"/>
                  <a:gd name="connsiteX2-2885" fmla="*/ 2107176 w 2262552"/>
                  <a:gd name="connsiteY2-2886" fmla="*/ 7620 h 2212181"/>
                  <a:gd name="connsiteX3-2887" fmla="*/ 2262116 w 2262552"/>
                  <a:gd name="connsiteY3-2888" fmla="*/ 226695 h 2212181"/>
                  <a:gd name="connsiteX4-2889" fmla="*/ 2084951 w 2262552"/>
                  <a:gd name="connsiteY4-2890" fmla="*/ 1361440 h 2212181"/>
                  <a:gd name="connsiteX5-2891" fmla="*/ 1901436 w 2262552"/>
                  <a:gd name="connsiteY5-2892" fmla="*/ 2148840 h 2212181"/>
                  <a:gd name="connsiteX6-2893" fmla="*/ 1710301 w 2262552"/>
                  <a:gd name="connsiteY6-2894" fmla="*/ 2125980 h 2212181"/>
                  <a:gd name="connsiteX7-2895" fmla="*/ 1835396 w 2262552"/>
                  <a:gd name="connsiteY7-2896" fmla="*/ 1779905 h 2212181"/>
                  <a:gd name="connsiteX8-2897" fmla="*/ 2046216 w 2262552"/>
                  <a:gd name="connsiteY8-2898" fmla="*/ 662940 h 2212181"/>
                  <a:gd name="connsiteX9-2899" fmla="*/ 2099556 w 2262552"/>
                  <a:gd name="connsiteY9-2900" fmla="*/ 220980 h 2212181"/>
                  <a:gd name="connsiteX10-2901" fmla="*/ 1976366 w 2262552"/>
                  <a:gd name="connsiteY10-2902" fmla="*/ 144780 h 2212181"/>
                  <a:gd name="connsiteX11-2903" fmla="*/ 1561076 w 2262552"/>
                  <a:gd name="connsiteY11-2904" fmla="*/ 140970 h 2212181"/>
                  <a:gd name="connsiteX12-2905" fmla="*/ 1242941 w 2262552"/>
                  <a:gd name="connsiteY12-2906" fmla="*/ 137795 h 2212181"/>
                  <a:gd name="connsiteX13-2907" fmla="*/ 1135626 w 2262552"/>
                  <a:gd name="connsiteY13-2908" fmla="*/ 636270 h 2212181"/>
                  <a:gd name="connsiteX14-2909" fmla="*/ 964176 w 2262552"/>
                  <a:gd name="connsiteY14-2910" fmla="*/ 1257300 h 2212181"/>
                  <a:gd name="connsiteX15-2911" fmla="*/ 621276 w 2262552"/>
                  <a:gd name="connsiteY15-2912" fmla="*/ 1851660 h 2212181"/>
                  <a:gd name="connsiteX16-2913" fmla="*/ 225036 w 2262552"/>
                  <a:gd name="connsiteY16-2914" fmla="*/ 2194560 h 2212181"/>
                  <a:gd name="connsiteX17-2915" fmla="*/ 11676 w 2262552"/>
                  <a:gd name="connsiteY17-2916" fmla="*/ 2148840 h 2212181"/>
                  <a:gd name="connsiteX18-2917" fmla="*/ 72636 w 2262552"/>
                  <a:gd name="connsiteY18-2918" fmla="*/ 2072640 h 2212181"/>
                  <a:gd name="connsiteX19-2919" fmla="*/ 444746 w 2262552"/>
                  <a:gd name="connsiteY19-2920" fmla="*/ 1796415 h 2212181"/>
                  <a:gd name="connsiteX20-2921" fmla="*/ 826381 w 2262552"/>
                  <a:gd name="connsiteY20-2922" fmla="*/ 1233170 h 2212181"/>
                  <a:gd name="connsiteX21-2923" fmla="*/ 1010531 w 2262552"/>
                  <a:gd name="connsiteY21-2924" fmla="*/ 591820 h 2212181"/>
                  <a:gd name="connsiteX22-2925" fmla="*/ 1068951 w 2262552"/>
                  <a:gd name="connsiteY22-2926" fmla="*/ 142240 h 2212181"/>
                  <a:gd name="connsiteX23-2927" fmla="*/ 596511 w 2262552"/>
                  <a:gd name="connsiteY23-2928" fmla="*/ 146685 h 2212181"/>
                  <a:gd name="connsiteX24-2929" fmla="*/ 308856 w 2262552"/>
                  <a:gd name="connsiteY24-2930" fmla="*/ 146050 h 2212181"/>
                  <a:gd name="connsiteX25-2931" fmla="*/ 385691 w 2262552"/>
                  <a:gd name="connsiteY25-2932" fmla="*/ 3175 h 2212181"/>
                  <a:gd name="connsiteX0-2933" fmla="*/ 389149 w 2266010"/>
                  <a:gd name="connsiteY0-2934" fmla="*/ 3175 h 2212181"/>
                  <a:gd name="connsiteX1-2935" fmla="*/ 1150514 w 2266010"/>
                  <a:gd name="connsiteY1-2936" fmla="*/ 0 h 2212181"/>
                  <a:gd name="connsiteX2-2937" fmla="*/ 2110634 w 2266010"/>
                  <a:gd name="connsiteY2-2938" fmla="*/ 7620 h 2212181"/>
                  <a:gd name="connsiteX3-2939" fmla="*/ 2265574 w 2266010"/>
                  <a:gd name="connsiteY3-2940" fmla="*/ 226695 h 2212181"/>
                  <a:gd name="connsiteX4-2941" fmla="*/ 2088409 w 2266010"/>
                  <a:gd name="connsiteY4-2942" fmla="*/ 1361440 h 2212181"/>
                  <a:gd name="connsiteX5-2943" fmla="*/ 1904894 w 2266010"/>
                  <a:gd name="connsiteY5-2944" fmla="*/ 2148840 h 2212181"/>
                  <a:gd name="connsiteX6-2945" fmla="*/ 1713759 w 2266010"/>
                  <a:gd name="connsiteY6-2946" fmla="*/ 2125980 h 2212181"/>
                  <a:gd name="connsiteX7-2947" fmla="*/ 1838854 w 2266010"/>
                  <a:gd name="connsiteY7-2948" fmla="*/ 1779905 h 2212181"/>
                  <a:gd name="connsiteX8-2949" fmla="*/ 2049674 w 2266010"/>
                  <a:gd name="connsiteY8-2950" fmla="*/ 662940 h 2212181"/>
                  <a:gd name="connsiteX9-2951" fmla="*/ 2103014 w 2266010"/>
                  <a:gd name="connsiteY9-2952" fmla="*/ 220980 h 2212181"/>
                  <a:gd name="connsiteX10-2953" fmla="*/ 1979824 w 2266010"/>
                  <a:gd name="connsiteY10-2954" fmla="*/ 144780 h 2212181"/>
                  <a:gd name="connsiteX11-2955" fmla="*/ 1564534 w 2266010"/>
                  <a:gd name="connsiteY11-2956" fmla="*/ 140970 h 2212181"/>
                  <a:gd name="connsiteX12-2957" fmla="*/ 1246399 w 2266010"/>
                  <a:gd name="connsiteY12-2958" fmla="*/ 137795 h 2212181"/>
                  <a:gd name="connsiteX13-2959" fmla="*/ 1139084 w 2266010"/>
                  <a:gd name="connsiteY13-2960" fmla="*/ 636270 h 2212181"/>
                  <a:gd name="connsiteX14-2961" fmla="*/ 967634 w 2266010"/>
                  <a:gd name="connsiteY14-2962" fmla="*/ 1257300 h 2212181"/>
                  <a:gd name="connsiteX15-2963" fmla="*/ 624734 w 2266010"/>
                  <a:gd name="connsiteY15-2964" fmla="*/ 1851660 h 2212181"/>
                  <a:gd name="connsiteX16-2965" fmla="*/ 228494 w 2266010"/>
                  <a:gd name="connsiteY16-2966" fmla="*/ 2194560 h 2212181"/>
                  <a:gd name="connsiteX17-2967" fmla="*/ 15134 w 2266010"/>
                  <a:gd name="connsiteY17-2968" fmla="*/ 2148840 h 2212181"/>
                  <a:gd name="connsiteX18-2969" fmla="*/ 76094 w 2266010"/>
                  <a:gd name="connsiteY18-2970" fmla="*/ 2072640 h 2212181"/>
                  <a:gd name="connsiteX19-2971" fmla="*/ 448204 w 2266010"/>
                  <a:gd name="connsiteY19-2972" fmla="*/ 1796415 h 2212181"/>
                  <a:gd name="connsiteX20-2973" fmla="*/ 829839 w 2266010"/>
                  <a:gd name="connsiteY20-2974" fmla="*/ 1233170 h 2212181"/>
                  <a:gd name="connsiteX21-2975" fmla="*/ 1013989 w 2266010"/>
                  <a:gd name="connsiteY21-2976" fmla="*/ 591820 h 2212181"/>
                  <a:gd name="connsiteX22-2977" fmla="*/ 1072409 w 2266010"/>
                  <a:gd name="connsiteY22-2978" fmla="*/ 142240 h 2212181"/>
                  <a:gd name="connsiteX23-2979" fmla="*/ 599969 w 2266010"/>
                  <a:gd name="connsiteY23-2980" fmla="*/ 146685 h 2212181"/>
                  <a:gd name="connsiteX24-2981" fmla="*/ 312314 w 2266010"/>
                  <a:gd name="connsiteY24-2982" fmla="*/ 146050 h 2212181"/>
                  <a:gd name="connsiteX25-2983" fmla="*/ 389149 w 2266010"/>
                  <a:gd name="connsiteY25-2984" fmla="*/ 3175 h 2212181"/>
                  <a:gd name="connsiteX0-2985" fmla="*/ 384138 w 2260999"/>
                  <a:gd name="connsiteY0-2986" fmla="*/ 3175 h 2212181"/>
                  <a:gd name="connsiteX1-2987" fmla="*/ 1145503 w 2260999"/>
                  <a:gd name="connsiteY1-2988" fmla="*/ 0 h 2212181"/>
                  <a:gd name="connsiteX2-2989" fmla="*/ 2105623 w 2260999"/>
                  <a:gd name="connsiteY2-2990" fmla="*/ 7620 h 2212181"/>
                  <a:gd name="connsiteX3-2991" fmla="*/ 2260563 w 2260999"/>
                  <a:gd name="connsiteY3-2992" fmla="*/ 226695 h 2212181"/>
                  <a:gd name="connsiteX4-2993" fmla="*/ 2083398 w 2260999"/>
                  <a:gd name="connsiteY4-2994" fmla="*/ 1361440 h 2212181"/>
                  <a:gd name="connsiteX5-2995" fmla="*/ 1899883 w 2260999"/>
                  <a:gd name="connsiteY5-2996" fmla="*/ 2148840 h 2212181"/>
                  <a:gd name="connsiteX6-2997" fmla="*/ 1708748 w 2260999"/>
                  <a:gd name="connsiteY6-2998" fmla="*/ 2125980 h 2212181"/>
                  <a:gd name="connsiteX7-2999" fmla="*/ 1833843 w 2260999"/>
                  <a:gd name="connsiteY7-3000" fmla="*/ 1779905 h 2212181"/>
                  <a:gd name="connsiteX8-3001" fmla="*/ 2044663 w 2260999"/>
                  <a:gd name="connsiteY8-3002" fmla="*/ 662940 h 2212181"/>
                  <a:gd name="connsiteX9-3003" fmla="*/ 2098003 w 2260999"/>
                  <a:gd name="connsiteY9-3004" fmla="*/ 220980 h 2212181"/>
                  <a:gd name="connsiteX10-3005" fmla="*/ 1974813 w 2260999"/>
                  <a:gd name="connsiteY10-3006" fmla="*/ 144780 h 2212181"/>
                  <a:gd name="connsiteX11-3007" fmla="*/ 1559523 w 2260999"/>
                  <a:gd name="connsiteY11-3008" fmla="*/ 140970 h 2212181"/>
                  <a:gd name="connsiteX12-3009" fmla="*/ 1241388 w 2260999"/>
                  <a:gd name="connsiteY12-3010" fmla="*/ 137795 h 2212181"/>
                  <a:gd name="connsiteX13-3011" fmla="*/ 1134073 w 2260999"/>
                  <a:gd name="connsiteY13-3012" fmla="*/ 636270 h 2212181"/>
                  <a:gd name="connsiteX14-3013" fmla="*/ 962623 w 2260999"/>
                  <a:gd name="connsiteY14-3014" fmla="*/ 1257300 h 2212181"/>
                  <a:gd name="connsiteX15-3015" fmla="*/ 619723 w 2260999"/>
                  <a:gd name="connsiteY15-3016" fmla="*/ 1851660 h 2212181"/>
                  <a:gd name="connsiteX16-3017" fmla="*/ 223483 w 2260999"/>
                  <a:gd name="connsiteY16-3018" fmla="*/ 2194560 h 2212181"/>
                  <a:gd name="connsiteX17-3019" fmla="*/ 10123 w 2260999"/>
                  <a:gd name="connsiteY17-3020" fmla="*/ 2148840 h 2212181"/>
                  <a:gd name="connsiteX18-3021" fmla="*/ 86958 w 2260999"/>
                  <a:gd name="connsiteY18-3022" fmla="*/ 2075815 h 2212181"/>
                  <a:gd name="connsiteX19-3023" fmla="*/ 443193 w 2260999"/>
                  <a:gd name="connsiteY19-3024" fmla="*/ 1796415 h 2212181"/>
                  <a:gd name="connsiteX20-3025" fmla="*/ 824828 w 2260999"/>
                  <a:gd name="connsiteY20-3026" fmla="*/ 1233170 h 2212181"/>
                  <a:gd name="connsiteX21-3027" fmla="*/ 1008978 w 2260999"/>
                  <a:gd name="connsiteY21-3028" fmla="*/ 591820 h 2212181"/>
                  <a:gd name="connsiteX22-3029" fmla="*/ 1067398 w 2260999"/>
                  <a:gd name="connsiteY22-3030" fmla="*/ 142240 h 2212181"/>
                  <a:gd name="connsiteX23-3031" fmla="*/ 594958 w 2260999"/>
                  <a:gd name="connsiteY23-3032" fmla="*/ 146685 h 2212181"/>
                  <a:gd name="connsiteX24-3033" fmla="*/ 307303 w 2260999"/>
                  <a:gd name="connsiteY24-3034" fmla="*/ 146050 h 2212181"/>
                  <a:gd name="connsiteX25-3035" fmla="*/ 384138 w 2260999"/>
                  <a:gd name="connsiteY25-3036" fmla="*/ 3175 h 2212181"/>
                  <a:gd name="connsiteX0-3037" fmla="*/ 360493 w 2237354"/>
                  <a:gd name="connsiteY0-3038" fmla="*/ 3175 h 2212181"/>
                  <a:gd name="connsiteX1-3039" fmla="*/ 1121858 w 2237354"/>
                  <a:gd name="connsiteY1-3040" fmla="*/ 0 h 2212181"/>
                  <a:gd name="connsiteX2-3041" fmla="*/ 2081978 w 2237354"/>
                  <a:gd name="connsiteY2-3042" fmla="*/ 7620 h 2212181"/>
                  <a:gd name="connsiteX3-3043" fmla="*/ 2236918 w 2237354"/>
                  <a:gd name="connsiteY3-3044" fmla="*/ 226695 h 2212181"/>
                  <a:gd name="connsiteX4-3045" fmla="*/ 2059753 w 2237354"/>
                  <a:gd name="connsiteY4-3046" fmla="*/ 1361440 h 2212181"/>
                  <a:gd name="connsiteX5-3047" fmla="*/ 1876238 w 2237354"/>
                  <a:gd name="connsiteY5-3048" fmla="*/ 2148840 h 2212181"/>
                  <a:gd name="connsiteX6-3049" fmla="*/ 1685103 w 2237354"/>
                  <a:gd name="connsiteY6-3050" fmla="*/ 2125980 h 2212181"/>
                  <a:gd name="connsiteX7-3051" fmla="*/ 1810198 w 2237354"/>
                  <a:gd name="connsiteY7-3052" fmla="*/ 1779905 h 2212181"/>
                  <a:gd name="connsiteX8-3053" fmla="*/ 2021018 w 2237354"/>
                  <a:gd name="connsiteY8-3054" fmla="*/ 662940 h 2212181"/>
                  <a:gd name="connsiteX9-3055" fmla="*/ 2074358 w 2237354"/>
                  <a:gd name="connsiteY9-3056" fmla="*/ 220980 h 2212181"/>
                  <a:gd name="connsiteX10-3057" fmla="*/ 1951168 w 2237354"/>
                  <a:gd name="connsiteY10-3058" fmla="*/ 144780 h 2212181"/>
                  <a:gd name="connsiteX11-3059" fmla="*/ 1535878 w 2237354"/>
                  <a:gd name="connsiteY11-3060" fmla="*/ 140970 h 2212181"/>
                  <a:gd name="connsiteX12-3061" fmla="*/ 1217743 w 2237354"/>
                  <a:gd name="connsiteY12-3062" fmla="*/ 137795 h 2212181"/>
                  <a:gd name="connsiteX13-3063" fmla="*/ 1110428 w 2237354"/>
                  <a:gd name="connsiteY13-3064" fmla="*/ 636270 h 2212181"/>
                  <a:gd name="connsiteX14-3065" fmla="*/ 938978 w 2237354"/>
                  <a:gd name="connsiteY14-3066" fmla="*/ 1257300 h 2212181"/>
                  <a:gd name="connsiteX15-3067" fmla="*/ 596078 w 2237354"/>
                  <a:gd name="connsiteY15-3068" fmla="*/ 1851660 h 2212181"/>
                  <a:gd name="connsiteX16-3069" fmla="*/ 199838 w 2237354"/>
                  <a:gd name="connsiteY16-3070" fmla="*/ 2194560 h 2212181"/>
                  <a:gd name="connsiteX17-3071" fmla="*/ 11878 w 2237354"/>
                  <a:gd name="connsiteY17-3072" fmla="*/ 2139315 h 2212181"/>
                  <a:gd name="connsiteX18-3073" fmla="*/ 63313 w 2237354"/>
                  <a:gd name="connsiteY18-3074" fmla="*/ 2075815 h 2212181"/>
                  <a:gd name="connsiteX19-3075" fmla="*/ 419548 w 2237354"/>
                  <a:gd name="connsiteY19-3076" fmla="*/ 1796415 h 2212181"/>
                  <a:gd name="connsiteX20-3077" fmla="*/ 801183 w 2237354"/>
                  <a:gd name="connsiteY20-3078" fmla="*/ 1233170 h 2212181"/>
                  <a:gd name="connsiteX21-3079" fmla="*/ 985333 w 2237354"/>
                  <a:gd name="connsiteY21-3080" fmla="*/ 591820 h 2212181"/>
                  <a:gd name="connsiteX22-3081" fmla="*/ 1043753 w 2237354"/>
                  <a:gd name="connsiteY22-3082" fmla="*/ 142240 h 2212181"/>
                  <a:gd name="connsiteX23-3083" fmla="*/ 571313 w 2237354"/>
                  <a:gd name="connsiteY23-3084" fmla="*/ 146685 h 2212181"/>
                  <a:gd name="connsiteX24-3085" fmla="*/ 283658 w 2237354"/>
                  <a:gd name="connsiteY24-3086" fmla="*/ 146050 h 2212181"/>
                  <a:gd name="connsiteX25-3087" fmla="*/ 360493 w 2237354"/>
                  <a:gd name="connsiteY25-3088" fmla="*/ 3175 h 2212181"/>
                  <a:gd name="connsiteX0-3089" fmla="*/ 373518 w 2250379"/>
                  <a:gd name="connsiteY0-3090" fmla="*/ 3175 h 2212181"/>
                  <a:gd name="connsiteX1-3091" fmla="*/ 1134883 w 2250379"/>
                  <a:gd name="connsiteY1-3092" fmla="*/ 0 h 2212181"/>
                  <a:gd name="connsiteX2-3093" fmla="*/ 2095003 w 2250379"/>
                  <a:gd name="connsiteY2-3094" fmla="*/ 7620 h 2212181"/>
                  <a:gd name="connsiteX3-3095" fmla="*/ 2249943 w 2250379"/>
                  <a:gd name="connsiteY3-3096" fmla="*/ 226695 h 2212181"/>
                  <a:gd name="connsiteX4-3097" fmla="*/ 2072778 w 2250379"/>
                  <a:gd name="connsiteY4-3098" fmla="*/ 1361440 h 2212181"/>
                  <a:gd name="connsiteX5-3099" fmla="*/ 1889263 w 2250379"/>
                  <a:gd name="connsiteY5-3100" fmla="*/ 2148840 h 2212181"/>
                  <a:gd name="connsiteX6-3101" fmla="*/ 1698128 w 2250379"/>
                  <a:gd name="connsiteY6-3102" fmla="*/ 2125980 h 2212181"/>
                  <a:gd name="connsiteX7-3103" fmla="*/ 1823223 w 2250379"/>
                  <a:gd name="connsiteY7-3104" fmla="*/ 1779905 h 2212181"/>
                  <a:gd name="connsiteX8-3105" fmla="*/ 2034043 w 2250379"/>
                  <a:gd name="connsiteY8-3106" fmla="*/ 662940 h 2212181"/>
                  <a:gd name="connsiteX9-3107" fmla="*/ 2087383 w 2250379"/>
                  <a:gd name="connsiteY9-3108" fmla="*/ 220980 h 2212181"/>
                  <a:gd name="connsiteX10-3109" fmla="*/ 1964193 w 2250379"/>
                  <a:gd name="connsiteY10-3110" fmla="*/ 144780 h 2212181"/>
                  <a:gd name="connsiteX11-3111" fmla="*/ 1548903 w 2250379"/>
                  <a:gd name="connsiteY11-3112" fmla="*/ 140970 h 2212181"/>
                  <a:gd name="connsiteX12-3113" fmla="*/ 1230768 w 2250379"/>
                  <a:gd name="connsiteY12-3114" fmla="*/ 137795 h 2212181"/>
                  <a:gd name="connsiteX13-3115" fmla="*/ 1123453 w 2250379"/>
                  <a:gd name="connsiteY13-3116" fmla="*/ 636270 h 2212181"/>
                  <a:gd name="connsiteX14-3117" fmla="*/ 952003 w 2250379"/>
                  <a:gd name="connsiteY14-3118" fmla="*/ 1257300 h 2212181"/>
                  <a:gd name="connsiteX15-3119" fmla="*/ 609103 w 2250379"/>
                  <a:gd name="connsiteY15-3120" fmla="*/ 1851660 h 2212181"/>
                  <a:gd name="connsiteX16-3121" fmla="*/ 212863 w 2250379"/>
                  <a:gd name="connsiteY16-3122" fmla="*/ 2194560 h 2212181"/>
                  <a:gd name="connsiteX17-3123" fmla="*/ 9028 w 2250379"/>
                  <a:gd name="connsiteY17-3124" fmla="*/ 2142490 h 2212181"/>
                  <a:gd name="connsiteX18-3125" fmla="*/ 76338 w 2250379"/>
                  <a:gd name="connsiteY18-3126" fmla="*/ 2075815 h 2212181"/>
                  <a:gd name="connsiteX19-3127" fmla="*/ 432573 w 2250379"/>
                  <a:gd name="connsiteY19-3128" fmla="*/ 1796415 h 2212181"/>
                  <a:gd name="connsiteX20-3129" fmla="*/ 814208 w 2250379"/>
                  <a:gd name="connsiteY20-3130" fmla="*/ 1233170 h 2212181"/>
                  <a:gd name="connsiteX21-3131" fmla="*/ 998358 w 2250379"/>
                  <a:gd name="connsiteY21-3132" fmla="*/ 591820 h 2212181"/>
                  <a:gd name="connsiteX22-3133" fmla="*/ 1056778 w 2250379"/>
                  <a:gd name="connsiteY22-3134" fmla="*/ 142240 h 2212181"/>
                  <a:gd name="connsiteX23-3135" fmla="*/ 584338 w 2250379"/>
                  <a:gd name="connsiteY23-3136" fmla="*/ 146685 h 2212181"/>
                  <a:gd name="connsiteX24-3137" fmla="*/ 296683 w 2250379"/>
                  <a:gd name="connsiteY24-3138" fmla="*/ 146050 h 2212181"/>
                  <a:gd name="connsiteX25-3139" fmla="*/ 373518 w 2250379"/>
                  <a:gd name="connsiteY25-3140" fmla="*/ 3175 h 2212181"/>
                  <a:gd name="connsiteX0-3141" fmla="*/ 370437 w 2247298"/>
                  <a:gd name="connsiteY0-3142" fmla="*/ 3175 h 2217361"/>
                  <a:gd name="connsiteX1-3143" fmla="*/ 1131802 w 2247298"/>
                  <a:gd name="connsiteY1-3144" fmla="*/ 0 h 2217361"/>
                  <a:gd name="connsiteX2-3145" fmla="*/ 2091922 w 2247298"/>
                  <a:gd name="connsiteY2-3146" fmla="*/ 7620 h 2217361"/>
                  <a:gd name="connsiteX3-3147" fmla="*/ 2246862 w 2247298"/>
                  <a:gd name="connsiteY3-3148" fmla="*/ 226695 h 2217361"/>
                  <a:gd name="connsiteX4-3149" fmla="*/ 2069697 w 2247298"/>
                  <a:gd name="connsiteY4-3150" fmla="*/ 1361440 h 2217361"/>
                  <a:gd name="connsiteX5-3151" fmla="*/ 1886182 w 2247298"/>
                  <a:gd name="connsiteY5-3152" fmla="*/ 2148840 h 2217361"/>
                  <a:gd name="connsiteX6-3153" fmla="*/ 1695047 w 2247298"/>
                  <a:gd name="connsiteY6-3154" fmla="*/ 2125980 h 2217361"/>
                  <a:gd name="connsiteX7-3155" fmla="*/ 1820142 w 2247298"/>
                  <a:gd name="connsiteY7-3156" fmla="*/ 1779905 h 2217361"/>
                  <a:gd name="connsiteX8-3157" fmla="*/ 2030962 w 2247298"/>
                  <a:gd name="connsiteY8-3158" fmla="*/ 662940 h 2217361"/>
                  <a:gd name="connsiteX9-3159" fmla="*/ 2084302 w 2247298"/>
                  <a:gd name="connsiteY9-3160" fmla="*/ 220980 h 2217361"/>
                  <a:gd name="connsiteX10-3161" fmla="*/ 1961112 w 2247298"/>
                  <a:gd name="connsiteY10-3162" fmla="*/ 144780 h 2217361"/>
                  <a:gd name="connsiteX11-3163" fmla="*/ 1545822 w 2247298"/>
                  <a:gd name="connsiteY11-3164" fmla="*/ 140970 h 2217361"/>
                  <a:gd name="connsiteX12-3165" fmla="*/ 1227687 w 2247298"/>
                  <a:gd name="connsiteY12-3166" fmla="*/ 137795 h 2217361"/>
                  <a:gd name="connsiteX13-3167" fmla="*/ 1120372 w 2247298"/>
                  <a:gd name="connsiteY13-3168" fmla="*/ 636270 h 2217361"/>
                  <a:gd name="connsiteX14-3169" fmla="*/ 948922 w 2247298"/>
                  <a:gd name="connsiteY14-3170" fmla="*/ 1257300 h 2217361"/>
                  <a:gd name="connsiteX15-3171" fmla="*/ 606022 w 2247298"/>
                  <a:gd name="connsiteY15-3172" fmla="*/ 1851660 h 2217361"/>
                  <a:gd name="connsiteX16-3173" fmla="*/ 209782 w 2247298"/>
                  <a:gd name="connsiteY16-3174" fmla="*/ 2194560 h 2217361"/>
                  <a:gd name="connsiteX17-3175" fmla="*/ 5947 w 2247298"/>
                  <a:gd name="connsiteY17-3176" fmla="*/ 2142490 h 2217361"/>
                  <a:gd name="connsiteX18-3177" fmla="*/ 429492 w 2247298"/>
                  <a:gd name="connsiteY18-3178" fmla="*/ 1796415 h 2217361"/>
                  <a:gd name="connsiteX19-3179" fmla="*/ 811127 w 2247298"/>
                  <a:gd name="connsiteY19-3180" fmla="*/ 1233170 h 2217361"/>
                  <a:gd name="connsiteX20-3181" fmla="*/ 995277 w 2247298"/>
                  <a:gd name="connsiteY20-3182" fmla="*/ 591820 h 2217361"/>
                  <a:gd name="connsiteX21-3183" fmla="*/ 1053697 w 2247298"/>
                  <a:gd name="connsiteY21-3184" fmla="*/ 142240 h 2217361"/>
                  <a:gd name="connsiteX22-3185" fmla="*/ 581257 w 2247298"/>
                  <a:gd name="connsiteY22-3186" fmla="*/ 146685 h 2217361"/>
                  <a:gd name="connsiteX23-3187" fmla="*/ 293602 w 2247298"/>
                  <a:gd name="connsiteY23-3188" fmla="*/ 146050 h 2217361"/>
                  <a:gd name="connsiteX24-3189" fmla="*/ 370437 w 2247298"/>
                  <a:gd name="connsiteY24-3190" fmla="*/ 3175 h 2217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2247298" h="2217361">
                    <a:moveTo>
                      <a:pt x="370437" y="3175"/>
                    </a:moveTo>
                    <a:lnTo>
                      <a:pt x="1131802" y="0"/>
                    </a:lnTo>
                    <a:lnTo>
                      <a:pt x="2091922" y="7620"/>
                    </a:lnTo>
                    <a:cubicBezTo>
                      <a:pt x="2233315" y="10478"/>
                      <a:pt x="2250566" y="1058"/>
                      <a:pt x="2246862" y="226695"/>
                    </a:cubicBezTo>
                    <a:cubicBezTo>
                      <a:pt x="2243158" y="452332"/>
                      <a:pt x="2129810" y="1041083"/>
                      <a:pt x="2069697" y="1361440"/>
                    </a:cubicBezTo>
                    <a:cubicBezTo>
                      <a:pt x="2009584" y="1681797"/>
                      <a:pt x="1948624" y="2021417"/>
                      <a:pt x="1886182" y="2148840"/>
                    </a:cubicBezTo>
                    <a:cubicBezTo>
                      <a:pt x="1823740" y="2276263"/>
                      <a:pt x="1671129" y="2181119"/>
                      <a:pt x="1695047" y="2125980"/>
                    </a:cubicBezTo>
                    <a:cubicBezTo>
                      <a:pt x="1718965" y="2070841"/>
                      <a:pt x="1764156" y="2023745"/>
                      <a:pt x="1820142" y="1779905"/>
                    </a:cubicBezTo>
                    <a:cubicBezTo>
                      <a:pt x="1876128" y="1536065"/>
                      <a:pt x="1986935" y="922761"/>
                      <a:pt x="2030962" y="662940"/>
                    </a:cubicBezTo>
                    <a:cubicBezTo>
                      <a:pt x="2074989" y="403119"/>
                      <a:pt x="2076894" y="305753"/>
                      <a:pt x="2084302" y="220980"/>
                    </a:cubicBezTo>
                    <a:cubicBezTo>
                      <a:pt x="2091710" y="136208"/>
                      <a:pt x="1995296" y="150707"/>
                      <a:pt x="1961112" y="144780"/>
                    </a:cubicBezTo>
                    <a:lnTo>
                      <a:pt x="1545822" y="140970"/>
                    </a:lnTo>
                    <a:lnTo>
                      <a:pt x="1227687" y="137795"/>
                    </a:lnTo>
                    <a:cubicBezTo>
                      <a:pt x="1202287" y="233045"/>
                      <a:pt x="1166833" y="449686"/>
                      <a:pt x="1120372" y="636270"/>
                    </a:cubicBezTo>
                    <a:cubicBezTo>
                      <a:pt x="1073911" y="822854"/>
                      <a:pt x="1034647" y="1054735"/>
                      <a:pt x="948922" y="1257300"/>
                    </a:cubicBezTo>
                    <a:cubicBezTo>
                      <a:pt x="863197" y="1459865"/>
                      <a:pt x="729212" y="1695450"/>
                      <a:pt x="606022" y="1851660"/>
                    </a:cubicBezTo>
                    <a:cubicBezTo>
                      <a:pt x="482832" y="2007870"/>
                      <a:pt x="309794" y="2146088"/>
                      <a:pt x="209782" y="2194560"/>
                    </a:cubicBezTo>
                    <a:cubicBezTo>
                      <a:pt x="109770" y="2243032"/>
                      <a:pt x="-30671" y="2208847"/>
                      <a:pt x="5947" y="2142490"/>
                    </a:cubicBezTo>
                    <a:cubicBezTo>
                      <a:pt x="42565" y="2076133"/>
                      <a:pt x="295295" y="1947968"/>
                      <a:pt x="429492" y="1796415"/>
                    </a:cubicBezTo>
                    <a:cubicBezTo>
                      <a:pt x="563689" y="1644862"/>
                      <a:pt x="748580" y="1399011"/>
                      <a:pt x="811127" y="1233170"/>
                    </a:cubicBezTo>
                    <a:cubicBezTo>
                      <a:pt x="873674" y="1067329"/>
                      <a:pt x="954849" y="773642"/>
                      <a:pt x="995277" y="591820"/>
                    </a:cubicBezTo>
                    <a:cubicBezTo>
                      <a:pt x="1035705" y="409998"/>
                      <a:pt x="1058142" y="219075"/>
                      <a:pt x="1053697" y="142240"/>
                    </a:cubicBezTo>
                    <a:lnTo>
                      <a:pt x="581257" y="146685"/>
                    </a:lnTo>
                    <a:cubicBezTo>
                      <a:pt x="446637" y="150495"/>
                      <a:pt x="338264" y="166793"/>
                      <a:pt x="293602" y="146050"/>
                    </a:cubicBezTo>
                    <a:cubicBezTo>
                      <a:pt x="264815" y="96732"/>
                      <a:pt x="313922" y="6985"/>
                      <a:pt x="370437" y="3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自由: 形状 6"/>
              <p:cNvSpPr/>
              <p:nvPr/>
            </p:nvSpPr>
            <p:spPr>
              <a:xfrm>
                <a:off x="6499014" y="2819671"/>
                <a:ext cx="1422336" cy="1805167"/>
              </a:xfrm>
              <a:custGeom>
                <a:avLst/>
                <a:gdLst>
                  <a:gd name="connsiteX0" fmla="*/ 4282 w 1432648"/>
                  <a:gd name="connsiteY0" fmla="*/ 1777478 h 1954519"/>
                  <a:gd name="connsiteX1" fmla="*/ 34762 w 1432648"/>
                  <a:gd name="connsiteY1" fmla="*/ 1038338 h 1954519"/>
                  <a:gd name="connsiteX2" fmla="*/ 133822 w 1432648"/>
                  <a:gd name="connsiteY2" fmla="*/ 314438 h 1954519"/>
                  <a:gd name="connsiteX3" fmla="*/ 514822 w 1432648"/>
                  <a:gd name="connsiteY3" fmla="*/ 40118 h 1954519"/>
                  <a:gd name="connsiteX4" fmla="*/ 1322542 w 1432648"/>
                  <a:gd name="connsiteY4" fmla="*/ 17258 h 1954519"/>
                  <a:gd name="connsiteX5" fmla="*/ 1429222 w 1432648"/>
                  <a:gd name="connsiteY5" fmla="*/ 184898 h 1954519"/>
                  <a:gd name="connsiteX6" fmla="*/ 1398742 w 1432648"/>
                  <a:gd name="connsiteY6" fmla="*/ 1777478 h 1954519"/>
                  <a:gd name="connsiteX7" fmla="*/ 1322542 w 1432648"/>
                  <a:gd name="connsiteY7" fmla="*/ 1762238 h 1954519"/>
                  <a:gd name="connsiteX8" fmla="*/ 1322542 w 1432648"/>
                  <a:gd name="connsiteY8" fmla="*/ 413498 h 1954519"/>
                  <a:gd name="connsiteX9" fmla="*/ 1238722 w 1432648"/>
                  <a:gd name="connsiteY9" fmla="*/ 139178 h 1954519"/>
                  <a:gd name="connsiteX10" fmla="*/ 530062 w 1432648"/>
                  <a:gd name="connsiteY10" fmla="*/ 169658 h 1954519"/>
                  <a:gd name="connsiteX11" fmla="*/ 187162 w 1432648"/>
                  <a:gd name="connsiteY11" fmla="*/ 581138 h 1954519"/>
                  <a:gd name="connsiteX12" fmla="*/ 126202 w 1432648"/>
                  <a:gd name="connsiteY12" fmla="*/ 1564118 h 1954519"/>
                  <a:gd name="connsiteX13" fmla="*/ 118582 w 1432648"/>
                  <a:gd name="connsiteY13" fmla="*/ 1823198 h 1954519"/>
                  <a:gd name="connsiteX14" fmla="*/ 4282 w 1432648"/>
                  <a:gd name="connsiteY14" fmla="*/ 1777478 h 1954519"/>
                  <a:gd name="connsiteX0-1" fmla="*/ 4282 w 1431169"/>
                  <a:gd name="connsiteY0-2" fmla="*/ 1777478 h 1887641"/>
                  <a:gd name="connsiteX1-3" fmla="*/ 34762 w 1431169"/>
                  <a:gd name="connsiteY1-4" fmla="*/ 1038338 h 1887641"/>
                  <a:gd name="connsiteX2-5" fmla="*/ 133822 w 1431169"/>
                  <a:gd name="connsiteY2-6" fmla="*/ 314438 h 1887641"/>
                  <a:gd name="connsiteX3-7" fmla="*/ 514822 w 1431169"/>
                  <a:gd name="connsiteY3-8" fmla="*/ 40118 h 1887641"/>
                  <a:gd name="connsiteX4-9" fmla="*/ 1322542 w 1431169"/>
                  <a:gd name="connsiteY4-10" fmla="*/ 17258 h 1887641"/>
                  <a:gd name="connsiteX5-11" fmla="*/ 1429222 w 1431169"/>
                  <a:gd name="connsiteY5-12" fmla="*/ 184898 h 1887641"/>
                  <a:gd name="connsiteX6-13" fmla="*/ 1398742 w 1431169"/>
                  <a:gd name="connsiteY6-14" fmla="*/ 1777478 h 1887641"/>
                  <a:gd name="connsiteX7-15" fmla="*/ 1322542 w 1431169"/>
                  <a:gd name="connsiteY7-16" fmla="*/ 1762238 h 1887641"/>
                  <a:gd name="connsiteX8-17" fmla="*/ 1322542 w 1431169"/>
                  <a:gd name="connsiteY8-18" fmla="*/ 413498 h 1887641"/>
                  <a:gd name="connsiteX9-19" fmla="*/ 1238722 w 1431169"/>
                  <a:gd name="connsiteY9-20" fmla="*/ 139178 h 1887641"/>
                  <a:gd name="connsiteX10-21" fmla="*/ 530062 w 1431169"/>
                  <a:gd name="connsiteY10-22" fmla="*/ 169658 h 1887641"/>
                  <a:gd name="connsiteX11-23" fmla="*/ 187162 w 1431169"/>
                  <a:gd name="connsiteY11-24" fmla="*/ 581138 h 1887641"/>
                  <a:gd name="connsiteX12-25" fmla="*/ 126202 w 1431169"/>
                  <a:gd name="connsiteY12-26" fmla="*/ 1564118 h 1887641"/>
                  <a:gd name="connsiteX13-27" fmla="*/ 118582 w 1431169"/>
                  <a:gd name="connsiteY13-28" fmla="*/ 1823198 h 1887641"/>
                  <a:gd name="connsiteX14-29" fmla="*/ 4282 w 1431169"/>
                  <a:gd name="connsiteY14-30" fmla="*/ 1777478 h 1887641"/>
                  <a:gd name="connsiteX0-31" fmla="*/ 4282 w 1431998"/>
                  <a:gd name="connsiteY0-32" fmla="*/ 1776949 h 1866845"/>
                  <a:gd name="connsiteX1-33" fmla="*/ 34762 w 1431998"/>
                  <a:gd name="connsiteY1-34" fmla="*/ 1037809 h 1866845"/>
                  <a:gd name="connsiteX2-35" fmla="*/ 133822 w 1431998"/>
                  <a:gd name="connsiteY2-36" fmla="*/ 313909 h 1866845"/>
                  <a:gd name="connsiteX3-37" fmla="*/ 514822 w 1431998"/>
                  <a:gd name="connsiteY3-38" fmla="*/ 39589 h 1866845"/>
                  <a:gd name="connsiteX4-39" fmla="*/ 1322542 w 1431998"/>
                  <a:gd name="connsiteY4-40" fmla="*/ 16729 h 1866845"/>
                  <a:gd name="connsiteX5-41" fmla="*/ 1429222 w 1431998"/>
                  <a:gd name="connsiteY5-42" fmla="*/ 184369 h 1866845"/>
                  <a:gd name="connsiteX6-43" fmla="*/ 1408267 w 1431998"/>
                  <a:gd name="connsiteY6-44" fmla="*/ 1726149 h 1866845"/>
                  <a:gd name="connsiteX7-45" fmla="*/ 1322542 w 1431998"/>
                  <a:gd name="connsiteY7-46" fmla="*/ 1761709 h 1866845"/>
                  <a:gd name="connsiteX8-47" fmla="*/ 1322542 w 1431998"/>
                  <a:gd name="connsiteY8-48" fmla="*/ 412969 h 1866845"/>
                  <a:gd name="connsiteX9-49" fmla="*/ 1238722 w 1431998"/>
                  <a:gd name="connsiteY9-50" fmla="*/ 138649 h 1866845"/>
                  <a:gd name="connsiteX10-51" fmla="*/ 530062 w 1431998"/>
                  <a:gd name="connsiteY10-52" fmla="*/ 169129 h 1866845"/>
                  <a:gd name="connsiteX11-53" fmla="*/ 187162 w 1431998"/>
                  <a:gd name="connsiteY11-54" fmla="*/ 580609 h 1866845"/>
                  <a:gd name="connsiteX12-55" fmla="*/ 126202 w 1431998"/>
                  <a:gd name="connsiteY12-56" fmla="*/ 1563589 h 1866845"/>
                  <a:gd name="connsiteX13-57" fmla="*/ 118582 w 1431998"/>
                  <a:gd name="connsiteY13-58" fmla="*/ 1822669 h 1866845"/>
                  <a:gd name="connsiteX14-59" fmla="*/ 4282 w 1431998"/>
                  <a:gd name="connsiteY14-60" fmla="*/ 1776949 h 1866845"/>
                  <a:gd name="connsiteX0-61" fmla="*/ 4282 w 1431998"/>
                  <a:gd name="connsiteY0-62" fmla="*/ 1776949 h 1862205"/>
                  <a:gd name="connsiteX1-63" fmla="*/ 34762 w 1431998"/>
                  <a:gd name="connsiteY1-64" fmla="*/ 1037809 h 1862205"/>
                  <a:gd name="connsiteX2-65" fmla="*/ 133822 w 1431998"/>
                  <a:gd name="connsiteY2-66" fmla="*/ 313909 h 1862205"/>
                  <a:gd name="connsiteX3-67" fmla="*/ 514822 w 1431998"/>
                  <a:gd name="connsiteY3-68" fmla="*/ 39589 h 1862205"/>
                  <a:gd name="connsiteX4-69" fmla="*/ 1322542 w 1431998"/>
                  <a:gd name="connsiteY4-70" fmla="*/ 16729 h 1862205"/>
                  <a:gd name="connsiteX5-71" fmla="*/ 1429222 w 1431998"/>
                  <a:gd name="connsiteY5-72" fmla="*/ 184369 h 1862205"/>
                  <a:gd name="connsiteX6-73" fmla="*/ 1408267 w 1431998"/>
                  <a:gd name="connsiteY6-74" fmla="*/ 1726149 h 1862205"/>
                  <a:gd name="connsiteX7-75" fmla="*/ 1322542 w 1431998"/>
                  <a:gd name="connsiteY7-76" fmla="*/ 1761709 h 1862205"/>
                  <a:gd name="connsiteX8-77" fmla="*/ 1322542 w 1431998"/>
                  <a:gd name="connsiteY8-78" fmla="*/ 412969 h 1862205"/>
                  <a:gd name="connsiteX9-79" fmla="*/ 1238722 w 1431998"/>
                  <a:gd name="connsiteY9-80" fmla="*/ 138649 h 1862205"/>
                  <a:gd name="connsiteX10-81" fmla="*/ 530062 w 1431998"/>
                  <a:gd name="connsiteY10-82" fmla="*/ 169129 h 1862205"/>
                  <a:gd name="connsiteX11-83" fmla="*/ 187162 w 1431998"/>
                  <a:gd name="connsiteY11-84" fmla="*/ 580609 h 1862205"/>
                  <a:gd name="connsiteX12-85" fmla="*/ 126202 w 1431998"/>
                  <a:gd name="connsiteY12-86" fmla="*/ 1563589 h 1862205"/>
                  <a:gd name="connsiteX13-87" fmla="*/ 118582 w 1431998"/>
                  <a:gd name="connsiteY13-88" fmla="*/ 1822669 h 1862205"/>
                  <a:gd name="connsiteX14-89" fmla="*/ 4282 w 1431998"/>
                  <a:gd name="connsiteY14-90" fmla="*/ 1776949 h 1862205"/>
                  <a:gd name="connsiteX0-91" fmla="*/ 4282 w 1434895"/>
                  <a:gd name="connsiteY0-92" fmla="*/ 1776949 h 1862205"/>
                  <a:gd name="connsiteX1-93" fmla="*/ 34762 w 1434895"/>
                  <a:gd name="connsiteY1-94" fmla="*/ 1037809 h 1862205"/>
                  <a:gd name="connsiteX2-95" fmla="*/ 133822 w 1434895"/>
                  <a:gd name="connsiteY2-96" fmla="*/ 313909 h 1862205"/>
                  <a:gd name="connsiteX3-97" fmla="*/ 514822 w 1434895"/>
                  <a:gd name="connsiteY3-98" fmla="*/ 39589 h 1862205"/>
                  <a:gd name="connsiteX4-99" fmla="*/ 1322542 w 1434895"/>
                  <a:gd name="connsiteY4-100" fmla="*/ 16729 h 1862205"/>
                  <a:gd name="connsiteX5-101" fmla="*/ 1429222 w 1434895"/>
                  <a:gd name="connsiteY5-102" fmla="*/ 184369 h 1862205"/>
                  <a:gd name="connsiteX6-103" fmla="*/ 1408267 w 1434895"/>
                  <a:gd name="connsiteY6-104" fmla="*/ 1726149 h 1862205"/>
                  <a:gd name="connsiteX7-105" fmla="*/ 1306667 w 1434895"/>
                  <a:gd name="connsiteY7-106" fmla="*/ 1691859 h 1862205"/>
                  <a:gd name="connsiteX8-107" fmla="*/ 1322542 w 1434895"/>
                  <a:gd name="connsiteY8-108" fmla="*/ 412969 h 1862205"/>
                  <a:gd name="connsiteX9-109" fmla="*/ 1238722 w 1434895"/>
                  <a:gd name="connsiteY9-110" fmla="*/ 138649 h 1862205"/>
                  <a:gd name="connsiteX10-111" fmla="*/ 530062 w 1434895"/>
                  <a:gd name="connsiteY10-112" fmla="*/ 169129 h 1862205"/>
                  <a:gd name="connsiteX11-113" fmla="*/ 187162 w 1434895"/>
                  <a:gd name="connsiteY11-114" fmla="*/ 580609 h 1862205"/>
                  <a:gd name="connsiteX12-115" fmla="*/ 126202 w 1434895"/>
                  <a:gd name="connsiteY12-116" fmla="*/ 1563589 h 1862205"/>
                  <a:gd name="connsiteX13-117" fmla="*/ 118582 w 1434895"/>
                  <a:gd name="connsiteY13-118" fmla="*/ 1822669 h 1862205"/>
                  <a:gd name="connsiteX14-119" fmla="*/ 4282 w 1434895"/>
                  <a:gd name="connsiteY14-120" fmla="*/ 1776949 h 1862205"/>
                  <a:gd name="connsiteX0-121" fmla="*/ 4282 w 1436798"/>
                  <a:gd name="connsiteY0-122" fmla="*/ 1776949 h 1875449"/>
                  <a:gd name="connsiteX1-123" fmla="*/ 34762 w 1436798"/>
                  <a:gd name="connsiteY1-124" fmla="*/ 1037809 h 1875449"/>
                  <a:gd name="connsiteX2-125" fmla="*/ 133822 w 1436798"/>
                  <a:gd name="connsiteY2-126" fmla="*/ 313909 h 1875449"/>
                  <a:gd name="connsiteX3-127" fmla="*/ 514822 w 1436798"/>
                  <a:gd name="connsiteY3-128" fmla="*/ 39589 h 1875449"/>
                  <a:gd name="connsiteX4-129" fmla="*/ 1322542 w 1436798"/>
                  <a:gd name="connsiteY4-130" fmla="*/ 16729 h 1875449"/>
                  <a:gd name="connsiteX5-131" fmla="*/ 1429222 w 1436798"/>
                  <a:gd name="connsiteY5-132" fmla="*/ 184369 h 1875449"/>
                  <a:gd name="connsiteX6-133" fmla="*/ 1414617 w 1436798"/>
                  <a:gd name="connsiteY6-134" fmla="*/ 1707099 h 1875449"/>
                  <a:gd name="connsiteX7-135" fmla="*/ 1306667 w 1436798"/>
                  <a:gd name="connsiteY7-136" fmla="*/ 1691859 h 1875449"/>
                  <a:gd name="connsiteX8-137" fmla="*/ 1322542 w 1436798"/>
                  <a:gd name="connsiteY8-138" fmla="*/ 412969 h 1875449"/>
                  <a:gd name="connsiteX9-139" fmla="*/ 1238722 w 1436798"/>
                  <a:gd name="connsiteY9-140" fmla="*/ 138649 h 1875449"/>
                  <a:gd name="connsiteX10-141" fmla="*/ 530062 w 1436798"/>
                  <a:gd name="connsiteY10-142" fmla="*/ 169129 h 1875449"/>
                  <a:gd name="connsiteX11-143" fmla="*/ 187162 w 1436798"/>
                  <a:gd name="connsiteY11-144" fmla="*/ 580609 h 1875449"/>
                  <a:gd name="connsiteX12-145" fmla="*/ 126202 w 1436798"/>
                  <a:gd name="connsiteY12-146" fmla="*/ 1563589 h 1875449"/>
                  <a:gd name="connsiteX13-147" fmla="*/ 118582 w 1436798"/>
                  <a:gd name="connsiteY13-148" fmla="*/ 1822669 h 1875449"/>
                  <a:gd name="connsiteX14-149" fmla="*/ 4282 w 1436798"/>
                  <a:gd name="connsiteY14-150" fmla="*/ 1776949 h 1875449"/>
                  <a:gd name="connsiteX0-151" fmla="*/ 4282 w 1432904"/>
                  <a:gd name="connsiteY0-152" fmla="*/ 1776949 h 1862205"/>
                  <a:gd name="connsiteX1-153" fmla="*/ 34762 w 1432904"/>
                  <a:gd name="connsiteY1-154" fmla="*/ 1037809 h 1862205"/>
                  <a:gd name="connsiteX2-155" fmla="*/ 133822 w 1432904"/>
                  <a:gd name="connsiteY2-156" fmla="*/ 313909 h 1862205"/>
                  <a:gd name="connsiteX3-157" fmla="*/ 514822 w 1432904"/>
                  <a:gd name="connsiteY3-158" fmla="*/ 39589 h 1862205"/>
                  <a:gd name="connsiteX4-159" fmla="*/ 1322542 w 1432904"/>
                  <a:gd name="connsiteY4-160" fmla="*/ 16729 h 1862205"/>
                  <a:gd name="connsiteX5-161" fmla="*/ 1429222 w 1432904"/>
                  <a:gd name="connsiteY5-162" fmla="*/ 184369 h 1862205"/>
                  <a:gd name="connsiteX6-163" fmla="*/ 1414617 w 1432904"/>
                  <a:gd name="connsiteY6-164" fmla="*/ 1707099 h 1862205"/>
                  <a:gd name="connsiteX7-165" fmla="*/ 1306667 w 1432904"/>
                  <a:gd name="connsiteY7-166" fmla="*/ 1691859 h 1862205"/>
                  <a:gd name="connsiteX8-167" fmla="*/ 1322542 w 1432904"/>
                  <a:gd name="connsiteY8-168" fmla="*/ 412969 h 1862205"/>
                  <a:gd name="connsiteX9-169" fmla="*/ 1238722 w 1432904"/>
                  <a:gd name="connsiteY9-170" fmla="*/ 138649 h 1862205"/>
                  <a:gd name="connsiteX10-171" fmla="*/ 530062 w 1432904"/>
                  <a:gd name="connsiteY10-172" fmla="*/ 169129 h 1862205"/>
                  <a:gd name="connsiteX11-173" fmla="*/ 187162 w 1432904"/>
                  <a:gd name="connsiteY11-174" fmla="*/ 580609 h 1862205"/>
                  <a:gd name="connsiteX12-175" fmla="*/ 126202 w 1432904"/>
                  <a:gd name="connsiteY12-176" fmla="*/ 1563589 h 1862205"/>
                  <a:gd name="connsiteX13-177" fmla="*/ 118582 w 1432904"/>
                  <a:gd name="connsiteY13-178" fmla="*/ 1822669 h 1862205"/>
                  <a:gd name="connsiteX14-179" fmla="*/ 4282 w 1432904"/>
                  <a:gd name="connsiteY14-180" fmla="*/ 1776949 h 1862205"/>
                  <a:gd name="connsiteX0-181" fmla="*/ 4282 w 1432904"/>
                  <a:gd name="connsiteY0-182" fmla="*/ 1776949 h 1862205"/>
                  <a:gd name="connsiteX1-183" fmla="*/ 34762 w 1432904"/>
                  <a:gd name="connsiteY1-184" fmla="*/ 1037809 h 1862205"/>
                  <a:gd name="connsiteX2-185" fmla="*/ 133822 w 1432904"/>
                  <a:gd name="connsiteY2-186" fmla="*/ 313909 h 1862205"/>
                  <a:gd name="connsiteX3-187" fmla="*/ 514822 w 1432904"/>
                  <a:gd name="connsiteY3-188" fmla="*/ 39589 h 1862205"/>
                  <a:gd name="connsiteX4-189" fmla="*/ 1322542 w 1432904"/>
                  <a:gd name="connsiteY4-190" fmla="*/ 16729 h 1862205"/>
                  <a:gd name="connsiteX5-191" fmla="*/ 1429222 w 1432904"/>
                  <a:gd name="connsiteY5-192" fmla="*/ 184369 h 1862205"/>
                  <a:gd name="connsiteX6-193" fmla="*/ 1414617 w 1432904"/>
                  <a:gd name="connsiteY6-194" fmla="*/ 1707099 h 1862205"/>
                  <a:gd name="connsiteX7-195" fmla="*/ 1306667 w 1432904"/>
                  <a:gd name="connsiteY7-196" fmla="*/ 1691859 h 1862205"/>
                  <a:gd name="connsiteX8-197" fmla="*/ 1322542 w 1432904"/>
                  <a:gd name="connsiteY8-198" fmla="*/ 412969 h 1862205"/>
                  <a:gd name="connsiteX9-199" fmla="*/ 1238722 w 1432904"/>
                  <a:gd name="connsiteY9-200" fmla="*/ 138649 h 1862205"/>
                  <a:gd name="connsiteX10-201" fmla="*/ 530062 w 1432904"/>
                  <a:gd name="connsiteY10-202" fmla="*/ 169129 h 1862205"/>
                  <a:gd name="connsiteX11-203" fmla="*/ 187162 w 1432904"/>
                  <a:gd name="connsiteY11-204" fmla="*/ 580609 h 1862205"/>
                  <a:gd name="connsiteX12-205" fmla="*/ 126202 w 1432904"/>
                  <a:gd name="connsiteY12-206" fmla="*/ 1563589 h 1862205"/>
                  <a:gd name="connsiteX13-207" fmla="*/ 118582 w 1432904"/>
                  <a:gd name="connsiteY13-208" fmla="*/ 1822669 h 1862205"/>
                  <a:gd name="connsiteX14-209" fmla="*/ 4282 w 1432904"/>
                  <a:gd name="connsiteY14-210" fmla="*/ 1776949 h 1862205"/>
                  <a:gd name="connsiteX0-211" fmla="*/ 4282 w 1436443"/>
                  <a:gd name="connsiteY0-212" fmla="*/ 1776949 h 1862205"/>
                  <a:gd name="connsiteX1-213" fmla="*/ 34762 w 1436443"/>
                  <a:gd name="connsiteY1-214" fmla="*/ 1037809 h 1862205"/>
                  <a:gd name="connsiteX2-215" fmla="*/ 133822 w 1436443"/>
                  <a:gd name="connsiteY2-216" fmla="*/ 313909 h 1862205"/>
                  <a:gd name="connsiteX3-217" fmla="*/ 514822 w 1436443"/>
                  <a:gd name="connsiteY3-218" fmla="*/ 39589 h 1862205"/>
                  <a:gd name="connsiteX4-219" fmla="*/ 1322542 w 1436443"/>
                  <a:gd name="connsiteY4-220" fmla="*/ 16729 h 1862205"/>
                  <a:gd name="connsiteX5-221" fmla="*/ 1429222 w 1436443"/>
                  <a:gd name="connsiteY5-222" fmla="*/ 184369 h 1862205"/>
                  <a:gd name="connsiteX6-223" fmla="*/ 1414617 w 1436443"/>
                  <a:gd name="connsiteY6-224" fmla="*/ 1707099 h 1862205"/>
                  <a:gd name="connsiteX7-225" fmla="*/ 1316192 w 1436443"/>
                  <a:gd name="connsiteY7-226" fmla="*/ 1707734 h 1862205"/>
                  <a:gd name="connsiteX8-227" fmla="*/ 1322542 w 1436443"/>
                  <a:gd name="connsiteY8-228" fmla="*/ 412969 h 1862205"/>
                  <a:gd name="connsiteX9-229" fmla="*/ 1238722 w 1436443"/>
                  <a:gd name="connsiteY9-230" fmla="*/ 138649 h 1862205"/>
                  <a:gd name="connsiteX10-231" fmla="*/ 530062 w 1436443"/>
                  <a:gd name="connsiteY10-232" fmla="*/ 169129 h 1862205"/>
                  <a:gd name="connsiteX11-233" fmla="*/ 187162 w 1436443"/>
                  <a:gd name="connsiteY11-234" fmla="*/ 580609 h 1862205"/>
                  <a:gd name="connsiteX12-235" fmla="*/ 126202 w 1436443"/>
                  <a:gd name="connsiteY12-236" fmla="*/ 1563589 h 1862205"/>
                  <a:gd name="connsiteX13-237" fmla="*/ 118582 w 1436443"/>
                  <a:gd name="connsiteY13-238" fmla="*/ 1822669 h 1862205"/>
                  <a:gd name="connsiteX14-239" fmla="*/ 4282 w 1436443"/>
                  <a:gd name="connsiteY14-240" fmla="*/ 1776949 h 1862205"/>
                  <a:gd name="connsiteX0-241" fmla="*/ 4282 w 1436443"/>
                  <a:gd name="connsiteY0-242" fmla="*/ 1776949 h 1862205"/>
                  <a:gd name="connsiteX1-243" fmla="*/ 34762 w 1436443"/>
                  <a:gd name="connsiteY1-244" fmla="*/ 1037809 h 1862205"/>
                  <a:gd name="connsiteX2-245" fmla="*/ 133822 w 1436443"/>
                  <a:gd name="connsiteY2-246" fmla="*/ 313909 h 1862205"/>
                  <a:gd name="connsiteX3-247" fmla="*/ 514822 w 1436443"/>
                  <a:gd name="connsiteY3-248" fmla="*/ 39589 h 1862205"/>
                  <a:gd name="connsiteX4-249" fmla="*/ 1322542 w 1436443"/>
                  <a:gd name="connsiteY4-250" fmla="*/ 16729 h 1862205"/>
                  <a:gd name="connsiteX5-251" fmla="*/ 1429222 w 1436443"/>
                  <a:gd name="connsiteY5-252" fmla="*/ 184369 h 1862205"/>
                  <a:gd name="connsiteX6-253" fmla="*/ 1414617 w 1436443"/>
                  <a:gd name="connsiteY6-254" fmla="*/ 1707099 h 1862205"/>
                  <a:gd name="connsiteX7-255" fmla="*/ 1316192 w 1436443"/>
                  <a:gd name="connsiteY7-256" fmla="*/ 1707734 h 1862205"/>
                  <a:gd name="connsiteX8-257" fmla="*/ 1322542 w 1436443"/>
                  <a:gd name="connsiteY8-258" fmla="*/ 412969 h 1862205"/>
                  <a:gd name="connsiteX9-259" fmla="*/ 1238722 w 1436443"/>
                  <a:gd name="connsiteY9-260" fmla="*/ 138649 h 1862205"/>
                  <a:gd name="connsiteX10-261" fmla="*/ 530062 w 1436443"/>
                  <a:gd name="connsiteY10-262" fmla="*/ 169129 h 1862205"/>
                  <a:gd name="connsiteX11-263" fmla="*/ 187162 w 1436443"/>
                  <a:gd name="connsiteY11-264" fmla="*/ 580609 h 1862205"/>
                  <a:gd name="connsiteX12-265" fmla="*/ 126202 w 1436443"/>
                  <a:gd name="connsiteY12-266" fmla="*/ 1563589 h 1862205"/>
                  <a:gd name="connsiteX13-267" fmla="*/ 118582 w 1436443"/>
                  <a:gd name="connsiteY13-268" fmla="*/ 1822669 h 1862205"/>
                  <a:gd name="connsiteX14-269" fmla="*/ 4282 w 1436443"/>
                  <a:gd name="connsiteY14-270" fmla="*/ 1776949 h 1862205"/>
                  <a:gd name="connsiteX0-271" fmla="*/ 4282 w 1435225"/>
                  <a:gd name="connsiteY0-272" fmla="*/ 1776949 h 1862205"/>
                  <a:gd name="connsiteX1-273" fmla="*/ 34762 w 1435225"/>
                  <a:gd name="connsiteY1-274" fmla="*/ 1037809 h 1862205"/>
                  <a:gd name="connsiteX2-275" fmla="*/ 133822 w 1435225"/>
                  <a:gd name="connsiteY2-276" fmla="*/ 313909 h 1862205"/>
                  <a:gd name="connsiteX3-277" fmla="*/ 514822 w 1435225"/>
                  <a:gd name="connsiteY3-278" fmla="*/ 39589 h 1862205"/>
                  <a:gd name="connsiteX4-279" fmla="*/ 1322542 w 1435225"/>
                  <a:gd name="connsiteY4-280" fmla="*/ 16729 h 1862205"/>
                  <a:gd name="connsiteX5-281" fmla="*/ 1429222 w 1435225"/>
                  <a:gd name="connsiteY5-282" fmla="*/ 184369 h 1862205"/>
                  <a:gd name="connsiteX6-283" fmla="*/ 1414617 w 1435225"/>
                  <a:gd name="connsiteY6-284" fmla="*/ 1707099 h 1862205"/>
                  <a:gd name="connsiteX7-285" fmla="*/ 1316192 w 1435225"/>
                  <a:gd name="connsiteY7-286" fmla="*/ 1707734 h 1862205"/>
                  <a:gd name="connsiteX8-287" fmla="*/ 1322542 w 1435225"/>
                  <a:gd name="connsiteY8-288" fmla="*/ 412969 h 1862205"/>
                  <a:gd name="connsiteX9-289" fmla="*/ 1238722 w 1435225"/>
                  <a:gd name="connsiteY9-290" fmla="*/ 138649 h 1862205"/>
                  <a:gd name="connsiteX10-291" fmla="*/ 530062 w 1435225"/>
                  <a:gd name="connsiteY10-292" fmla="*/ 169129 h 1862205"/>
                  <a:gd name="connsiteX11-293" fmla="*/ 187162 w 1435225"/>
                  <a:gd name="connsiteY11-294" fmla="*/ 580609 h 1862205"/>
                  <a:gd name="connsiteX12-295" fmla="*/ 126202 w 1435225"/>
                  <a:gd name="connsiteY12-296" fmla="*/ 1563589 h 1862205"/>
                  <a:gd name="connsiteX13-297" fmla="*/ 118582 w 1435225"/>
                  <a:gd name="connsiteY13-298" fmla="*/ 1822669 h 1862205"/>
                  <a:gd name="connsiteX14-299" fmla="*/ 4282 w 1435225"/>
                  <a:gd name="connsiteY14-300" fmla="*/ 1776949 h 1862205"/>
                  <a:gd name="connsiteX0-301" fmla="*/ 4282 w 1425842"/>
                  <a:gd name="connsiteY0-302" fmla="*/ 1796184 h 1881440"/>
                  <a:gd name="connsiteX1-303" fmla="*/ 34762 w 1425842"/>
                  <a:gd name="connsiteY1-304" fmla="*/ 1057044 h 1881440"/>
                  <a:gd name="connsiteX2-305" fmla="*/ 133822 w 1425842"/>
                  <a:gd name="connsiteY2-306" fmla="*/ 333144 h 1881440"/>
                  <a:gd name="connsiteX3-307" fmla="*/ 514822 w 1425842"/>
                  <a:gd name="connsiteY3-308" fmla="*/ 58824 h 1881440"/>
                  <a:gd name="connsiteX4-309" fmla="*/ 1322542 w 1425842"/>
                  <a:gd name="connsiteY4-310" fmla="*/ 35964 h 1881440"/>
                  <a:gd name="connsiteX5-311" fmla="*/ 1413347 w 1425842"/>
                  <a:gd name="connsiteY5-312" fmla="*/ 470304 h 1881440"/>
                  <a:gd name="connsiteX6-313" fmla="*/ 1414617 w 1425842"/>
                  <a:gd name="connsiteY6-314" fmla="*/ 1726334 h 1881440"/>
                  <a:gd name="connsiteX7-315" fmla="*/ 1316192 w 1425842"/>
                  <a:gd name="connsiteY7-316" fmla="*/ 1726969 h 1881440"/>
                  <a:gd name="connsiteX8-317" fmla="*/ 1322542 w 1425842"/>
                  <a:gd name="connsiteY8-318" fmla="*/ 432204 h 1881440"/>
                  <a:gd name="connsiteX9-319" fmla="*/ 1238722 w 1425842"/>
                  <a:gd name="connsiteY9-320" fmla="*/ 157884 h 1881440"/>
                  <a:gd name="connsiteX10-321" fmla="*/ 530062 w 1425842"/>
                  <a:gd name="connsiteY10-322" fmla="*/ 188364 h 1881440"/>
                  <a:gd name="connsiteX11-323" fmla="*/ 187162 w 1425842"/>
                  <a:gd name="connsiteY11-324" fmla="*/ 599844 h 1881440"/>
                  <a:gd name="connsiteX12-325" fmla="*/ 126202 w 1425842"/>
                  <a:gd name="connsiteY12-326" fmla="*/ 1582824 h 1881440"/>
                  <a:gd name="connsiteX13-327" fmla="*/ 118582 w 1425842"/>
                  <a:gd name="connsiteY13-328" fmla="*/ 1841904 h 1881440"/>
                  <a:gd name="connsiteX14-329" fmla="*/ 4282 w 1425842"/>
                  <a:gd name="connsiteY14-330" fmla="*/ 1796184 h 1881440"/>
                  <a:gd name="connsiteX0-331" fmla="*/ 4282 w 1431716"/>
                  <a:gd name="connsiteY0-332" fmla="*/ 1798743 h 1883999"/>
                  <a:gd name="connsiteX1-333" fmla="*/ 34762 w 1431716"/>
                  <a:gd name="connsiteY1-334" fmla="*/ 1059603 h 1883999"/>
                  <a:gd name="connsiteX2-335" fmla="*/ 133822 w 1431716"/>
                  <a:gd name="connsiteY2-336" fmla="*/ 335703 h 1883999"/>
                  <a:gd name="connsiteX3-337" fmla="*/ 514822 w 1431716"/>
                  <a:gd name="connsiteY3-338" fmla="*/ 61383 h 1883999"/>
                  <a:gd name="connsiteX4-339" fmla="*/ 1322542 w 1431716"/>
                  <a:gd name="connsiteY4-340" fmla="*/ 38523 h 1883999"/>
                  <a:gd name="connsiteX5-341" fmla="*/ 1422872 w 1431716"/>
                  <a:gd name="connsiteY5-342" fmla="*/ 507788 h 1883999"/>
                  <a:gd name="connsiteX6-343" fmla="*/ 1414617 w 1431716"/>
                  <a:gd name="connsiteY6-344" fmla="*/ 1728893 h 1883999"/>
                  <a:gd name="connsiteX7-345" fmla="*/ 1316192 w 1431716"/>
                  <a:gd name="connsiteY7-346" fmla="*/ 1729528 h 1883999"/>
                  <a:gd name="connsiteX8-347" fmla="*/ 1322542 w 1431716"/>
                  <a:gd name="connsiteY8-348" fmla="*/ 434763 h 1883999"/>
                  <a:gd name="connsiteX9-349" fmla="*/ 1238722 w 1431716"/>
                  <a:gd name="connsiteY9-350" fmla="*/ 160443 h 1883999"/>
                  <a:gd name="connsiteX10-351" fmla="*/ 530062 w 1431716"/>
                  <a:gd name="connsiteY10-352" fmla="*/ 190923 h 1883999"/>
                  <a:gd name="connsiteX11-353" fmla="*/ 187162 w 1431716"/>
                  <a:gd name="connsiteY11-354" fmla="*/ 602403 h 1883999"/>
                  <a:gd name="connsiteX12-355" fmla="*/ 126202 w 1431716"/>
                  <a:gd name="connsiteY12-356" fmla="*/ 1585383 h 1883999"/>
                  <a:gd name="connsiteX13-357" fmla="*/ 118582 w 1431716"/>
                  <a:gd name="connsiteY13-358" fmla="*/ 1844463 h 1883999"/>
                  <a:gd name="connsiteX14-359" fmla="*/ 4282 w 1431716"/>
                  <a:gd name="connsiteY14-360" fmla="*/ 1798743 h 1883999"/>
                  <a:gd name="connsiteX0-361" fmla="*/ 4282 w 1432742"/>
                  <a:gd name="connsiteY0-362" fmla="*/ 1798743 h 1883999"/>
                  <a:gd name="connsiteX1-363" fmla="*/ 34762 w 1432742"/>
                  <a:gd name="connsiteY1-364" fmla="*/ 1059603 h 1883999"/>
                  <a:gd name="connsiteX2-365" fmla="*/ 133822 w 1432742"/>
                  <a:gd name="connsiteY2-366" fmla="*/ 335703 h 1883999"/>
                  <a:gd name="connsiteX3-367" fmla="*/ 514822 w 1432742"/>
                  <a:gd name="connsiteY3-368" fmla="*/ 61383 h 1883999"/>
                  <a:gd name="connsiteX4-369" fmla="*/ 1322542 w 1432742"/>
                  <a:gd name="connsiteY4-370" fmla="*/ 38523 h 1883999"/>
                  <a:gd name="connsiteX5-371" fmla="*/ 1422872 w 1432742"/>
                  <a:gd name="connsiteY5-372" fmla="*/ 507788 h 1883999"/>
                  <a:gd name="connsiteX6-373" fmla="*/ 1414617 w 1432742"/>
                  <a:gd name="connsiteY6-374" fmla="*/ 1728893 h 1883999"/>
                  <a:gd name="connsiteX7-375" fmla="*/ 1316192 w 1432742"/>
                  <a:gd name="connsiteY7-376" fmla="*/ 1729528 h 1883999"/>
                  <a:gd name="connsiteX8-377" fmla="*/ 1322542 w 1432742"/>
                  <a:gd name="connsiteY8-378" fmla="*/ 434763 h 1883999"/>
                  <a:gd name="connsiteX9-379" fmla="*/ 1238722 w 1432742"/>
                  <a:gd name="connsiteY9-380" fmla="*/ 160443 h 1883999"/>
                  <a:gd name="connsiteX10-381" fmla="*/ 530062 w 1432742"/>
                  <a:gd name="connsiteY10-382" fmla="*/ 190923 h 1883999"/>
                  <a:gd name="connsiteX11-383" fmla="*/ 187162 w 1432742"/>
                  <a:gd name="connsiteY11-384" fmla="*/ 602403 h 1883999"/>
                  <a:gd name="connsiteX12-385" fmla="*/ 126202 w 1432742"/>
                  <a:gd name="connsiteY12-386" fmla="*/ 1585383 h 1883999"/>
                  <a:gd name="connsiteX13-387" fmla="*/ 118582 w 1432742"/>
                  <a:gd name="connsiteY13-388" fmla="*/ 1844463 h 1883999"/>
                  <a:gd name="connsiteX14-389" fmla="*/ 4282 w 1432742"/>
                  <a:gd name="connsiteY14-390" fmla="*/ 1798743 h 1883999"/>
                  <a:gd name="connsiteX0-391" fmla="*/ 4282 w 1432636"/>
                  <a:gd name="connsiteY0-392" fmla="*/ 1783438 h 1868694"/>
                  <a:gd name="connsiteX1-393" fmla="*/ 34762 w 1432636"/>
                  <a:gd name="connsiteY1-394" fmla="*/ 1044298 h 1868694"/>
                  <a:gd name="connsiteX2-395" fmla="*/ 133822 w 1432636"/>
                  <a:gd name="connsiteY2-396" fmla="*/ 320398 h 1868694"/>
                  <a:gd name="connsiteX3-397" fmla="*/ 514822 w 1432636"/>
                  <a:gd name="connsiteY3-398" fmla="*/ 46078 h 1868694"/>
                  <a:gd name="connsiteX4-399" fmla="*/ 1309842 w 1432636"/>
                  <a:gd name="connsiteY4-400" fmla="*/ 45443 h 1868694"/>
                  <a:gd name="connsiteX5-401" fmla="*/ 1422872 w 1432636"/>
                  <a:gd name="connsiteY5-402" fmla="*/ 492483 h 1868694"/>
                  <a:gd name="connsiteX6-403" fmla="*/ 1414617 w 1432636"/>
                  <a:gd name="connsiteY6-404" fmla="*/ 1713588 h 1868694"/>
                  <a:gd name="connsiteX7-405" fmla="*/ 1316192 w 1432636"/>
                  <a:gd name="connsiteY7-406" fmla="*/ 1714223 h 1868694"/>
                  <a:gd name="connsiteX8-407" fmla="*/ 1322542 w 1432636"/>
                  <a:gd name="connsiteY8-408" fmla="*/ 419458 h 1868694"/>
                  <a:gd name="connsiteX9-409" fmla="*/ 1238722 w 1432636"/>
                  <a:gd name="connsiteY9-410" fmla="*/ 145138 h 1868694"/>
                  <a:gd name="connsiteX10-411" fmla="*/ 530062 w 1432636"/>
                  <a:gd name="connsiteY10-412" fmla="*/ 175618 h 1868694"/>
                  <a:gd name="connsiteX11-413" fmla="*/ 187162 w 1432636"/>
                  <a:gd name="connsiteY11-414" fmla="*/ 587098 h 1868694"/>
                  <a:gd name="connsiteX12-415" fmla="*/ 126202 w 1432636"/>
                  <a:gd name="connsiteY12-416" fmla="*/ 1570078 h 1868694"/>
                  <a:gd name="connsiteX13-417" fmla="*/ 118582 w 1432636"/>
                  <a:gd name="connsiteY13-418" fmla="*/ 1829158 h 1868694"/>
                  <a:gd name="connsiteX14-419" fmla="*/ 4282 w 1432636"/>
                  <a:gd name="connsiteY14-420" fmla="*/ 1783438 h 1868694"/>
                  <a:gd name="connsiteX0-421" fmla="*/ 4282 w 1432636"/>
                  <a:gd name="connsiteY0-422" fmla="*/ 1783438 h 1868694"/>
                  <a:gd name="connsiteX1-423" fmla="*/ 34762 w 1432636"/>
                  <a:gd name="connsiteY1-424" fmla="*/ 1044298 h 1868694"/>
                  <a:gd name="connsiteX2-425" fmla="*/ 133822 w 1432636"/>
                  <a:gd name="connsiteY2-426" fmla="*/ 320398 h 1868694"/>
                  <a:gd name="connsiteX3-427" fmla="*/ 514822 w 1432636"/>
                  <a:gd name="connsiteY3-428" fmla="*/ 46078 h 1868694"/>
                  <a:gd name="connsiteX4-429" fmla="*/ 1309842 w 1432636"/>
                  <a:gd name="connsiteY4-430" fmla="*/ 45443 h 1868694"/>
                  <a:gd name="connsiteX5-431" fmla="*/ 1422872 w 1432636"/>
                  <a:gd name="connsiteY5-432" fmla="*/ 492483 h 1868694"/>
                  <a:gd name="connsiteX6-433" fmla="*/ 1414617 w 1432636"/>
                  <a:gd name="connsiteY6-434" fmla="*/ 1713588 h 1868694"/>
                  <a:gd name="connsiteX7-435" fmla="*/ 1316192 w 1432636"/>
                  <a:gd name="connsiteY7-436" fmla="*/ 1714223 h 1868694"/>
                  <a:gd name="connsiteX8-437" fmla="*/ 1322542 w 1432636"/>
                  <a:gd name="connsiteY8-438" fmla="*/ 419458 h 1868694"/>
                  <a:gd name="connsiteX9-439" fmla="*/ 1238722 w 1432636"/>
                  <a:gd name="connsiteY9-440" fmla="*/ 145138 h 1868694"/>
                  <a:gd name="connsiteX10-441" fmla="*/ 530062 w 1432636"/>
                  <a:gd name="connsiteY10-442" fmla="*/ 175618 h 1868694"/>
                  <a:gd name="connsiteX11-443" fmla="*/ 187162 w 1432636"/>
                  <a:gd name="connsiteY11-444" fmla="*/ 587098 h 1868694"/>
                  <a:gd name="connsiteX12-445" fmla="*/ 126202 w 1432636"/>
                  <a:gd name="connsiteY12-446" fmla="*/ 1570078 h 1868694"/>
                  <a:gd name="connsiteX13-447" fmla="*/ 118582 w 1432636"/>
                  <a:gd name="connsiteY13-448" fmla="*/ 1829158 h 1868694"/>
                  <a:gd name="connsiteX14-449" fmla="*/ 4282 w 1432636"/>
                  <a:gd name="connsiteY14-450" fmla="*/ 1783438 h 1868694"/>
                  <a:gd name="connsiteX0-451" fmla="*/ 4282 w 1432636"/>
                  <a:gd name="connsiteY0-452" fmla="*/ 1783438 h 1868694"/>
                  <a:gd name="connsiteX1-453" fmla="*/ 34762 w 1432636"/>
                  <a:gd name="connsiteY1-454" fmla="*/ 1044298 h 1868694"/>
                  <a:gd name="connsiteX2-455" fmla="*/ 133822 w 1432636"/>
                  <a:gd name="connsiteY2-456" fmla="*/ 320398 h 1868694"/>
                  <a:gd name="connsiteX3-457" fmla="*/ 514822 w 1432636"/>
                  <a:gd name="connsiteY3-458" fmla="*/ 46078 h 1868694"/>
                  <a:gd name="connsiteX4-459" fmla="*/ 1309842 w 1432636"/>
                  <a:gd name="connsiteY4-460" fmla="*/ 45443 h 1868694"/>
                  <a:gd name="connsiteX5-461" fmla="*/ 1422872 w 1432636"/>
                  <a:gd name="connsiteY5-462" fmla="*/ 492483 h 1868694"/>
                  <a:gd name="connsiteX6-463" fmla="*/ 1414617 w 1432636"/>
                  <a:gd name="connsiteY6-464" fmla="*/ 1713588 h 1868694"/>
                  <a:gd name="connsiteX7-465" fmla="*/ 1316192 w 1432636"/>
                  <a:gd name="connsiteY7-466" fmla="*/ 1714223 h 1868694"/>
                  <a:gd name="connsiteX8-467" fmla="*/ 1322542 w 1432636"/>
                  <a:gd name="connsiteY8-468" fmla="*/ 419458 h 1868694"/>
                  <a:gd name="connsiteX9-469" fmla="*/ 1254597 w 1432636"/>
                  <a:gd name="connsiteY9-470" fmla="*/ 148313 h 1868694"/>
                  <a:gd name="connsiteX10-471" fmla="*/ 530062 w 1432636"/>
                  <a:gd name="connsiteY10-472" fmla="*/ 175618 h 1868694"/>
                  <a:gd name="connsiteX11-473" fmla="*/ 187162 w 1432636"/>
                  <a:gd name="connsiteY11-474" fmla="*/ 587098 h 1868694"/>
                  <a:gd name="connsiteX12-475" fmla="*/ 126202 w 1432636"/>
                  <a:gd name="connsiteY12-476" fmla="*/ 1570078 h 1868694"/>
                  <a:gd name="connsiteX13-477" fmla="*/ 118582 w 1432636"/>
                  <a:gd name="connsiteY13-478" fmla="*/ 1829158 h 1868694"/>
                  <a:gd name="connsiteX14-479" fmla="*/ 4282 w 1432636"/>
                  <a:gd name="connsiteY14-480" fmla="*/ 1783438 h 1868694"/>
                  <a:gd name="connsiteX0-481" fmla="*/ 4282 w 1432636"/>
                  <a:gd name="connsiteY0-482" fmla="*/ 1783438 h 1868694"/>
                  <a:gd name="connsiteX1-483" fmla="*/ 34762 w 1432636"/>
                  <a:gd name="connsiteY1-484" fmla="*/ 1044298 h 1868694"/>
                  <a:gd name="connsiteX2-485" fmla="*/ 133822 w 1432636"/>
                  <a:gd name="connsiteY2-486" fmla="*/ 320398 h 1868694"/>
                  <a:gd name="connsiteX3-487" fmla="*/ 514822 w 1432636"/>
                  <a:gd name="connsiteY3-488" fmla="*/ 46078 h 1868694"/>
                  <a:gd name="connsiteX4-489" fmla="*/ 1309842 w 1432636"/>
                  <a:gd name="connsiteY4-490" fmla="*/ 45443 h 1868694"/>
                  <a:gd name="connsiteX5-491" fmla="*/ 1422872 w 1432636"/>
                  <a:gd name="connsiteY5-492" fmla="*/ 492483 h 1868694"/>
                  <a:gd name="connsiteX6-493" fmla="*/ 1414617 w 1432636"/>
                  <a:gd name="connsiteY6-494" fmla="*/ 1713588 h 1868694"/>
                  <a:gd name="connsiteX7-495" fmla="*/ 1316192 w 1432636"/>
                  <a:gd name="connsiteY7-496" fmla="*/ 1714223 h 1868694"/>
                  <a:gd name="connsiteX8-497" fmla="*/ 1322542 w 1432636"/>
                  <a:gd name="connsiteY8-498" fmla="*/ 419458 h 1868694"/>
                  <a:gd name="connsiteX9-499" fmla="*/ 1254597 w 1432636"/>
                  <a:gd name="connsiteY9-500" fmla="*/ 148313 h 1868694"/>
                  <a:gd name="connsiteX10-501" fmla="*/ 539587 w 1432636"/>
                  <a:gd name="connsiteY10-502" fmla="*/ 191493 h 1868694"/>
                  <a:gd name="connsiteX11-503" fmla="*/ 187162 w 1432636"/>
                  <a:gd name="connsiteY11-504" fmla="*/ 587098 h 1868694"/>
                  <a:gd name="connsiteX12-505" fmla="*/ 126202 w 1432636"/>
                  <a:gd name="connsiteY12-506" fmla="*/ 1570078 h 1868694"/>
                  <a:gd name="connsiteX13-507" fmla="*/ 118582 w 1432636"/>
                  <a:gd name="connsiteY13-508" fmla="*/ 1829158 h 1868694"/>
                  <a:gd name="connsiteX14-509" fmla="*/ 4282 w 1432636"/>
                  <a:gd name="connsiteY14-510" fmla="*/ 1783438 h 1868694"/>
                  <a:gd name="connsiteX0-511" fmla="*/ 4711 w 1433065"/>
                  <a:gd name="connsiteY0-512" fmla="*/ 1784834 h 1870090"/>
                  <a:gd name="connsiteX1-513" fmla="*/ 35191 w 1433065"/>
                  <a:gd name="connsiteY1-514" fmla="*/ 1045694 h 1870090"/>
                  <a:gd name="connsiteX2-515" fmla="*/ 156476 w 1433065"/>
                  <a:gd name="connsiteY2-516" fmla="*/ 347194 h 1870090"/>
                  <a:gd name="connsiteX3-517" fmla="*/ 515251 w 1433065"/>
                  <a:gd name="connsiteY3-518" fmla="*/ 47474 h 1870090"/>
                  <a:gd name="connsiteX4-519" fmla="*/ 1310271 w 1433065"/>
                  <a:gd name="connsiteY4-520" fmla="*/ 46839 h 1870090"/>
                  <a:gd name="connsiteX5-521" fmla="*/ 1423301 w 1433065"/>
                  <a:gd name="connsiteY5-522" fmla="*/ 493879 h 1870090"/>
                  <a:gd name="connsiteX6-523" fmla="*/ 1415046 w 1433065"/>
                  <a:gd name="connsiteY6-524" fmla="*/ 1714984 h 1870090"/>
                  <a:gd name="connsiteX7-525" fmla="*/ 1316621 w 1433065"/>
                  <a:gd name="connsiteY7-526" fmla="*/ 1715619 h 1870090"/>
                  <a:gd name="connsiteX8-527" fmla="*/ 1322971 w 1433065"/>
                  <a:gd name="connsiteY8-528" fmla="*/ 420854 h 1870090"/>
                  <a:gd name="connsiteX9-529" fmla="*/ 1255026 w 1433065"/>
                  <a:gd name="connsiteY9-530" fmla="*/ 149709 h 1870090"/>
                  <a:gd name="connsiteX10-531" fmla="*/ 540016 w 1433065"/>
                  <a:gd name="connsiteY10-532" fmla="*/ 192889 h 1870090"/>
                  <a:gd name="connsiteX11-533" fmla="*/ 187591 w 1433065"/>
                  <a:gd name="connsiteY11-534" fmla="*/ 588494 h 1870090"/>
                  <a:gd name="connsiteX12-535" fmla="*/ 126631 w 1433065"/>
                  <a:gd name="connsiteY12-536" fmla="*/ 1571474 h 1870090"/>
                  <a:gd name="connsiteX13-537" fmla="*/ 119011 w 1433065"/>
                  <a:gd name="connsiteY13-538" fmla="*/ 1830554 h 1870090"/>
                  <a:gd name="connsiteX14-539" fmla="*/ 4711 w 1433065"/>
                  <a:gd name="connsiteY14-540" fmla="*/ 1784834 h 1870090"/>
                  <a:gd name="connsiteX0-541" fmla="*/ 4711 w 1433065"/>
                  <a:gd name="connsiteY0-542" fmla="*/ 1776294 h 1861550"/>
                  <a:gd name="connsiteX1-543" fmla="*/ 35191 w 1433065"/>
                  <a:gd name="connsiteY1-544" fmla="*/ 1037154 h 1861550"/>
                  <a:gd name="connsiteX2-545" fmla="*/ 156476 w 1433065"/>
                  <a:gd name="connsiteY2-546" fmla="*/ 338654 h 1861550"/>
                  <a:gd name="connsiteX3-547" fmla="*/ 537476 w 1433065"/>
                  <a:gd name="connsiteY3-548" fmla="*/ 57984 h 1861550"/>
                  <a:gd name="connsiteX4-549" fmla="*/ 1310271 w 1433065"/>
                  <a:gd name="connsiteY4-550" fmla="*/ 38299 h 1861550"/>
                  <a:gd name="connsiteX5-551" fmla="*/ 1423301 w 1433065"/>
                  <a:gd name="connsiteY5-552" fmla="*/ 485339 h 1861550"/>
                  <a:gd name="connsiteX6-553" fmla="*/ 1415046 w 1433065"/>
                  <a:gd name="connsiteY6-554" fmla="*/ 1706444 h 1861550"/>
                  <a:gd name="connsiteX7-555" fmla="*/ 1316621 w 1433065"/>
                  <a:gd name="connsiteY7-556" fmla="*/ 1707079 h 1861550"/>
                  <a:gd name="connsiteX8-557" fmla="*/ 1322971 w 1433065"/>
                  <a:gd name="connsiteY8-558" fmla="*/ 412314 h 1861550"/>
                  <a:gd name="connsiteX9-559" fmla="*/ 1255026 w 1433065"/>
                  <a:gd name="connsiteY9-560" fmla="*/ 141169 h 1861550"/>
                  <a:gd name="connsiteX10-561" fmla="*/ 540016 w 1433065"/>
                  <a:gd name="connsiteY10-562" fmla="*/ 184349 h 1861550"/>
                  <a:gd name="connsiteX11-563" fmla="*/ 187591 w 1433065"/>
                  <a:gd name="connsiteY11-564" fmla="*/ 579954 h 1861550"/>
                  <a:gd name="connsiteX12-565" fmla="*/ 126631 w 1433065"/>
                  <a:gd name="connsiteY12-566" fmla="*/ 1562934 h 1861550"/>
                  <a:gd name="connsiteX13-567" fmla="*/ 119011 w 1433065"/>
                  <a:gd name="connsiteY13-568" fmla="*/ 1822014 h 1861550"/>
                  <a:gd name="connsiteX14-569" fmla="*/ 4711 w 1433065"/>
                  <a:gd name="connsiteY14-570" fmla="*/ 1776294 h 1861550"/>
                  <a:gd name="connsiteX0-571" fmla="*/ 4711 w 1433065"/>
                  <a:gd name="connsiteY0-572" fmla="*/ 1776294 h 1861550"/>
                  <a:gd name="connsiteX1-573" fmla="*/ 35191 w 1433065"/>
                  <a:gd name="connsiteY1-574" fmla="*/ 1037154 h 1861550"/>
                  <a:gd name="connsiteX2-575" fmla="*/ 156476 w 1433065"/>
                  <a:gd name="connsiteY2-576" fmla="*/ 338654 h 1861550"/>
                  <a:gd name="connsiteX3-577" fmla="*/ 537476 w 1433065"/>
                  <a:gd name="connsiteY3-578" fmla="*/ 57984 h 1861550"/>
                  <a:gd name="connsiteX4-579" fmla="*/ 1310271 w 1433065"/>
                  <a:gd name="connsiteY4-580" fmla="*/ 38299 h 1861550"/>
                  <a:gd name="connsiteX5-581" fmla="*/ 1423301 w 1433065"/>
                  <a:gd name="connsiteY5-582" fmla="*/ 485339 h 1861550"/>
                  <a:gd name="connsiteX6-583" fmla="*/ 1415046 w 1433065"/>
                  <a:gd name="connsiteY6-584" fmla="*/ 1706444 h 1861550"/>
                  <a:gd name="connsiteX7-585" fmla="*/ 1316621 w 1433065"/>
                  <a:gd name="connsiteY7-586" fmla="*/ 1707079 h 1861550"/>
                  <a:gd name="connsiteX8-587" fmla="*/ 1322971 w 1433065"/>
                  <a:gd name="connsiteY8-588" fmla="*/ 412314 h 1861550"/>
                  <a:gd name="connsiteX9-589" fmla="*/ 1235976 w 1433065"/>
                  <a:gd name="connsiteY9-590" fmla="*/ 131644 h 1861550"/>
                  <a:gd name="connsiteX10-591" fmla="*/ 540016 w 1433065"/>
                  <a:gd name="connsiteY10-592" fmla="*/ 184349 h 1861550"/>
                  <a:gd name="connsiteX11-593" fmla="*/ 187591 w 1433065"/>
                  <a:gd name="connsiteY11-594" fmla="*/ 579954 h 1861550"/>
                  <a:gd name="connsiteX12-595" fmla="*/ 126631 w 1433065"/>
                  <a:gd name="connsiteY12-596" fmla="*/ 1562934 h 1861550"/>
                  <a:gd name="connsiteX13-597" fmla="*/ 119011 w 1433065"/>
                  <a:gd name="connsiteY13-598" fmla="*/ 1822014 h 1861550"/>
                  <a:gd name="connsiteX14-599" fmla="*/ 4711 w 1433065"/>
                  <a:gd name="connsiteY14-600" fmla="*/ 1776294 h 1861550"/>
                  <a:gd name="connsiteX0-601" fmla="*/ 4711 w 1433065"/>
                  <a:gd name="connsiteY0-602" fmla="*/ 1776294 h 1861550"/>
                  <a:gd name="connsiteX1-603" fmla="*/ 35191 w 1433065"/>
                  <a:gd name="connsiteY1-604" fmla="*/ 1037154 h 1861550"/>
                  <a:gd name="connsiteX2-605" fmla="*/ 156476 w 1433065"/>
                  <a:gd name="connsiteY2-606" fmla="*/ 338654 h 1861550"/>
                  <a:gd name="connsiteX3-607" fmla="*/ 537476 w 1433065"/>
                  <a:gd name="connsiteY3-608" fmla="*/ 57984 h 1861550"/>
                  <a:gd name="connsiteX4-609" fmla="*/ 1310271 w 1433065"/>
                  <a:gd name="connsiteY4-610" fmla="*/ 38299 h 1861550"/>
                  <a:gd name="connsiteX5-611" fmla="*/ 1423301 w 1433065"/>
                  <a:gd name="connsiteY5-612" fmla="*/ 485339 h 1861550"/>
                  <a:gd name="connsiteX6-613" fmla="*/ 1415046 w 1433065"/>
                  <a:gd name="connsiteY6-614" fmla="*/ 1706444 h 1861550"/>
                  <a:gd name="connsiteX7-615" fmla="*/ 1316621 w 1433065"/>
                  <a:gd name="connsiteY7-616" fmla="*/ 1707079 h 1861550"/>
                  <a:gd name="connsiteX8-617" fmla="*/ 1322971 w 1433065"/>
                  <a:gd name="connsiteY8-618" fmla="*/ 412314 h 1861550"/>
                  <a:gd name="connsiteX9-619" fmla="*/ 1235976 w 1433065"/>
                  <a:gd name="connsiteY9-620" fmla="*/ 131644 h 1861550"/>
                  <a:gd name="connsiteX10-621" fmla="*/ 540016 w 1433065"/>
                  <a:gd name="connsiteY10-622" fmla="*/ 184349 h 1861550"/>
                  <a:gd name="connsiteX11-623" fmla="*/ 187591 w 1433065"/>
                  <a:gd name="connsiteY11-624" fmla="*/ 579954 h 1861550"/>
                  <a:gd name="connsiteX12-625" fmla="*/ 126631 w 1433065"/>
                  <a:gd name="connsiteY12-626" fmla="*/ 1562934 h 1861550"/>
                  <a:gd name="connsiteX13-627" fmla="*/ 119011 w 1433065"/>
                  <a:gd name="connsiteY13-628" fmla="*/ 1822014 h 1861550"/>
                  <a:gd name="connsiteX14-629" fmla="*/ 4711 w 1433065"/>
                  <a:gd name="connsiteY14-630" fmla="*/ 1776294 h 1861550"/>
                  <a:gd name="connsiteX0-631" fmla="*/ 4711 w 1432375"/>
                  <a:gd name="connsiteY0-632" fmla="*/ 1776294 h 1861550"/>
                  <a:gd name="connsiteX1-633" fmla="*/ 35191 w 1432375"/>
                  <a:gd name="connsiteY1-634" fmla="*/ 1037154 h 1861550"/>
                  <a:gd name="connsiteX2-635" fmla="*/ 156476 w 1432375"/>
                  <a:gd name="connsiteY2-636" fmla="*/ 338654 h 1861550"/>
                  <a:gd name="connsiteX3-637" fmla="*/ 537476 w 1432375"/>
                  <a:gd name="connsiteY3-638" fmla="*/ 57984 h 1861550"/>
                  <a:gd name="connsiteX4-639" fmla="*/ 1319796 w 1432375"/>
                  <a:gd name="connsiteY4-640" fmla="*/ 38299 h 1861550"/>
                  <a:gd name="connsiteX5-641" fmla="*/ 1423301 w 1432375"/>
                  <a:gd name="connsiteY5-642" fmla="*/ 485339 h 1861550"/>
                  <a:gd name="connsiteX6-643" fmla="*/ 1415046 w 1432375"/>
                  <a:gd name="connsiteY6-644" fmla="*/ 1706444 h 1861550"/>
                  <a:gd name="connsiteX7-645" fmla="*/ 1316621 w 1432375"/>
                  <a:gd name="connsiteY7-646" fmla="*/ 1707079 h 1861550"/>
                  <a:gd name="connsiteX8-647" fmla="*/ 1322971 w 1432375"/>
                  <a:gd name="connsiteY8-648" fmla="*/ 412314 h 1861550"/>
                  <a:gd name="connsiteX9-649" fmla="*/ 1235976 w 1432375"/>
                  <a:gd name="connsiteY9-650" fmla="*/ 131644 h 1861550"/>
                  <a:gd name="connsiteX10-651" fmla="*/ 540016 w 1432375"/>
                  <a:gd name="connsiteY10-652" fmla="*/ 184349 h 1861550"/>
                  <a:gd name="connsiteX11-653" fmla="*/ 187591 w 1432375"/>
                  <a:gd name="connsiteY11-654" fmla="*/ 579954 h 1861550"/>
                  <a:gd name="connsiteX12-655" fmla="*/ 126631 w 1432375"/>
                  <a:gd name="connsiteY12-656" fmla="*/ 1562934 h 1861550"/>
                  <a:gd name="connsiteX13-657" fmla="*/ 119011 w 1432375"/>
                  <a:gd name="connsiteY13-658" fmla="*/ 1822014 h 1861550"/>
                  <a:gd name="connsiteX14-659" fmla="*/ 4711 w 1432375"/>
                  <a:gd name="connsiteY14-660" fmla="*/ 1776294 h 1861550"/>
                  <a:gd name="connsiteX0-661" fmla="*/ 4711 w 1432375"/>
                  <a:gd name="connsiteY0-662" fmla="*/ 1766659 h 1851915"/>
                  <a:gd name="connsiteX1-663" fmla="*/ 35191 w 1432375"/>
                  <a:gd name="connsiteY1-664" fmla="*/ 1027519 h 1851915"/>
                  <a:gd name="connsiteX2-665" fmla="*/ 156476 w 1432375"/>
                  <a:gd name="connsiteY2-666" fmla="*/ 329019 h 1851915"/>
                  <a:gd name="connsiteX3-667" fmla="*/ 537476 w 1432375"/>
                  <a:gd name="connsiteY3-668" fmla="*/ 48349 h 1851915"/>
                  <a:gd name="connsiteX4-669" fmla="*/ 1319796 w 1432375"/>
                  <a:gd name="connsiteY4-670" fmla="*/ 28664 h 1851915"/>
                  <a:gd name="connsiteX5-671" fmla="*/ 1423301 w 1432375"/>
                  <a:gd name="connsiteY5-672" fmla="*/ 475704 h 1851915"/>
                  <a:gd name="connsiteX6-673" fmla="*/ 1415046 w 1432375"/>
                  <a:gd name="connsiteY6-674" fmla="*/ 1696809 h 1851915"/>
                  <a:gd name="connsiteX7-675" fmla="*/ 1316621 w 1432375"/>
                  <a:gd name="connsiteY7-676" fmla="*/ 1697444 h 1851915"/>
                  <a:gd name="connsiteX8-677" fmla="*/ 1322971 w 1432375"/>
                  <a:gd name="connsiteY8-678" fmla="*/ 402679 h 1851915"/>
                  <a:gd name="connsiteX9-679" fmla="*/ 1235976 w 1432375"/>
                  <a:gd name="connsiteY9-680" fmla="*/ 122009 h 1851915"/>
                  <a:gd name="connsiteX10-681" fmla="*/ 540016 w 1432375"/>
                  <a:gd name="connsiteY10-682" fmla="*/ 174714 h 1851915"/>
                  <a:gd name="connsiteX11-683" fmla="*/ 187591 w 1432375"/>
                  <a:gd name="connsiteY11-684" fmla="*/ 570319 h 1851915"/>
                  <a:gd name="connsiteX12-685" fmla="*/ 126631 w 1432375"/>
                  <a:gd name="connsiteY12-686" fmla="*/ 1553299 h 1851915"/>
                  <a:gd name="connsiteX13-687" fmla="*/ 119011 w 1432375"/>
                  <a:gd name="connsiteY13-688" fmla="*/ 1812379 h 1851915"/>
                  <a:gd name="connsiteX14-689" fmla="*/ 4711 w 1432375"/>
                  <a:gd name="connsiteY14-690" fmla="*/ 1766659 h 1851915"/>
                  <a:gd name="connsiteX0-691" fmla="*/ 4711 w 1431004"/>
                  <a:gd name="connsiteY0-692" fmla="*/ 1764502 h 1849758"/>
                  <a:gd name="connsiteX1-693" fmla="*/ 35191 w 1431004"/>
                  <a:gd name="connsiteY1-694" fmla="*/ 1025362 h 1849758"/>
                  <a:gd name="connsiteX2-695" fmla="*/ 156476 w 1431004"/>
                  <a:gd name="connsiteY2-696" fmla="*/ 326862 h 1849758"/>
                  <a:gd name="connsiteX3-697" fmla="*/ 537476 w 1431004"/>
                  <a:gd name="connsiteY3-698" fmla="*/ 46192 h 1849758"/>
                  <a:gd name="connsiteX4-699" fmla="*/ 1338846 w 1431004"/>
                  <a:gd name="connsiteY4-700" fmla="*/ 29682 h 1849758"/>
                  <a:gd name="connsiteX5-701" fmla="*/ 1423301 w 1431004"/>
                  <a:gd name="connsiteY5-702" fmla="*/ 473547 h 1849758"/>
                  <a:gd name="connsiteX6-703" fmla="*/ 1415046 w 1431004"/>
                  <a:gd name="connsiteY6-704" fmla="*/ 1694652 h 1849758"/>
                  <a:gd name="connsiteX7-705" fmla="*/ 1316621 w 1431004"/>
                  <a:gd name="connsiteY7-706" fmla="*/ 1695287 h 1849758"/>
                  <a:gd name="connsiteX8-707" fmla="*/ 1322971 w 1431004"/>
                  <a:gd name="connsiteY8-708" fmla="*/ 400522 h 1849758"/>
                  <a:gd name="connsiteX9-709" fmla="*/ 1235976 w 1431004"/>
                  <a:gd name="connsiteY9-710" fmla="*/ 119852 h 1849758"/>
                  <a:gd name="connsiteX10-711" fmla="*/ 540016 w 1431004"/>
                  <a:gd name="connsiteY10-712" fmla="*/ 172557 h 1849758"/>
                  <a:gd name="connsiteX11-713" fmla="*/ 187591 w 1431004"/>
                  <a:gd name="connsiteY11-714" fmla="*/ 568162 h 1849758"/>
                  <a:gd name="connsiteX12-715" fmla="*/ 126631 w 1431004"/>
                  <a:gd name="connsiteY12-716" fmla="*/ 1551142 h 1849758"/>
                  <a:gd name="connsiteX13-717" fmla="*/ 119011 w 1431004"/>
                  <a:gd name="connsiteY13-718" fmla="*/ 1810222 h 1849758"/>
                  <a:gd name="connsiteX14-719" fmla="*/ 4711 w 1431004"/>
                  <a:gd name="connsiteY14-720" fmla="*/ 1764502 h 1849758"/>
                  <a:gd name="connsiteX0-721" fmla="*/ 4711 w 1428109"/>
                  <a:gd name="connsiteY0-722" fmla="*/ 1776344 h 1861600"/>
                  <a:gd name="connsiteX1-723" fmla="*/ 35191 w 1428109"/>
                  <a:gd name="connsiteY1-724" fmla="*/ 1037204 h 1861600"/>
                  <a:gd name="connsiteX2-725" fmla="*/ 156476 w 1428109"/>
                  <a:gd name="connsiteY2-726" fmla="*/ 338704 h 1861600"/>
                  <a:gd name="connsiteX3-727" fmla="*/ 537476 w 1428109"/>
                  <a:gd name="connsiteY3-728" fmla="*/ 58034 h 1861600"/>
                  <a:gd name="connsiteX4-729" fmla="*/ 1338846 w 1428109"/>
                  <a:gd name="connsiteY4-730" fmla="*/ 41524 h 1861600"/>
                  <a:gd name="connsiteX5-731" fmla="*/ 1416951 w 1428109"/>
                  <a:gd name="connsiteY5-732" fmla="*/ 517139 h 1861600"/>
                  <a:gd name="connsiteX6-733" fmla="*/ 1415046 w 1428109"/>
                  <a:gd name="connsiteY6-734" fmla="*/ 1706494 h 1861600"/>
                  <a:gd name="connsiteX7-735" fmla="*/ 1316621 w 1428109"/>
                  <a:gd name="connsiteY7-736" fmla="*/ 1707129 h 1861600"/>
                  <a:gd name="connsiteX8-737" fmla="*/ 1322971 w 1428109"/>
                  <a:gd name="connsiteY8-738" fmla="*/ 412364 h 1861600"/>
                  <a:gd name="connsiteX9-739" fmla="*/ 1235976 w 1428109"/>
                  <a:gd name="connsiteY9-740" fmla="*/ 131694 h 1861600"/>
                  <a:gd name="connsiteX10-741" fmla="*/ 540016 w 1428109"/>
                  <a:gd name="connsiteY10-742" fmla="*/ 184399 h 1861600"/>
                  <a:gd name="connsiteX11-743" fmla="*/ 187591 w 1428109"/>
                  <a:gd name="connsiteY11-744" fmla="*/ 580004 h 1861600"/>
                  <a:gd name="connsiteX12-745" fmla="*/ 126631 w 1428109"/>
                  <a:gd name="connsiteY12-746" fmla="*/ 1562984 h 1861600"/>
                  <a:gd name="connsiteX13-747" fmla="*/ 119011 w 1428109"/>
                  <a:gd name="connsiteY13-748" fmla="*/ 1822064 h 1861600"/>
                  <a:gd name="connsiteX14-749" fmla="*/ 4711 w 1428109"/>
                  <a:gd name="connsiteY14-750" fmla="*/ 1776344 h 1861600"/>
                  <a:gd name="connsiteX0-751" fmla="*/ 4711 w 1431727"/>
                  <a:gd name="connsiteY0-752" fmla="*/ 1776574 h 1861830"/>
                  <a:gd name="connsiteX1-753" fmla="*/ 35191 w 1431727"/>
                  <a:gd name="connsiteY1-754" fmla="*/ 1037434 h 1861830"/>
                  <a:gd name="connsiteX2-755" fmla="*/ 156476 w 1431727"/>
                  <a:gd name="connsiteY2-756" fmla="*/ 338934 h 1861830"/>
                  <a:gd name="connsiteX3-757" fmla="*/ 537476 w 1431727"/>
                  <a:gd name="connsiteY3-758" fmla="*/ 58264 h 1861830"/>
                  <a:gd name="connsiteX4-759" fmla="*/ 1338846 w 1431727"/>
                  <a:gd name="connsiteY4-760" fmla="*/ 41754 h 1861830"/>
                  <a:gd name="connsiteX5-761" fmla="*/ 1423301 w 1431727"/>
                  <a:gd name="connsiteY5-762" fmla="*/ 520544 h 1861830"/>
                  <a:gd name="connsiteX6-763" fmla="*/ 1415046 w 1431727"/>
                  <a:gd name="connsiteY6-764" fmla="*/ 1706724 h 1861830"/>
                  <a:gd name="connsiteX7-765" fmla="*/ 1316621 w 1431727"/>
                  <a:gd name="connsiteY7-766" fmla="*/ 1707359 h 1861830"/>
                  <a:gd name="connsiteX8-767" fmla="*/ 1322971 w 1431727"/>
                  <a:gd name="connsiteY8-768" fmla="*/ 412594 h 1861830"/>
                  <a:gd name="connsiteX9-769" fmla="*/ 1235976 w 1431727"/>
                  <a:gd name="connsiteY9-770" fmla="*/ 131924 h 1861830"/>
                  <a:gd name="connsiteX10-771" fmla="*/ 540016 w 1431727"/>
                  <a:gd name="connsiteY10-772" fmla="*/ 184629 h 1861830"/>
                  <a:gd name="connsiteX11-773" fmla="*/ 187591 w 1431727"/>
                  <a:gd name="connsiteY11-774" fmla="*/ 580234 h 1861830"/>
                  <a:gd name="connsiteX12-775" fmla="*/ 126631 w 1431727"/>
                  <a:gd name="connsiteY12-776" fmla="*/ 1563214 h 1861830"/>
                  <a:gd name="connsiteX13-777" fmla="*/ 119011 w 1431727"/>
                  <a:gd name="connsiteY13-778" fmla="*/ 1822294 h 1861830"/>
                  <a:gd name="connsiteX14-779" fmla="*/ 4711 w 1431727"/>
                  <a:gd name="connsiteY14-780" fmla="*/ 1776574 h 1861830"/>
                  <a:gd name="connsiteX0-781" fmla="*/ 4711 w 1440607"/>
                  <a:gd name="connsiteY0-782" fmla="*/ 1776574 h 1861830"/>
                  <a:gd name="connsiteX1-783" fmla="*/ 35191 w 1440607"/>
                  <a:gd name="connsiteY1-784" fmla="*/ 1037434 h 1861830"/>
                  <a:gd name="connsiteX2-785" fmla="*/ 156476 w 1440607"/>
                  <a:gd name="connsiteY2-786" fmla="*/ 338934 h 1861830"/>
                  <a:gd name="connsiteX3-787" fmla="*/ 537476 w 1440607"/>
                  <a:gd name="connsiteY3-788" fmla="*/ 58264 h 1861830"/>
                  <a:gd name="connsiteX4-789" fmla="*/ 1338846 w 1440607"/>
                  <a:gd name="connsiteY4-790" fmla="*/ 41754 h 1861830"/>
                  <a:gd name="connsiteX5-791" fmla="*/ 1423301 w 1440607"/>
                  <a:gd name="connsiteY5-792" fmla="*/ 520544 h 1861830"/>
                  <a:gd name="connsiteX6-793" fmla="*/ 1415046 w 1440607"/>
                  <a:gd name="connsiteY6-794" fmla="*/ 1706724 h 1861830"/>
                  <a:gd name="connsiteX7-795" fmla="*/ 1316621 w 1440607"/>
                  <a:gd name="connsiteY7-796" fmla="*/ 1707359 h 1861830"/>
                  <a:gd name="connsiteX8-797" fmla="*/ 1322971 w 1440607"/>
                  <a:gd name="connsiteY8-798" fmla="*/ 412594 h 1861830"/>
                  <a:gd name="connsiteX9-799" fmla="*/ 1235976 w 1440607"/>
                  <a:gd name="connsiteY9-800" fmla="*/ 131924 h 1861830"/>
                  <a:gd name="connsiteX10-801" fmla="*/ 540016 w 1440607"/>
                  <a:gd name="connsiteY10-802" fmla="*/ 184629 h 1861830"/>
                  <a:gd name="connsiteX11-803" fmla="*/ 187591 w 1440607"/>
                  <a:gd name="connsiteY11-804" fmla="*/ 580234 h 1861830"/>
                  <a:gd name="connsiteX12-805" fmla="*/ 126631 w 1440607"/>
                  <a:gd name="connsiteY12-806" fmla="*/ 1563214 h 1861830"/>
                  <a:gd name="connsiteX13-807" fmla="*/ 119011 w 1440607"/>
                  <a:gd name="connsiteY13-808" fmla="*/ 1822294 h 1861830"/>
                  <a:gd name="connsiteX14-809" fmla="*/ 4711 w 1440607"/>
                  <a:gd name="connsiteY14-810" fmla="*/ 1776574 h 1861830"/>
                  <a:gd name="connsiteX0-811" fmla="*/ 4711 w 1438019"/>
                  <a:gd name="connsiteY0-812" fmla="*/ 1776574 h 1861830"/>
                  <a:gd name="connsiteX1-813" fmla="*/ 35191 w 1438019"/>
                  <a:gd name="connsiteY1-814" fmla="*/ 1037434 h 1861830"/>
                  <a:gd name="connsiteX2-815" fmla="*/ 156476 w 1438019"/>
                  <a:gd name="connsiteY2-816" fmla="*/ 338934 h 1861830"/>
                  <a:gd name="connsiteX3-817" fmla="*/ 537476 w 1438019"/>
                  <a:gd name="connsiteY3-818" fmla="*/ 58264 h 1861830"/>
                  <a:gd name="connsiteX4-819" fmla="*/ 1338846 w 1438019"/>
                  <a:gd name="connsiteY4-820" fmla="*/ 41754 h 1861830"/>
                  <a:gd name="connsiteX5-821" fmla="*/ 1423301 w 1438019"/>
                  <a:gd name="connsiteY5-822" fmla="*/ 520544 h 1861830"/>
                  <a:gd name="connsiteX6-823" fmla="*/ 1415046 w 1438019"/>
                  <a:gd name="connsiteY6-824" fmla="*/ 1706724 h 1861830"/>
                  <a:gd name="connsiteX7-825" fmla="*/ 1316621 w 1438019"/>
                  <a:gd name="connsiteY7-826" fmla="*/ 1707359 h 1861830"/>
                  <a:gd name="connsiteX8-827" fmla="*/ 1322971 w 1438019"/>
                  <a:gd name="connsiteY8-828" fmla="*/ 412594 h 1861830"/>
                  <a:gd name="connsiteX9-829" fmla="*/ 1235976 w 1438019"/>
                  <a:gd name="connsiteY9-830" fmla="*/ 131924 h 1861830"/>
                  <a:gd name="connsiteX10-831" fmla="*/ 540016 w 1438019"/>
                  <a:gd name="connsiteY10-832" fmla="*/ 184629 h 1861830"/>
                  <a:gd name="connsiteX11-833" fmla="*/ 187591 w 1438019"/>
                  <a:gd name="connsiteY11-834" fmla="*/ 580234 h 1861830"/>
                  <a:gd name="connsiteX12-835" fmla="*/ 126631 w 1438019"/>
                  <a:gd name="connsiteY12-836" fmla="*/ 1563214 h 1861830"/>
                  <a:gd name="connsiteX13-837" fmla="*/ 119011 w 1438019"/>
                  <a:gd name="connsiteY13-838" fmla="*/ 1822294 h 1861830"/>
                  <a:gd name="connsiteX14-839" fmla="*/ 4711 w 1438019"/>
                  <a:gd name="connsiteY14-840" fmla="*/ 1776574 h 1861830"/>
                  <a:gd name="connsiteX0-841" fmla="*/ 4711 w 1426002"/>
                  <a:gd name="connsiteY0-842" fmla="*/ 1771072 h 1856328"/>
                  <a:gd name="connsiteX1-843" fmla="*/ 35191 w 1426002"/>
                  <a:gd name="connsiteY1-844" fmla="*/ 1031932 h 1856328"/>
                  <a:gd name="connsiteX2-845" fmla="*/ 156476 w 1426002"/>
                  <a:gd name="connsiteY2-846" fmla="*/ 333432 h 1856328"/>
                  <a:gd name="connsiteX3-847" fmla="*/ 537476 w 1426002"/>
                  <a:gd name="connsiteY3-848" fmla="*/ 52762 h 1856328"/>
                  <a:gd name="connsiteX4-849" fmla="*/ 1338846 w 1426002"/>
                  <a:gd name="connsiteY4-850" fmla="*/ 36252 h 1856328"/>
                  <a:gd name="connsiteX5-851" fmla="*/ 1423301 w 1426002"/>
                  <a:gd name="connsiteY5-852" fmla="*/ 515042 h 1856328"/>
                  <a:gd name="connsiteX6-853" fmla="*/ 1415046 w 1426002"/>
                  <a:gd name="connsiteY6-854" fmla="*/ 1701222 h 1856328"/>
                  <a:gd name="connsiteX7-855" fmla="*/ 1316621 w 1426002"/>
                  <a:gd name="connsiteY7-856" fmla="*/ 1701857 h 1856328"/>
                  <a:gd name="connsiteX8-857" fmla="*/ 1322971 w 1426002"/>
                  <a:gd name="connsiteY8-858" fmla="*/ 407092 h 1856328"/>
                  <a:gd name="connsiteX9-859" fmla="*/ 1235976 w 1426002"/>
                  <a:gd name="connsiteY9-860" fmla="*/ 126422 h 1856328"/>
                  <a:gd name="connsiteX10-861" fmla="*/ 540016 w 1426002"/>
                  <a:gd name="connsiteY10-862" fmla="*/ 179127 h 1856328"/>
                  <a:gd name="connsiteX11-863" fmla="*/ 187591 w 1426002"/>
                  <a:gd name="connsiteY11-864" fmla="*/ 574732 h 1856328"/>
                  <a:gd name="connsiteX12-865" fmla="*/ 126631 w 1426002"/>
                  <a:gd name="connsiteY12-866" fmla="*/ 1557712 h 1856328"/>
                  <a:gd name="connsiteX13-867" fmla="*/ 119011 w 1426002"/>
                  <a:gd name="connsiteY13-868" fmla="*/ 1816792 h 1856328"/>
                  <a:gd name="connsiteX14-869" fmla="*/ 4711 w 1426002"/>
                  <a:gd name="connsiteY14-870" fmla="*/ 1771072 h 1856328"/>
                  <a:gd name="connsiteX0-871" fmla="*/ 4711 w 1426002"/>
                  <a:gd name="connsiteY0-872" fmla="*/ 1771072 h 1856328"/>
                  <a:gd name="connsiteX1-873" fmla="*/ 35191 w 1426002"/>
                  <a:gd name="connsiteY1-874" fmla="*/ 1031932 h 1856328"/>
                  <a:gd name="connsiteX2-875" fmla="*/ 156476 w 1426002"/>
                  <a:gd name="connsiteY2-876" fmla="*/ 333432 h 1856328"/>
                  <a:gd name="connsiteX3-877" fmla="*/ 537476 w 1426002"/>
                  <a:gd name="connsiteY3-878" fmla="*/ 52762 h 1856328"/>
                  <a:gd name="connsiteX4-879" fmla="*/ 1338846 w 1426002"/>
                  <a:gd name="connsiteY4-880" fmla="*/ 36252 h 1856328"/>
                  <a:gd name="connsiteX5-881" fmla="*/ 1423301 w 1426002"/>
                  <a:gd name="connsiteY5-882" fmla="*/ 515042 h 1856328"/>
                  <a:gd name="connsiteX6-883" fmla="*/ 1415046 w 1426002"/>
                  <a:gd name="connsiteY6-884" fmla="*/ 1701222 h 1856328"/>
                  <a:gd name="connsiteX7-885" fmla="*/ 1316621 w 1426002"/>
                  <a:gd name="connsiteY7-886" fmla="*/ 1701857 h 1856328"/>
                  <a:gd name="connsiteX8-887" fmla="*/ 1322971 w 1426002"/>
                  <a:gd name="connsiteY8-888" fmla="*/ 407092 h 1856328"/>
                  <a:gd name="connsiteX9-889" fmla="*/ 1235976 w 1426002"/>
                  <a:gd name="connsiteY9-890" fmla="*/ 126422 h 1856328"/>
                  <a:gd name="connsiteX10-891" fmla="*/ 540016 w 1426002"/>
                  <a:gd name="connsiteY10-892" fmla="*/ 179127 h 1856328"/>
                  <a:gd name="connsiteX11-893" fmla="*/ 187591 w 1426002"/>
                  <a:gd name="connsiteY11-894" fmla="*/ 574732 h 1856328"/>
                  <a:gd name="connsiteX12-895" fmla="*/ 126631 w 1426002"/>
                  <a:gd name="connsiteY12-896" fmla="*/ 1557712 h 1856328"/>
                  <a:gd name="connsiteX13-897" fmla="*/ 119011 w 1426002"/>
                  <a:gd name="connsiteY13-898" fmla="*/ 1816792 h 1856328"/>
                  <a:gd name="connsiteX14-899" fmla="*/ 4711 w 1426002"/>
                  <a:gd name="connsiteY14-900" fmla="*/ 1771072 h 1856328"/>
                  <a:gd name="connsiteX0-901" fmla="*/ 4711 w 1426002"/>
                  <a:gd name="connsiteY0-902" fmla="*/ 1771072 h 1856328"/>
                  <a:gd name="connsiteX1-903" fmla="*/ 35191 w 1426002"/>
                  <a:gd name="connsiteY1-904" fmla="*/ 1031932 h 1856328"/>
                  <a:gd name="connsiteX2-905" fmla="*/ 156476 w 1426002"/>
                  <a:gd name="connsiteY2-906" fmla="*/ 333432 h 1856328"/>
                  <a:gd name="connsiteX3-907" fmla="*/ 537476 w 1426002"/>
                  <a:gd name="connsiteY3-908" fmla="*/ 52762 h 1856328"/>
                  <a:gd name="connsiteX4-909" fmla="*/ 1338846 w 1426002"/>
                  <a:gd name="connsiteY4-910" fmla="*/ 36252 h 1856328"/>
                  <a:gd name="connsiteX5-911" fmla="*/ 1423301 w 1426002"/>
                  <a:gd name="connsiteY5-912" fmla="*/ 515042 h 1856328"/>
                  <a:gd name="connsiteX6-913" fmla="*/ 1415046 w 1426002"/>
                  <a:gd name="connsiteY6-914" fmla="*/ 1701222 h 1856328"/>
                  <a:gd name="connsiteX7-915" fmla="*/ 1316621 w 1426002"/>
                  <a:gd name="connsiteY7-916" fmla="*/ 1701857 h 1856328"/>
                  <a:gd name="connsiteX8-917" fmla="*/ 1322971 w 1426002"/>
                  <a:gd name="connsiteY8-918" fmla="*/ 407092 h 1856328"/>
                  <a:gd name="connsiteX9-919" fmla="*/ 1235976 w 1426002"/>
                  <a:gd name="connsiteY9-920" fmla="*/ 126422 h 1856328"/>
                  <a:gd name="connsiteX10-921" fmla="*/ 540016 w 1426002"/>
                  <a:gd name="connsiteY10-922" fmla="*/ 179127 h 1856328"/>
                  <a:gd name="connsiteX11-923" fmla="*/ 187591 w 1426002"/>
                  <a:gd name="connsiteY11-924" fmla="*/ 574732 h 1856328"/>
                  <a:gd name="connsiteX12-925" fmla="*/ 126631 w 1426002"/>
                  <a:gd name="connsiteY12-926" fmla="*/ 1557712 h 1856328"/>
                  <a:gd name="connsiteX13-927" fmla="*/ 119011 w 1426002"/>
                  <a:gd name="connsiteY13-928" fmla="*/ 1816792 h 1856328"/>
                  <a:gd name="connsiteX14-929" fmla="*/ 4711 w 1426002"/>
                  <a:gd name="connsiteY14-930" fmla="*/ 1771072 h 1856328"/>
                  <a:gd name="connsiteX0-931" fmla="*/ 4711 w 1426002"/>
                  <a:gd name="connsiteY0-932" fmla="*/ 1771072 h 1856328"/>
                  <a:gd name="connsiteX1-933" fmla="*/ 35191 w 1426002"/>
                  <a:gd name="connsiteY1-934" fmla="*/ 1031932 h 1856328"/>
                  <a:gd name="connsiteX2-935" fmla="*/ 156476 w 1426002"/>
                  <a:gd name="connsiteY2-936" fmla="*/ 333432 h 1856328"/>
                  <a:gd name="connsiteX3-937" fmla="*/ 537476 w 1426002"/>
                  <a:gd name="connsiteY3-938" fmla="*/ 52762 h 1856328"/>
                  <a:gd name="connsiteX4-939" fmla="*/ 1338846 w 1426002"/>
                  <a:gd name="connsiteY4-940" fmla="*/ 36252 h 1856328"/>
                  <a:gd name="connsiteX5-941" fmla="*/ 1423301 w 1426002"/>
                  <a:gd name="connsiteY5-942" fmla="*/ 515042 h 1856328"/>
                  <a:gd name="connsiteX6-943" fmla="*/ 1415046 w 1426002"/>
                  <a:gd name="connsiteY6-944" fmla="*/ 1701222 h 1856328"/>
                  <a:gd name="connsiteX7-945" fmla="*/ 1316621 w 1426002"/>
                  <a:gd name="connsiteY7-946" fmla="*/ 1701857 h 1856328"/>
                  <a:gd name="connsiteX8-947" fmla="*/ 1322971 w 1426002"/>
                  <a:gd name="connsiteY8-948" fmla="*/ 407092 h 1856328"/>
                  <a:gd name="connsiteX9-949" fmla="*/ 1235976 w 1426002"/>
                  <a:gd name="connsiteY9-950" fmla="*/ 126422 h 1856328"/>
                  <a:gd name="connsiteX10-951" fmla="*/ 540016 w 1426002"/>
                  <a:gd name="connsiteY10-952" fmla="*/ 179127 h 1856328"/>
                  <a:gd name="connsiteX11-953" fmla="*/ 197116 w 1426002"/>
                  <a:gd name="connsiteY11-954" fmla="*/ 590607 h 1856328"/>
                  <a:gd name="connsiteX12-955" fmla="*/ 126631 w 1426002"/>
                  <a:gd name="connsiteY12-956" fmla="*/ 1557712 h 1856328"/>
                  <a:gd name="connsiteX13-957" fmla="*/ 119011 w 1426002"/>
                  <a:gd name="connsiteY13-958" fmla="*/ 1816792 h 1856328"/>
                  <a:gd name="connsiteX14-959" fmla="*/ 4711 w 1426002"/>
                  <a:gd name="connsiteY14-960" fmla="*/ 1771072 h 1856328"/>
                  <a:gd name="connsiteX0-961" fmla="*/ 4711 w 1426002"/>
                  <a:gd name="connsiteY0-962" fmla="*/ 1771072 h 1856328"/>
                  <a:gd name="connsiteX1-963" fmla="*/ 35191 w 1426002"/>
                  <a:gd name="connsiteY1-964" fmla="*/ 1031932 h 1856328"/>
                  <a:gd name="connsiteX2-965" fmla="*/ 156476 w 1426002"/>
                  <a:gd name="connsiteY2-966" fmla="*/ 333432 h 1856328"/>
                  <a:gd name="connsiteX3-967" fmla="*/ 537476 w 1426002"/>
                  <a:gd name="connsiteY3-968" fmla="*/ 52762 h 1856328"/>
                  <a:gd name="connsiteX4-969" fmla="*/ 1338846 w 1426002"/>
                  <a:gd name="connsiteY4-970" fmla="*/ 36252 h 1856328"/>
                  <a:gd name="connsiteX5-971" fmla="*/ 1423301 w 1426002"/>
                  <a:gd name="connsiteY5-972" fmla="*/ 515042 h 1856328"/>
                  <a:gd name="connsiteX6-973" fmla="*/ 1415046 w 1426002"/>
                  <a:gd name="connsiteY6-974" fmla="*/ 1701222 h 1856328"/>
                  <a:gd name="connsiteX7-975" fmla="*/ 1316621 w 1426002"/>
                  <a:gd name="connsiteY7-976" fmla="*/ 1701857 h 1856328"/>
                  <a:gd name="connsiteX8-977" fmla="*/ 1322971 w 1426002"/>
                  <a:gd name="connsiteY8-978" fmla="*/ 407092 h 1856328"/>
                  <a:gd name="connsiteX9-979" fmla="*/ 1235976 w 1426002"/>
                  <a:gd name="connsiteY9-980" fmla="*/ 126422 h 1856328"/>
                  <a:gd name="connsiteX10-981" fmla="*/ 540016 w 1426002"/>
                  <a:gd name="connsiteY10-982" fmla="*/ 179127 h 1856328"/>
                  <a:gd name="connsiteX11-983" fmla="*/ 197116 w 1426002"/>
                  <a:gd name="connsiteY11-984" fmla="*/ 590607 h 1856328"/>
                  <a:gd name="connsiteX12-985" fmla="*/ 126631 w 1426002"/>
                  <a:gd name="connsiteY12-986" fmla="*/ 1557712 h 1856328"/>
                  <a:gd name="connsiteX13-987" fmla="*/ 119011 w 1426002"/>
                  <a:gd name="connsiteY13-988" fmla="*/ 1816792 h 1856328"/>
                  <a:gd name="connsiteX14-989" fmla="*/ 4711 w 1426002"/>
                  <a:gd name="connsiteY14-990" fmla="*/ 1771072 h 1856328"/>
                  <a:gd name="connsiteX0-991" fmla="*/ 5111 w 1423227"/>
                  <a:gd name="connsiteY0-992" fmla="*/ 1685347 h 1823872"/>
                  <a:gd name="connsiteX1-993" fmla="*/ 32416 w 1423227"/>
                  <a:gd name="connsiteY1-994" fmla="*/ 1031932 h 1823872"/>
                  <a:gd name="connsiteX2-995" fmla="*/ 153701 w 1423227"/>
                  <a:gd name="connsiteY2-996" fmla="*/ 333432 h 1823872"/>
                  <a:gd name="connsiteX3-997" fmla="*/ 534701 w 1423227"/>
                  <a:gd name="connsiteY3-998" fmla="*/ 52762 h 1823872"/>
                  <a:gd name="connsiteX4-999" fmla="*/ 1336071 w 1423227"/>
                  <a:gd name="connsiteY4-1000" fmla="*/ 36252 h 1823872"/>
                  <a:gd name="connsiteX5-1001" fmla="*/ 1420526 w 1423227"/>
                  <a:gd name="connsiteY5-1002" fmla="*/ 515042 h 1823872"/>
                  <a:gd name="connsiteX6-1003" fmla="*/ 1412271 w 1423227"/>
                  <a:gd name="connsiteY6-1004" fmla="*/ 1701222 h 1823872"/>
                  <a:gd name="connsiteX7-1005" fmla="*/ 1313846 w 1423227"/>
                  <a:gd name="connsiteY7-1006" fmla="*/ 1701857 h 1823872"/>
                  <a:gd name="connsiteX8-1007" fmla="*/ 1320196 w 1423227"/>
                  <a:gd name="connsiteY8-1008" fmla="*/ 407092 h 1823872"/>
                  <a:gd name="connsiteX9-1009" fmla="*/ 1233201 w 1423227"/>
                  <a:gd name="connsiteY9-1010" fmla="*/ 126422 h 1823872"/>
                  <a:gd name="connsiteX10-1011" fmla="*/ 537241 w 1423227"/>
                  <a:gd name="connsiteY10-1012" fmla="*/ 179127 h 1823872"/>
                  <a:gd name="connsiteX11-1013" fmla="*/ 194341 w 1423227"/>
                  <a:gd name="connsiteY11-1014" fmla="*/ 590607 h 1823872"/>
                  <a:gd name="connsiteX12-1015" fmla="*/ 123856 w 1423227"/>
                  <a:gd name="connsiteY12-1016" fmla="*/ 1557712 h 1823872"/>
                  <a:gd name="connsiteX13-1017" fmla="*/ 116236 w 1423227"/>
                  <a:gd name="connsiteY13-1018" fmla="*/ 1816792 h 1823872"/>
                  <a:gd name="connsiteX14-1019" fmla="*/ 5111 w 1423227"/>
                  <a:gd name="connsiteY14-1020" fmla="*/ 1685347 h 1823872"/>
                  <a:gd name="connsiteX0-1021" fmla="*/ 4220 w 1422336"/>
                  <a:gd name="connsiteY0-1022" fmla="*/ 1685347 h 1805167"/>
                  <a:gd name="connsiteX1-1023" fmla="*/ 31525 w 1422336"/>
                  <a:gd name="connsiteY1-1024" fmla="*/ 1031932 h 1805167"/>
                  <a:gd name="connsiteX2-1025" fmla="*/ 152810 w 1422336"/>
                  <a:gd name="connsiteY2-1026" fmla="*/ 333432 h 1805167"/>
                  <a:gd name="connsiteX3-1027" fmla="*/ 533810 w 1422336"/>
                  <a:gd name="connsiteY3-1028" fmla="*/ 52762 h 1805167"/>
                  <a:gd name="connsiteX4-1029" fmla="*/ 1335180 w 1422336"/>
                  <a:gd name="connsiteY4-1030" fmla="*/ 36252 h 1805167"/>
                  <a:gd name="connsiteX5-1031" fmla="*/ 1419635 w 1422336"/>
                  <a:gd name="connsiteY5-1032" fmla="*/ 515042 h 1805167"/>
                  <a:gd name="connsiteX6-1033" fmla="*/ 1411380 w 1422336"/>
                  <a:gd name="connsiteY6-1034" fmla="*/ 1701222 h 1805167"/>
                  <a:gd name="connsiteX7-1035" fmla="*/ 1312955 w 1422336"/>
                  <a:gd name="connsiteY7-1036" fmla="*/ 1701857 h 1805167"/>
                  <a:gd name="connsiteX8-1037" fmla="*/ 1319305 w 1422336"/>
                  <a:gd name="connsiteY8-1038" fmla="*/ 407092 h 1805167"/>
                  <a:gd name="connsiteX9-1039" fmla="*/ 1232310 w 1422336"/>
                  <a:gd name="connsiteY9-1040" fmla="*/ 126422 h 1805167"/>
                  <a:gd name="connsiteX10-1041" fmla="*/ 536350 w 1422336"/>
                  <a:gd name="connsiteY10-1042" fmla="*/ 179127 h 1805167"/>
                  <a:gd name="connsiteX11-1043" fmla="*/ 193450 w 1422336"/>
                  <a:gd name="connsiteY11-1044" fmla="*/ 590607 h 1805167"/>
                  <a:gd name="connsiteX12-1045" fmla="*/ 122965 w 1422336"/>
                  <a:gd name="connsiteY12-1046" fmla="*/ 1557712 h 1805167"/>
                  <a:gd name="connsiteX13-1047" fmla="*/ 102645 w 1422336"/>
                  <a:gd name="connsiteY13-1048" fmla="*/ 1778692 h 1805167"/>
                  <a:gd name="connsiteX14-1049" fmla="*/ 4220 w 1422336"/>
                  <a:gd name="connsiteY14-1050" fmla="*/ 1685347 h 1805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422336" h="1805167">
                    <a:moveTo>
                      <a:pt x="4220" y="1685347"/>
                    </a:moveTo>
                    <a:cubicBezTo>
                      <a:pt x="-7633" y="1560887"/>
                      <a:pt x="6760" y="1257251"/>
                      <a:pt x="31525" y="1031932"/>
                    </a:cubicBezTo>
                    <a:cubicBezTo>
                      <a:pt x="56290" y="806613"/>
                      <a:pt x="69096" y="496627"/>
                      <a:pt x="152810" y="333432"/>
                    </a:cubicBezTo>
                    <a:cubicBezTo>
                      <a:pt x="236524" y="170237"/>
                      <a:pt x="336748" y="102292"/>
                      <a:pt x="533810" y="52762"/>
                    </a:cubicBezTo>
                    <a:cubicBezTo>
                      <a:pt x="730872" y="3232"/>
                      <a:pt x="1231993" y="-28095"/>
                      <a:pt x="1335180" y="36252"/>
                    </a:cubicBezTo>
                    <a:cubicBezTo>
                      <a:pt x="1438367" y="100599"/>
                      <a:pt x="1422810" y="291522"/>
                      <a:pt x="1419635" y="515042"/>
                    </a:cubicBezTo>
                    <a:cubicBezTo>
                      <a:pt x="1416460" y="738562"/>
                      <a:pt x="1429160" y="1503420"/>
                      <a:pt x="1411380" y="1701222"/>
                    </a:cubicBezTo>
                    <a:cubicBezTo>
                      <a:pt x="1393600" y="1899024"/>
                      <a:pt x="1318776" y="1765145"/>
                      <a:pt x="1312955" y="1701857"/>
                    </a:cubicBezTo>
                    <a:cubicBezTo>
                      <a:pt x="1307134" y="1638569"/>
                      <a:pt x="1316871" y="542664"/>
                      <a:pt x="1319305" y="407092"/>
                    </a:cubicBezTo>
                    <a:cubicBezTo>
                      <a:pt x="1321739" y="271520"/>
                      <a:pt x="1292952" y="170766"/>
                      <a:pt x="1232310" y="126422"/>
                    </a:cubicBezTo>
                    <a:cubicBezTo>
                      <a:pt x="1171668" y="82078"/>
                      <a:pt x="709493" y="101763"/>
                      <a:pt x="536350" y="179127"/>
                    </a:cubicBezTo>
                    <a:cubicBezTo>
                      <a:pt x="363207" y="256491"/>
                      <a:pt x="227422" y="421168"/>
                      <a:pt x="193450" y="590607"/>
                    </a:cubicBezTo>
                    <a:cubicBezTo>
                      <a:pt x="159478" y="760046"/>
                      <a:pt x="134395" y="1350702"/>
                      <a:pt x="122965" y="1557712"/>
                    </a:cubicBezTo>
                    <a:cubicBezTo>
                      <a:pt x="111535" y="1764722"/>
                      <a:pt x="122436" y="1757420"/>
                      <a:pt x="102645" y="1778692"/>
                    </a:cubicBezTo>
                    <a:cubicBezTo>
                      <a:pt x="82854" y="1799964"/>
                      <a:pt x="16073" y="1809807"/>
                      <a:pt x="4220" y="16853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自由: 形状 7"/>
              <p:cNvSpPr/>
              <p:nvPr/>
            </p:nvSpPr>
            <p:spPr>
              <a:xfrm>
                <a:off x="5837005" y="3479892"/>
                <a:ext cx="2752642" cy="2145575"/>
              </a:xfrm>
              <a:custGeom>
                <a:avLst/>
                <a:gdLst>
                  <a:gd name="connsiteX0" fmla="*/ 1406413 w 2798032"/>
                  <a:gd name="connsiteY0" fmla="*/ 36641 h 2169787"/>
                  <a:gd name="connsiteX1" fmla="*/ 1322593 w 2798032"/>
                  <a:gd name="connsiteY1" fmla="*/ 440501 h 2169787"/>
                  <a:gd name="connsiteX2" fmla="*/ 1299733 w 2798032"/>
                  <a:gd name="connsiteY2" fmla="*/ 806261 h 2169787"/>
                  <a:gd name="connsiteX3" fmla="*/ 1017793 w 2798032"/>
                  <a:gd name="connsiteY3" fmla="*/ 1537781 h 2169787"/>
                  <a:gd name="connsiteX4" fmla="*/ 514873 w 2798032"/>
                  <a:gd name="connsiteY4" fmla="*/ 1941641 h 2169787"/>
                  <a:gd name="connsiteX5" fmla="*/ 27193 w 2798032"/>
                  <a:gd name="connsiteY5" fmla="*/ 2040701 h 2169787"/>
                  <a:gd name="connsiteX6" fmla="*/ 95773 w 2798032"/>
                  <a:gd name="connsiteY6" fmla="*/ 2155001 h 2169787"/>
                  <a:gd name="connsiteX7" fmla="*/ 377713 w 2798032"/>
                  <a:gd name="connsiteY7" fmla="*/ 2139761 h 2169787"/>
                  <a:gd name="connsiteX8" fmla="*/ 895873 w 2798032"/>
                  <a:gd name="connsiteY8" fmla="*/ 1895921 h 2169787"/>
                  <a:gd name="connsiteX9" fmla="*/ 1307353 w 2798032"/>
                  <a:gd name="connsiteY9" fmla="*/ 1202501 h 2169787"/>
                  <a:gd name="connsiteX10" fmla="*/ 1353073 w 2798032"/>
                  <a:gd name="connsiteY10" fmla="*/ 1034861 h 2169787"/>
                  <a:gd name="connsiteX11" fmla="*/ 1383553 w 2798032"/>
                  <a:gd name="connsiteY11" fmla="*/ 1461581 h 2169787"/>
                  <a:gd name="connsiteX12" fmla="*/ 1452133 w 2798032"/>
                  <a:gd name="connsiteY12" fmla="*/ 1735901 h 2169787"/>
                  <a:gd name="connsiteX13" fmla="*/ 1749313 w 2798032"/>
                  <a:gd name="connsiteY13" fmla="*/ 1903541 h 2169787"/>
                  <a:gd name="connsiteX14" fmla="*/ 2419873 w 2798032"/>
                  <a:gd name="connsiteY14" fmla="*/ 1873061 h 2169787"/>
                  <a:gd name="connsiteX15" fmla="*/ 2747533 w 2798032"/>
                  <a:gd name="connsiteY15" fmla="*/ 1774001 h 2169787"/>
                  <a:gd name="connsiteX16" fmla="*/ 2785633 w 2798032"/>
                  <a:gd name="connsiteY16" fmla="*/ 1453961 h 2169787"/>
                  <a:gd name="connsiteX17" fmla="*/ 2633233 w 2798032"/>
                  <a:gd name="connsiteY17" fmla="*/ 1553021 h 2169787"/>
                  <a:gd name="connsiteX18" fmla="*/ 2259853 w 2798032"/>
                  <a:gd name="connsiteY18" fmla="*/ 1705421 h 2169787"/>
                  <a:gd name="connsiteX19" fmla="*/ 1635013 w 2798032"/>
                  <a:gd name="connsiteY19" fmla="*/ 1636841 h 2169787"/>
                  <a:gd name="connsiteX20" fmla="*/ 1467373 w 2798032"/>
                  <a:gd name="connsiteY20" fmla="*/ 1301561 h 2169787"/>
                  <a:gd name="connsiteX21" fmla="*/ 1490233 w 2798032"/>
                  <a:gd name="connsiteY21" fmla="*/ 463361 h 2169787"/>
                  <a:gd name="connsiteX22" fmla="*/ 1505473 w 2798032"/>
                  <a:gd name="connsiteY22" fmla="*/ 67121 h 2169787"/>
                  <a:gd name="connsiteX23" fmla="*/ 1406413 w 2798032"/>
                  <a:gd name="connsiteY23" fmla="*/ 36641 h 2169787"/>
                  <a:gd name="connsiteX0-1" fmla="*/ 1406413 w 2798032"/>
                  <a:gd name="connsiteY0-2" fmla="*/ 36641 h 2169787"/>
                  <a:gd name="connsiteX1-3" fmla="*/ 1344818 w 2798032"/>
                  <a:gd name="connsiteY1-4" fmla="*/ 440501 h 2169787"/>
                  <a:gd name="connsiteX2-5" fmla="*/ 1299733 w 2798032"/>
                  <a:gd name="connsiteY2-6" fmla="*/ 806261 h 2169787"/>
                  <a:gd name="connsiteX3-7" fmla="*/ 1017793 w 2798032"/>
                  <a:gd name="connsiteY3-8" fmla="*/ 1537781 h 2169787"/>
                  <a:gd name="connsiteX4-9" fmla="*/ 514873 w 2798032"/>
                  <a:gd name="connsiteY4-10" fmla="*/ 1941641 h 2169787"/>
                  <a:gd name="connsiteX5-11" fmla="*/ 27193 w 2798032"/>
                  <a:gd name="connsiteY5-12" fmla="*/ 2040701 h 2169787"/>
                  <a:gd name="connsiteX6-13" fmla="*/ 95773 w 2798032"/>
                  <a:gd name="connsiteY6-14" fmla="*/ 2155001 h 2169787"/>
                  <a:gd name="connsiteX7-15" fmla="*/ 377713 w 2798032"/>
                  <a:gd name="connsiteY7-16" fmla="*/ 2139761 h 2169787"/>
                  <a:gd name="connsiteX8-17" fmla="*/ 895873 w 2798032"/>
                  <a:gd name="connsiteY8-18" fmla="*/ 1895921 h 2169787"/>
                  <a:gd name="connsiteX9-19" fmla="*/ 1307353 w 2798032"/>
                  <a:gd name="connsiteY9-20" fmla="*/ 1202501 h 2169787"/>
                  <a:gd name="connsiteX10-21" fmla="*/ 1353073 w 2798032"/>
                  <a:gd name="connsiteY10-22" fmla="*/ 1034861 h 2169787"/>
                  <a:gd name="connsiteX11-23" fmla="*/ 1383553 w 2798032"/>
                  <a:gd name="connsiteY11-24" fmla="*/ 1461581 h 2169787"/>
                  <a:gd name="connsiteX12-25" fmla="*/ 1452133 w 2798032"/>
                  <a:gd name="connsiteY12-26" fmla="*/ 1735901 h 2169787"/>
                  <a:gd name="connsiteX13-27" fmla="*/ 1749313 w 2798032"/>
                  <a:gd name="connsiteY13-28" fmla="*/ 1903541 h 2169787"/>
                  <a:gd name="connsiteX14-29" fmla="*/ 2419873 w 2798032"/>
                  <a:gd name="connsiteY14-30" fmla="*/ 1873061 h 2169787"/>
                  <a:gd name="connsiteX15-31" fmla="*/ 2747533 w 2798032"/>
                  <a:gd name="connsiteY15-32" fmla="*/ 1774001 h 2169787"/>
                  <a:gd name="connsiteX16-33" fmla="*/ 2785633 w 2798032"/>
                  <a:gd name="connsiteY16-34" fmla="*/ 1453961 h 2169787"/>
                  <a:gd name="connsiteX17-35" fmla="*/ 2633233 w 2798032"/>
                  <a:gd name="connsiteY17-36" fmla="*/ 1553021 h 2169787"/>
                  <a:gd name="connsiteX18-37" fmla="*/ 2259853 w 2798032"/>
                  <a:gd name="connsiteY18-38" fmla="*/ 1705421 h 2169787"/>
                  <a:gd name="connsiteX19-39" fmla="*/ 1635013 w 2798032"/>
                  <a:gd name="connsiteY19-40" fmla="*/ 1636841 h 2169787"/>
                  <a:gd name="connsiteX20-41" fmla="*/ 1467373 w 2798032"/>
                  <a:gd name="connsiteY20-42" fmla="*/ 1301561 h 2169787"/>
                  <a:gd name="connsiteX21-43" fmla="*/ 1490233 w 2798032"/>
                  <a:gd name="connsiteY21-44" fmla="*/ 463361 h 2169787"/>
                  <a:gd name="connsiteX22-45" fmla="*/ 1505473 w 2798032"/>
                  <a:gd name="connsiteY22-46" fmla="*/ 67121 h 2169787"/>
                  <a:gd name="connsiteX23-47" fmla="*/ 1406413 w 2798032"/>
                  <a:gd name="connsiteY23-48" fmla="*/ 36641 h 2169787"/>
                  <a:gd name="connsiteX0-49" fmla="*/ 1406413 w 2798032"/>
                  <a:gd name="connsiteY0-50" fmla="*/ 36641 h 2169787"/>
                  <a:gd name="connsiteX1-51" fmla="*/ 1344818 w 2798032"/>
                  <a:gd name="connsiteY1-52" fmla="*/ 440501 h 2169787"/>
                  <a:gd name="connsiteX2-53" fmla="*/ 1299733 w 2798032"/>
                  <a:gd name="connsiteY2-54" fmla="*/ 806261 h 2169787"/>
                  <a:gd name="connsiteX3-55" fmla="*/ 1017793 w 2798032"/>
                  <a:gd name="connsiteY3-56" fmla="*/ 1537781 h 2169787"/>
                  <a:gd name="connsiteX4-57" fmla="*/ 514873 w 2798032"/>
                  <a:gd name="connsiteY4-58" fmla="*/ 1941641 h 2169787"/>
                  <a:gd name="connsiteX5-59" fmla="*/ 27193 w 2798032"/>
                  <a:gd name="connsiteY5-60" fmla="*/ 2040701 h 2169787"/>
                  <a:gd name="connsiteX6-61" fmla="*/ 95773 w 2798032"/>
                  <a:gd name="connsiteY6-62" fmla="*/ 2155001 h 2169787"/>
                  <a:gd name="connsiteX7-63" fmla="*/ 377713 w 2798032"/>
                  <a:gd name="connsiteY7-64" fmla="*/ 2139761 h 2169787"/>
                  <a:gd name="connsiteX8-65" fmla="*/ 895873 w 2798032"/>
                  <a:gd name="connsiteY8-66" fmla="*/ 1895921 h 2169787"/>
                  <a:gd name="connsiteX9-67" fmla="*/ 1307353 w 2798032"/>
                  <a:gd name="connsiteY9-68" fmla="*/ 1202501 h 2169787"/>
                  <a:gd name="connsiteX10-69" fmla="*/ 1353073 w 2798032"/>
                  <a:gd name="connsiteY10-70" fmla="*/ 1034861 h 2169787"/>
                  <a:gd name="connsiteX11-71" fmla="*/ 1383553 w 2798032"/>
                  <a:gd name="connsiteY11-72" fmla="*/ 1461581 h 2169787"/>
                  <a:gd name="connsiteX12-73" fmla="*/ 1452133 w 2798032"/>
                  <a:gd name="connsiteY12-74" fmla="*/ 1735901 h 2169787"/>
                  <a:gd name="connsiteX13-75" fmla="*/ 1749313 w 2798032"/>
                  <a:gd name="connsiteY13-76" fmla="*/ 1903541 h 2169787"/>
                  <a:gd name="connsiteX14-77" fmla="*/ 2419873 w 2798032"/>
                  <a:gd name="connsiteY14-78" fmla="*/ 1873061 h 2169787"/>
                  <a:gd name="connsiteX15-79" fmla="*/ 2747533 w 2798032"/>
                  <a:gd name="connsiteY15-80" fmla="*/ 1774001 h 2169787"/>
                  <a:gd name="connsiteX16-81" fmla="*/ 2785633 w 2798032"/>
                  <a:gd name="connsiteY16-82" fmla="*/ 1453961 h 2169787"/>
                  <a:gd name="connsiteX17-83" fmla="*/ 2633233 w 2798032"/>
                  <a:gd name="connsiteY17-84" fmla="*/ 1553021 h 2169787"/>
                  <a:gd name="connsiteX18-85" fmla="*/ 2259853 w 2798032"/>
                  <a:gd name="connsiteY18-86" fmla="*/ 1705421 h 2169787"/>
                  <a:gd name="connsiteX19-87" fmla="*/ 1635013 w 2798032"/>
                  <a:gd name="connsiteY19-88" fmla="*/ 1636841 h 2169787"/>
                  <a:gd name="connsiteX20-89" fmla="*/ 1467373 w 2798032"/>
                  <a:gd name="connsiteY20-90" fmla="*/ 1301561 h 2169787"/>
                  <a:gd name="connsiteX21-91" fmla="*/ 1490233 w 2798032"/>
                  <a:gd name="connsiteY21-92" fmla="*/ 463361 h 2169787"/>
                  <a:gd name="connsiteX22-93" fmla="*/ 1505473 w 2798032"/>
                  <a:gd name="connsiteY22-94" fmla="*/ 67121 h 2169787"/>
                  <a:gd name="connsiteX23-95" fmla="*/ 1406413 w 2798032"/>
                  <a:gd name="connsiteY23-96" fmla="*/ 36641 h 2169787"/>
                  <a:gd name="connsiteX0-97" fmla="*/ 1406413 w 2798032"/>
                  <a:gd name="connsiteY0-98" fmla="*/ 36641 h 2169787"/>
                  <a:gd name="connsiteX1-99" fmla="*/ 1344818 w 2798032"/>
                  <a:gd name="connsiteY1-100" fmla="*/ 440501 h 2169787"/>
                  <a:gd name="connsiteX2-101" fmla="*/ 1299733 w 2798032"/>
                  <a:gd name="connsiteY2-102" fmla="*/ 806261 h 2169787"/>
                  <a:gd name="connsiteX3-103" fmla="*/ 1017793 w 2798032"/>
                  <a:gd name="connsiteY3-104" fmla="*/ 1537781 h 2169787"/>
                  <a:gd name="connsiteX4-105" fmla="*/ 514873 w 2798032"/>
                  <a:gd name="connsiteY4-106" fmla="*/ 1941641 h 2169787"/>
                  <a:gd name="connsiteX5-107" fmla="*/ 27193 w 2798032"/>
                  <a:gd name="connsiteY5-108" fmla="*/ 2040701 h 2169787"/>
                  <a:gd name="connsiteX6-109" fmla="*/ 95773 w 2798032"/>
                  <a:gd name="connsiteY6-110" fmla="*/ 2155001 h 2169787"/>
                  <a:gd name="connsiteX7-111" fmla="*/ 377713 w 2798032"/>
                  <a:gd name="connsiteY7-112" fmla="*/ 2139761 h 2169787"/>
                  <a:gd name="connsiteX8-113" fmla="*/ 895873 w 2798032"/>
                  <a:gd name="connsiteY8-114" fmla="*/ 1895921 h 2169787"/>
                  <a:gd name="connsiteX9-115" fmla="*/ 1307353 w 2798032"/>
                  <a:gd name="connsiteY9-116" fmla="*/ 1202501 h 2169787"/>
                  <a:gd name="connsiteX10-117" fmla="*/ 1353073 w 2798032"/>
                  <a:gd name="connsiteY10-118" fmla="*/ 1034861 h 2169787"/>
                  <a:gd name="connsiteX11-119" fmla="*/ 1383553 w 2798032"/>
                  <a:gd name="connsiteY11-120" fmla="*/ 1461581 h 2169787"/>
                  <a:gd name="connsiteX12-121" fmla="*/ 1452133 w 2798032"/>
                  <a:gd name="connsiteY12-122" fmla="*/ 1735901 h 2169787"/>
                  <a:gd name="connsiteX13-123" fmla="*/ 1749313 w 2798032"/>
                  <a:gd name="connsiteY13-124" fmla="*/ 1903541 h 2169787"/>
                  <a:gd name="connsiteX14-125" fmla="*/ 2419873 w 2798032"/>
                  <a:gd name="connsiteY14-126" fmla="*/ 1873061 h 2169787"/>
                  <a:gd name="connsiteX15-127" fmla="*/ 2747533 w 2798032"/>
                  <a:gd name="connsiteY15-128" fmla="*/ 1774001 h 2169787"/>
                  <a:gd name="connsiteX16-129" fmla="*/ 2785633 w 2798032"/>
                  <a:gd name="connsiteY16-130" fmla="*/ 1453961 h 2169787"/>
                  <a:gd name="connsiteX17-131" fmla="*/ 2633233 w 2798032"/>
                  <a:gd name="connsiteY17-132" fmla="*/ 1553021 h 2169787"/>
                  <a:gd name="connsiteX18-133" fmla="*/ 2259853 w 2798032"/>
                  <a:gd name="connsiteY18-134" fmla="*/ 1705421 h 2169787"/>
                  <a:gd name="connsiteX19-135" fmla="*/ 1635013 w 2798032"/>
                  <a:gd name="connsiteY19-136" fmla="*/ 1636841 h 2169787"/>
                  <a:gd name="connsiteX20-137" fmla="*/ 1467373 w 2798032"/>
                  <a:gd name="connsiteY20-138" fmla="*/ 1301561 h 2169787"/>
                  <a:gd name="connsiteX21-139" fmla="*/ 1490233 w 2798032"/>
                  <a:gd name="connsiteY21-140" fmla="*/ 463361 h 2169787"/>
                  <a:gd name="connsiteX22-141" fmla="*/ 1505473 w 2798032"/>
                  <a:gd name="connsiteY22-142" fmla="*/ 67121 h 2169787"/>
                  <a:gd name="connsiteX23-143" fmla="*/ 1406413 w 2798032"/>
                  <a:gd name="connsiteY23-144" fmla="*/ 36641 h 2169787"/>
                  <a:gd name="connsiteX0-145" fmla="*/ 1358788 w 2798032"/>
                  <a:gd name="connsiteY0-146" fmla="*/ 50151 h 2148372"/>
                  <a:gd name="connsiteX1-147" fmla="*/ 1344818 w 2798032"/>
                  <a:gd name="connsiteY1-148" fmla="*/ 419086 h 2148372"/>
                  <a:gd name="connsiteX2-149" fmla="*/ 1299733 w 2798032"/>
                  <a:gd name="connsiteY2-150" fmla="*/ 784846 h 2148372"/>
                  <a:gd name="connsiteX3-151" fmla="*/ 1017793 w 2798032"/>
                  <a:gd name="connsiteY3-152" fmla="*/ 1516366 h 2148372"/>
                  <a:gd name="connsiteX4-153" fmla="*/ 514873 w 2798032"/>
                  <a:gd name="connsiteY4-154" fmla="*/ 1920226 h 2148372"/>
                  <a:gd name="connsiteX5-155" fmla="*/ 27193 w 2798032"/>
                  <a:gd name="connsiteY5-156" fmla="*/ 2019286 h 2148372"/>
                  <a:gd name="connsiteX6-157" fmla="*/ 95773 w 2798032"/>
                  <a:gd name="connsiteY6-158" fmla="*/ 2133586 h 2148372"/>
                  <a:gd name="connsiteX7-159" fmla="*/ 377713 w 2798032"/>
                  <a:gd name="connsiteY7-160" fmla="*/ 2118346 h 2148372"/>
                  <a:gd name="connsiteX8-161" fmla="*/ 895873 w 2798032"/>
                  <a:gd name="connsiteY8-162" fmla="*/ 1874506 h 2148372"/>
                  <a:gd name="connsiteX9-163" fmla="*/ 1307353 w 2798032"/>
                  <a:gd name="connsiteY9-164" fmla="*/ 1181086 h 2148372"/>
                  <a:gd name="connsiteX10-165" fmla="*/ 1353073 w 2798032"/>
                  <a:gd name="connsiteY10-166" fmla="*/ 1013446 h 2148372"/>
                  <a:gd name="connsiteX11-167" fmla="*/ 1383553 w 2798032"/>
                  <a:gd name="connsiteY11-168" fmla="*/ 1440166 h 2148372"/>
                  <a:gd name="connsiteX12-169" fmla="*/ 1452133 w 2798032"/>
                  <a:gd name="connsiteY12-170" fmla="*/ 1714486 h 2148372"/>
                  <a:gd name="connsiteX13-171" fmla="*/ 1749313 w 2798032"/>
                  <a:gd name="connsiteY13-172" fmla="*/ 1882126 h 2148372"/>
                  <a:gd name="connsiteX14-173" fmla="*/ 2419873 w 2798032"/>
                  <a:gd name="connsiteY14-174" fmla="*/ 1851646 h 2148372"/>
                  <a:gd name="connsiteX15-175" fmla="*/ 2747533 w 2798032"/>
                  <a:gd name="connsiteY15-176" fmla="*/ 1752586 h 2148372"/>
                  <a:gd name="connsiteX16-177" fmla="*/ 2785633 w 2798032"/>
                  <a:gd name="connsiteY16-178" fmla="*/ 1432546 h 2148372"/>
                  <a:gd name="connsiteX17-179" fmla="*/ 2633233 w 2798032"/>
                  <a:gd name="connsiteY17-180" fmla="*/ 1531606 h 2148372"/>
                  <a:gd name="connsiteX18-181" fmla="*/ 2259853 w 2798032"/>
                  <a:gd name="connsiteY18-182" fmla="*/ 1684006 h 2148372"/>
                  <a:gd name="connsiteX19-183" fmla="*/ 1635013 w 2798032"/>
                  <a:gd name="connsiteY19-184" fmla="*/ 1615426 h 2148372"/>
                  <a:gd name="connsiteX20-185" fmla="*/ 1467373 w 2798032"/>
                  <a:gd name="connsiteY20-186" fmla="*/ 1280146 h 2148372"/>
                  <a:gd name="connsiteX21-187" fmla="*/ 1490233 w 2798032"/>
                  <a:gd name="connsiteY21-188" fmla="*/ 441946 h 2148372"/>
                  <a:gd name="connsiteX22-189" fmla="*/ 1505473 w 2798032"/>
                  <a:gd name="connsiteY22-190" fmla="*/ 45706 h 2148372"/>
                  <a:gd name="connsiteX23-191" fmla="*/ 1358788 w 2798032"/>
                  <a:gd name="connsiteY23-192" fmla="*/ 50151 h 2148372"/>
                  <a:gd name="connsiteX0-193" fmla="*/ 1358788 w 2798032"/>
                  <a:gd name="connsiteY0-194" fmla="*/ 48288 h 2146509"/>
                  <a:gd name="connsiteX1-195" fmla="*/ 1344818 w 2798032"/>
                  <a:gd name="connsiteY1-196" fmla="*/ 417223 h 2146509"/>
                  <a:gd name="connsiteX2-197" fmla="*/ 1299733 w 2798032"/>
                  <a:gd name="connsiteY2-198" fmla="*/ 782983 h 2146509"/>
                  <a:gd name="connsiteX3-199" fmla="*/ 1017793 w 2798032"/>
                  <a:gd name="connsiteY3-200" fmla="*/ 1514503 h 2146509"/>
                  <a:gd name="connsiteX4-201" fmla="*/ 514873 w 2798032"/>
                  <a:gd name="connsiteY4-202" fmla="*/ 1918363 h 2146509"/>
                  <a:gd name="connsiteX5-203" fmla="*/ 27193 w 2798032"/>
                  <a:gd name="connsiteY5-204" fmla="*/ 2017423 h 2146509"/>
                  <a:gd name="connsiteX6-205" fmla="*/ 95773 w 2798032"/>
                  <a:gd name="connsiteY6-206" fmla="*/ 2131723 h 2146509"/>
                  <a:gd name="connsiteX7-207" fmla="*/ 377713 w 2798032"/>
                  <a:gd name="connsiteY7-208" fmla="*/ 2116483 h 2146509"/>
                  <a:gd name="connsiteX8-209" fmla="*/ 895873 w 2798032"/>
                  <a:gd name="connsiteY8-210" fmla="*/ 1872643 h 2146509"/>
                  <a:gd name="connsiteX9-211" fmla="*/ 1307353 w 2798032"/>
                  <a:gd name="connsiteY9-212" fmla="*/ 1179223 h 2146509"/>
                  <a:gd name="connsiteX10-213" fmla="*/ 1353073 w 2798032"/>
                  <a:gd name="connsiteY10-214" fmla="*/ 1011583 h 2146509"/>
                  <a:gd name="connsiteX11-215" fmla="*/ 1383553 w 2798032"/>
                  <a:gd name="connsiteY11-216" fmla="*/ 1438303 h 2146509"/>
                  <a:gd name="connsiteX12-217" fmla="*/ 1452133 w 2798032"/>
                  <a:gd name="connsiteY12-218" fmla="*/ 1712623 h 2146509"/>
                  <a:gd name="connsiteX13-219" fmla="*/ 1749313 w 2798032"/>
                  <a:gd name="connsiteY13-220" fmla="*/ 1880263 h 2146509"/>
                  <a:gd name="connsiteX14-221" fmla="*/ 2419873 w 2798032"/>
                  <a:gd name="connsiteY14-222" fmla="*/ 1849783 h 2146509"/>
                  <a:gd name="connsiteX15-223" fmla="*/ 2747533 w 2798032"/>
                  <a:gd name="connsiteY15-224" fmla="*/ 1750723 h 2146509"/>
                  <a:gd name="connsiteX16-225" fmla="*/ 2785633 w 2798032"/>
                  <a:gd name="connsiteY16-226" fmla="*/ 1430683 h 2146509"/>
                  <a:gd name="connsiteX17-227" fmla="*/ 2633233 w 2798032"/>
                  <a:gd name="connsiteY17-228" fmla="*/ 1529743 h 2146509"/>
                  <a:gd name="connsiteX18-229" fmla="*/ 2259853 w 2798032"/>
                  <a:gd name="connsiteY18-230" fmla="*/ 1682143 h 2146509"/>
                  <a:gd name="connsiteX19-231" fmla="*/ 1635013 w 2798032"/>
                  <a:gd name="connsiteY19-232" fmla="*/ 1613563 h 2146509"/>
                  <a:gd name="connsiteX20-233" fmla="*/ 1467373 w 2798032"/>
                  <a:gd name="connsiteY20-234" fmla="*/ 1278283 h 2146509"/>
                  <a:gd name="connsiteX21-235" fmla="*/ 1490233 w 2798032"/>
                  <a:gd name="connsiteY21-236" fmla="*/ 440083 h 2146509"/>
                  <a:gd name="connsiteX22-237" fmla="*/ 1483248 w 2798032"/>
                  <a:gd name="connsiteY22-238" fmla="*/ 47018 h 2146509"/>
                  <a:gd name="connsiteX23-239" fmla="*/ 1358788 w 2798032"/>
                  <a:gd name="connsiteY23-240" fmla="*/ 48288 h 2146509"/>
                  <a:gd name="connsiteX0-241" fmla="*/ 1358788 w 2798032"/>
                  <a:gd name="connsiteY0-242" fmla="*/ 48491 h 2146712"/>
                  <a:gd name="connsiteX1-243" fmla="*/ 1344818 w 2798032"/>
                  <a:gd name="connsiteY1-244" fmla="*/ 417426 h 2146712"/>
                  <a:gd name="connsiteX2-245" fmla="*/ 1299733 w 2798032"/>
                  <a:gd name="connsiteY2-246" fmla="*/ 783186 h 2146712"/>
                  <a:gd name="connsiteX3-247" fmla="*/ 1017793 w 2798032"/>
                  <a:gd name="connsiteY3-248" fmla="*/ 1514706 h 2146712"/>
                  <a:gd name="connsiteX4-249" fmla="*/ 514873 w 2798032"/>
                  <a:gd name="connsiteY4-250" fmla="*/ 1918566 h 2146712"/>
                  <a:gd name="connsiteX5-251" fmla="*/ 27193 w 2798032"/>
                  <a:gd name="connsiteY5-252" fmla="*/ 2017626 h 2146712"/>
                  <a:gd name="connsiteX6-253" fmla="*/ 95773 w 2798032"/>
                  <a:gd name="connsiteY6-254" fmla="*/ 2131926 h 2146712"/>
                  <a:gd name="connsiteX7-255" fmla="*/ 377713 w 2798032"/>
                  <a:gd name="connsiteY7-256" fmla="*/ 2116686 h 2146712"/>
                  <a:gd name="connsiteX8-257" fmla="*/ 895873 w 2798032"/>
                  <a:gd name="connsiteY8-258" fmla="*/ 1872846 h 2146712"/>
                  <a:gd name="connsiteX9-259" fmla="*/ 1307353 w 2798032"/>
                  <a:gd name="connsiteY9-260" fmla="*/ 1179426 h 2146712"/>
                  <a:gd name="connsiteX10-261" fmla="*/ 1353073 w 2798032"/>
                  <a:gd name="connsiteY10-262" fmla="*/ 1011786 h 2146712"/>
                  <a:gd name="connsiteX11-263" fmla="*/ 1383553 w 2798032"/>
                  <a:gd name="connsiteY11-264" fmla="*/ 1438506 h 2146712"/>
                  <a:gd name="connsiteX12-265" fmla="*/ 1452133 w 2798032"/>
                  <a:gd name="connsiteY12-266" fmla="*/ 1712826 h 2146712"/>
                  <a:gd name="connsiteX13-267" fmla="*/ 1749313 w 2798032"/>
                  <a:gd name="connsiteY13-268" fmla="*/ 1880466 h 2146712"/>
                  <a:gd name="connsiteX14-269" fmla="*/ 2419873 w 2798032"/>
                  <a:gd name="connsiteY14-270" fmla="*/ 1849986 h 2146712"/>
                  <a:gd name="connsiteX15-271" fmla="*/ 2747533 w 2798032"/>
                  <a:gd name="connsiteY15-272" fmla="*/ 1750926 h 2146712"/>
                  <a:gd name="connsiteX16-273" fmla="*/ 2785633 w 2798032"/>
                  <a:gd name="connsiteY16-274" fmla="*/ 1430886 h 2146712"/>
                  <a:gd name="connsiteX17-275" fmla="*/ 2633233 w 2798032"/>
                  <a:gd name="connsiteY17-276" fmla="*/ 1529946 h 2146712"/>
                  <a:gd name="connsiteX18-277" fmla="*/ 2259853 w 2798032"/>
                  <a:gd name="connsiteY18-278" fmla="*/ 1682346 h 2146712"/>
                  <a:gd name="connsiteX19-279" fmla="*/ 1635013 w 2798032"/>
                  <a:gd name="connsiteY19-280" fmla="*/ 1613766 h 2146712"/>
                  <a:gd name="connsiteX20-281" fmla="*/ 1467373 w 2798032"/>
                  <a:gd name="connsiteY20-282" fmla="*/ 1278486 h 2146712"/>
                  <a:gd name="connsiteX21-283" fmla="*/ 1474358 w 2798032"/>
                  <a:gd name="connsiteY21-284" fmla="*/ 443461 h 2146712"/>
                  <a:gd name="connsiteX22-285" fmla="*/ 1483248 w 2798032"/>
                  <a:gd name="connsiteY22-286" fmla="*/ 47221 h 2146712"/>
                  <a:gd name="connsiteX23-287" fmla="*/ 1358788 w 2798032"/>
                  <a:gd name="connsiteY23-288" fmla="*/ 48491 h 2146712"/>
                  <a:gd name="connsiteX0-289" fmla="*/ 1361963 w 2798032"/>
                  <a:gd name="connsiteY0-290" fmla="*/ 65445 h 2131916"/>
                  <a:gd name="connsiteX1-291" fmla="*/ 1344818 w 2798032"/>
                  <a:gd name="connsiteY1-292" fmla="*/ 402630 h 2131916"/>
                  <a:gd name="connsiteX2-293" fmla="*/ 1299733 w 2798032"/>
                  <a:gd name="connsiteY2-294" fmla="*/ 768390 h 2131916"/>
                  <a:gd name="connsiteX3-295" fmla="*/ 1017793 w 2798032"/>
                  <a:gd name="connsiteY3-296" fmla="*/ 1499910 h 2131916"/>
                  <a:gd name="connsiteX4-297" fmla="*/ 514873 w 2798032"/>
                  <a:gd name="connsiteY4-298" fmla="*/ 1903770 h 2131916"/>
                  <a:gd name="connsiteX5-299" fmla="*/ 27193 w 2798032"/>
                  <a:gd name="connsiteY5-300" fmla="*/ 2002830 h 2131916"/>
                  <a:gd name="connsiteX6-301" fmla="*/ 95773 w 2798032"/>
                  <a:gd name="connsiteY6-302" fmla="*/ 2117130 h 2131916"/>
                  <a:gd name="connsiteX7-303" fmla="*/ 377713 w 2798032"/>
                  <a:gd name="connsiteY7-304" fmla="*/ 2101890 h 2131916"/>
                  <a:gd name="connsiteX8-305" fmla="*/ 895873 w 2798032"/>
                  <a:gd name="connsiteY8-306" fmla="*/ 1858050 h 2131916"/>
                  <a:gd name="connsiteX9-307" fmla="*/ 1307353 w 2798032"/>
                  <a:gd name="connsiteY9-308" fmla="*/ 1164630 h 2131916"/>
                  <a:gd name="connsiteX10-309" fmla="*/ 1353073 w 2798032"/>
                  <a:gd name="connsiteY10-310" fmla="*/ 996990 h 2131916"/>
                  <a:gd name="connsiteX11-311" fmla="*/ 1383553 w 2798032"/>
                  <a:gd name="connsiteY11-312" fmla="*/ 1423710 h 2131916"/>
                  <a:gd name="connsiteX12-313" fmla="*/ 1452133 w 2798032"/>
                  <a:gd name="connsiteY12-314" fmla="*/ 1698030 h 2131916"/>
                  <a:gd name="connsiteX13-315" fmla="*/ 1749313 w 2798032"/>
                  <a:gd name="connsiteY13-316" fmla="*/ 1865670 h 2131916"/>
                  <a:gd name="connsiteX14-317" fmla="*/ 2419873 w 2798032"/>
                  <a:gd name="connsiteY14-318" fmla="*/ 1835190 h 2131916"/>
                  <a:gd name="connsiteX15-319" fmla="*/ 2747533 w 2798032"/>
                  <a:gd name="connsiteY15-320" fmla="*/ 1736130 h 2131916"/>
                  <a:gd name="connsiteX16-321" fmla="*/ 2785633 w 2798032"/>
                  <a:gd name="connsiteY16-322" fmla="*/ 1416090 h 2131916"/>
                  <a:gd name="connsiteX17-323" fmla="*/ 2633233 w 2798032"/>
                  <a:gd name="connsiteY17-324" fmla="*/ 1515150 h 2131916"/>
                  <a:gd name="connsiteX18-325" fmla="*/ 2259853 w 2798032"/>
                  <a:gd name="connsiteY18-326" fmla="*/ 1667550 h 2131916"/>
                  <a:gd name="connsiteX19-327" fmla="*/ 1635013 w 2798032"/>
                  <a:gd name="connsiteY19-328" fmla="*/ 1598970 h 2131916"/>
                  <a:gd name="connsiteX20-329" fmla="*/ 1467373 w 2798032"/>
                  <a:gd name="connsiteY20-330" fmla="*/ 1263690 h 2131916"/>
                  <a:gd name="connsiteX21-331" fmla="*/ 1474358 w 2798032"/>
                  <a:gd name="connsiteY21-332" fmla="*/ 428665 h 2131916"/>
                  <a:gd name="connsiteX22-333" fmla="*/ 1483248 w 2798032"/>
                  <a:gd name="connsiteY22-334" fmla="*/ 32425 h 2131916"/>
                  <a:gd name="connsiteX23-335" fmla="*/ 1361963 w 2798032"/>
                  <a:gd name="connsiteY23-336" fmla="*/ 65445 h 2131916"/>
                  <a:gd name="connsiteX0-337" fmla="*/ 1361963 w 2798032"/>
                  <a:gd name="connsiteY0-338" fmla="*/ 61552 h 2128023"/>
                  <a:gd name="connsiteX1-339" fmla="*/ 1344818 w 2798032"/>
                  <a:gd name="connsiteY1-340" fmla="*/ 398737 h 2128023"/>
                  <a:gd name="connsiteX2-341" fmla="*/ 1299733 w 2798032"/>
                  <a:gd name="connsiteY2-342" fmla="*/ 764497 h 2128023"/>
                  <a:gd name="connsiteX3-343" fmla="*/ 1017793 w 2798032"/>
                  <a:gd name="connsiteY3-344" fmla="*/ 1496017 h 2128023"/>
                  <a:gd name="connsiteX4-345" fmla="*/ 514873 w 2798032"/>
                  <a:gd name="connsiteY4-346" fmla="*/ 1899877 h 2128023"/>
                  <a:gd name="connsiteX5-347" fmla="*/ 27193 w 2798032"/>
                  <a:gd name="connsiteY5-348" fmla="*/ 1998937 h 2128023"/>
                  <a:gd name="connsiteX6-349" fmla="*/ 95773 w 2798032"/>
                  <a:gd name="connsiteY6-350" fmla="*/ 2113237 h 2128023"/>
                  <a:gd name="connsiteX7-351" fmla="*/ 377713 w 2798032"/>
                  <a:gd name="connsiteY7-352" fmla="*/ 2097997 h 2128023"/>
                  <a:gd name="connsiteX8-353" fmla="*/ 895873 w 2798032"/>
                  <a:gd name="connsiteY8-354" fmla="*/ 1854157 h 2128023"/>
                  <a:gd name="connsiteX9-355" fmla="*/ 1307353 w 2798032"/>
                  <a:gd name="connsiteY9-356" fmla="*/ 1160737 h 2128023"/>
                  <a:gd name="connsiteX10-357" fmla="*/ 1353073 w 2798032"/>
                  <a:gd name="connsiteY10-358" fmla="*/ 993097 h 2128023"/>
                  <a:gd name="connsiteX11-359" fmla="*/ 1383553 w 2798032"/>
                  <a:gd name="connsiteY11-360" fmla="*/ 1419817 h 2128023"/>
                  <a:gd name="connsiteX12-361" fmla="*/ 1452133 w 2798032"/>
                  <a:gd name="connsiteY12-362" fmla="*/ 1694137 h 2128023"/>
                  <a:gd name="connsiteX13-363" fmla="*/ 1749313 w 2798032"/>
                  <a:gd name="connsiteY13-364" fmla="*/ 1861777 h 2128023"/>
                  <a:gd name="connsiteX14-365" fmla="*/ 2419873 w 2798032"/>
                  <a:gd name="connsiteY14-366" fmla="*/ 1831297 h 2128023"/>
                  <a:gd name="connsiteX15-367" fmla="*/ 2747533 w 2798032"/>
                  <a:gd name="connsiteY15-368" fmla="*/ 1732237 h 2128023"/>
                  <a:gd name="connsiteX16-369" fmla="*/ 2785633 w 2798032"/>
                  <a:gd name="connsiteY16-370" fmla="*/ 1412197 h 2128023"/>
                  <a:gd name="connsiteX17-371" fmla="*/ 2633233 w 2798032"/>
                  <a:gd name="connsiteY17-372" fmla="*/ 1511257 h 2128023"/>
                  <a:gd name="connsiteX18-373" fmla="*/ 2259853 w 2798032"/>
                  <a:gd name="connsiteY18-374" fmla="*/ 1663657 h 2128023"/>
                  <a:gd name="connsiteX19-375" fmla="*/ 1635013 w 2798032"/>
                  <a:gd name="connsiteY19-376" fmla="*/ 1595077 h 2128023"/>
                  <a:gd name="connsiteX20-377" fmla="*/ 1467373 w 2798032"/>
                  <a:gd name="connsiteY20-378" fmla="*/ 1259797 h 2128023"/>
                  <a:gd name="connsiteX21-379" fmla="*/ 1474358 w 2798032"/>
                  <a:gd name="connsiteY21-380" fmla="*/ 424772 h 2128023"/>
                  <a:gd name="connsiteX22-381" fmla="*/ 1483248 w 2798032"/>
                  <a:gd name="connsiteY22-382" fmla="*/ 28532 h 2128023"/>
                  <a:gd name="connsiteX23-383" fmla="*/ 1361963 w 2798032"/>
                  <a:gd name="connsiteY23-384" fmla="*/ 61552 h 2128023"/>
                  <a:gd name="connsiteX0-385" fmla="*/ 1365138 w 2798032"/>
                  <a:gd name="connsiteY0-386" fmla="*/ 39825 h 2144396"/>
                  <a:gd name="connsiteX1-387" fmla="*/ 1344818 w 2798032"/>
                  <a:gd name="connsiteY1-388" fmla="*/ 415110 h 2144396"/>
                  <a:gd name="connsiteX2-389" fmla="*/ 1299733 w 2798032"/>
                  <a:gd name="connsiteY2-390" fmla="*/ 780870 h 2144396"/>
                  <a:gd name="connsiteX3-391" fmla="*/ 1017793 w 2798032"/>
                  <a:gd name="connsiteY3-392" fmla="*/ 1512390 h 2144396"/>
                  <a:gd name="connsiteX4-393" fmla="*/ 514873 w 2798032"/>
                  <a:gd name="connsiteY4-394" fmla="*/ 1916250 h 2144396"/>
                  <a:gd name="connsiteX5-395" fmla="*/ 27193 w 2798032"/>
                  <a:gd name="connsiteY5-396" fmla="*/ 2015310 h 2144396"/>
                  <a:gd name="connsiteX6-397" fmla="*/ 95773 w 2798032"/>
                  <a:gd name="connsiteY6-398" fmla="*/ 2129610 h 2144396"/>
                  <a:gd name="connsiteX7-399" fmla="*/ 377713 w 2798032"/>
                  <a:gd name="connsiteY7-400" fmla="*/ 2114370 h 2144396"/>
                  <a:gd name="connsiteX8-401" fmla="*/ 895873 w 2798032"/>
                  <a:gd name="connsiteY8-402" fmla="*/ 1870530 h 2144396"/>
                  <a:gd name="connsiteX9-403" fmla="*/ 1307353 w 2798032"/>
                  <a:gd name="connsiteY9-404" fmla="*/ 1177110 h 2144396"/>
                  <a:gd name="connsiteX10-405" fmla="*/ 1353073 w 2798032"/>
                  <a:gd name="connsiteY10-406" fmla="*/ 1009470 h 2144396"/>
                  <a:gd name="connsiteX11-407" fmla="*/ 1383553 w 2798032"/>
                  <a:gd name="connsiteY11-408" fmla="*/ 1436190 h 2144396"/>
                  <a:gd name="connsiteX12-409" fmla="*/ 1452133 w 2798032"/>
                  <a:gd name="connsiteY12-410" fmla="*/ 1710510 h 2144396"/>
                  <a:gd name="connsiteX13-411" fmla="*/ 1749313 w 2798032"/>
                  <a:gd name="connsiteY13-412" fmla="*/ 1878150 h 2144396"/>
                  <a:gd name="connsiteX14-413" fmla="*/ 2419873 w 2798032"/>
                  <a:gd name="connsiteY14-414" fmla="*/ 1847670 h 2144396"/>
                  <a:gd name="connsiteX15-415" fmla="*/ 2747533 w 2798032"/>
                  <a:gd name="connsiteY15-416" fmla="*/ 1748610 h 2144396"/>
                  <a:gd name="connsiteX16-417" fmla="*/ 2785633 w 2798032"/>
                  <a:gd name="connsiteY16-418" fmla="*/ 1428570 h 2144396"/>
                  <a:gd name="connsiteX17-419" fmla="*/ 2633233 w 2798032"/>
                  <a:gd name="connsiteY17-420" fmla="*/ 1527630 h 2144396"/>
                  <a:gd name="connsiteX18-421" fmla="*/ 2259853 w 2798032"/>
                  <a:gd name="connsiteY18-422" fmla="*/ 1680030 h 2144396"/>
                  <a:gd name="connsiteX19-423" fmla="*/ 1635013 w 2798032"/>
                  <a:gd name="connsiteY19-424" fmla="*/ 1611450 h 2144396"/>
                  <a:gd name="connsiteX20-425" fmla="*/ 1467373 w 2798032"/>
                  <a:gd name="connsiteY20-426" fmla="*/ 1276170 h 2144396"/>
                  <a:gd name="connsiteX21-427" fmla="*/ 1474358 w 2798032"/>
                  <a:gd name="connsiteY21-428" fmla="*/ 441145 h 2144396"/>
                  <a:gd name="connsiteX22-429" fmla="*/ 1483248 w 2798032"/>
                  <a:gd name="connsiteY22-430" fmla="*/ 44905 h 2144396"/>
                  <a:gd name="connsiteX23-431" fmla="*/ 1365138 w 2798032"/>
                  <a:gd name="connsiteY23-432" fmla="*/ 39825 h 2144396"/>
                  <a:gd name="connsiteX0-433" fmla="*/ 1365138 w 2798032"/>
                  <a:gd name="connsiteY0-434" fmla="*/ 40966 h 2145537"/>
                  <a:gd name="connsiteX1-435" fmla="*/ 1344818 w 2798032"/>
                  <a:gd name="connsiteY1-436" fmla="*/ 416251 h 2145537"/>
                  <a:gd name="connsiteX2-437" fmla="*/ 1299733 w 2798032"/>
                  <a:gd name="connsiteY2-438" fmla="*/ 782011 h 2145537"/>
                  <a:gd name="connsiteX3-439" fmla="*/ 1017793 w 2798032"/>
                  <a:gd name="connsiteY3-440" fmla="*/ 1513531 h 2145537"/>
                  <a:gd name="connsiteX4-441" fmla="*/ 514873 w 2798032"/>
                  <a:gd name="connsiteY4-442" fmla="*/ 1917391 h 2145537"/>
                  <a:gd name="connsiteX5-443" fmla="*/ 27193 w 2798032"/>
                  <a:gd name="connsiteY5-444" fmla="*/ 2016451 h 2145537"/>
                  <a:gd name="connsiteX6-445" fmla="*/ 95773 w 2798032"/>
                  <a:gd name="connsiteY6-446" fmla="*/ 2130751 h 2145537"/>
                  <a:gd name="connsiteX7-447" fmla="*/ 377713 w 2798032"/>
                  <a:gd name="connsiteY7-448" fmla="*/ 2115511 h 2145537"/>
                  <a:gd name="connsiteX8-449" fmla="*/ 895873 w 2798032"/>
                  <a:gd name="connsiteY8-450" fmla="*/ 1871671 h 2145537"/>
                  <a:gd name="connsiteX9-451" fmla="*/ 1307353 w 2798032"/>
                  <a:gd name="connsiteY9-452" fmla="*/ 1178251 h 2145537"/>
                  <a:gd name="connsiteX10-453" fmla="*/ 1353073 w 2798032"/>
                  <a:gd name="connsiteY10-454" fmla="*/ 1010611 h 2145537"/>
                  <a:gd name="connsiteX11-455" fmla="*/ 1383553 w 2798032"/>
                  <a:gd name="connsiteY11-456" fmla="*/ 1437331 h 2145537"/>
                  <a:gd name="connsiteX12-457" fmla="*/ 1452133 w 2798032"/>
                  <a:gd name="connsiteY12-458" fmla="*/ 1711651 h 2145537"/>
                  <a:gd name="connsiteX13-459" fmla="*/ 1749313 w 2798032"/>
                  <a:gd name="connsiteY13-460" fmla="*/ 1879291 h 2145537"/>
                  <a:gd name="connsiteX14-461" fmla="*/ 2419873 w 2798032"/>
                  <a:gd name="connsiteY14-462" fmla="*/ 1848811 h 2145537"/>
                  <a:gd name="connsiteX15-463" fmla="*/ 2747533 w 2798032"/>
                  <a:gd name="connsiteY15-464" fmla="*/ 1749751 h 2145537"/>
                  <a:gd name="connsiteX16-465" fmla="*/ 2785633 w 2798032"/>
                  <a:gd name="connsiteY16-466" fmla="*/ 1429711 h 2145537"/>
                  <a:gd name="connsiteX17-467" fmla="*/ 2633233 w 2798032"/>
                  <a:gd name="connsiteY17-468" fmla="*/ 1528771 h 2145537"/>
                  <a:gd name="connsiteX18-469" fmla="*/ 2259853 w 2798032"/>
                  <a:gd name="connsiteY18-470" fmla="*/ 1681171 h 2145537"/>
                  <a:gd name="connsiteX19-471" fmla="*/ 1635013 w 2798032"/>
                  <a:gd name="connsiteY19-472" fmla="*/ 1612591 h 2145537"/>
                  <a:gd name="connsiteX20-473" fmla="*/ 1467373 w 2798032"/>
                  <a:gd name="connsiteY20-474" fmla="*/ 1277311 h 2145537"/>
                  <a:gd name="connsiteX21-475" fmla="*/ 1474358 w 2798032"/>
                  <a:gd name="connsiteY21-476" fmla="*/ 442286 h 2145537"/>
                  <a:gd name="connsiteX22-477" fmla="*/ 1483248 w 2798032"/>
                  <a:gd name="connsiteY22-478" fmla="*/ 46046 h 2145537"/>
                  <a:gd name="connsiteX23-479" fmla="*/ 1365138 w 2798032"/>
                  <a:gd name="connsiteY23-480" fmla="*/ 40966 h 2145537"/>
                  <a:gd name="connsiteX0-481" fmla="*/ 1365138 w 2798032"/>
                  <a:gd name="connsiteY0-482" fmla="*/ 40966 h 2145537"/>
                  <a:gd name="connsiteX1-483" fmla="*/ 1344818 w 2798032"/>
                  <a:gd name="connsiteY1-484" fmla="*/ 416251 h 2145537"/>
                  <a:gd name="connsiteX2-485" fmla="*/ 1299733 w 2798032"/>
                  <a:gd name="connsiteY2-486" fmla="*/ 782011 h 2145537"/>
                  <a:gd name="connsiteX3-487" fmla="*/ 1017793 w 2798032"/>
                  <a:gd name="connsiteY3-488" fmla="*/ 1513531 h 2145537"/>
                  <a:gd name="connsiteX4-489" fmla="*/ 514873 w 2798032"/>
                  <a:gd name="connsiteY4-490" fmla="*/ 1917391 h 2145537"/>
                  <a:gd name="connsiteX5-491" fmla="*/ 27193 w 2798032"/>
                  <a:gd name="connsiteY5-492" fmla="*/ 2016451 h 2145537"/>
                  <a:gd name="connsiteX6-493" fmla="*/ 95773 w 2798032"/>
                  <a:gd name="connsiteY6-494" fmla="*/ 2130751 h 2145537"/>
                  <a:gd name="connsiteX7-495" fmla="*/ 377713 w 2798032"/>
                  <a:gd name="connsiteY7-496" fmla="*/ 2115511 h 2145537"/>
                  <a:gd name="connsiteX8-497" fmla="*/ 895873 w 2798032"/>
                  <a:gd name="connsiteY8-498" fmla="*/ 1871671 h 2145537"/>
                  <a:gd name="connsiteX9-499" fmla="*/ 1307353 w 2798032"/>
                  <a:gd name="connsiteY9-500" fmla="*/ 1178251 h 2145537"/>
                  <a:gd name="connsiteX10-501" fmla="*/ 1353073 w 2798032"/>
                  <a:gd name="connsiteY10-502" fmla="*/ 1010611 h 2145537"/>
                  <a:gd name="connsiteX11-503" fmla="*/ 1383553 w 2798032"/>
                  <a:gd name="connsiteY11-504" fmla="*/ 1437331 h 2145537"/>
                  <a:gd name="connsiteX12-505" fmla="*/ 1452133 w 2798032"/>
                  <a:gd name="connsiteY12-506" fmla="*/ 1711651 h 2145537"/>
                  <a:gd name="connsiteX13-507" fmla="*/ 1749313 w 2798032"/>
                  <a:gd name="connsiteY13-508" fmla="*/ 1879291 h 2145537"/>
                  <a:gd name="connsiteX14-509" fmla="*/ 2419873 w 2798032"/>
                  <a:gd name="connsiteY14-510" fmla="*/ 1848811 h 2145537"/>
                  <a:gd name="connsiteX15-511" fmla="*/ 2747533 w 2798032"/>
                  <a:gd name="connsiteY15-512" fmla="*/ 1749751 h 2145537"/>
                  <a:gd name="connsiteX16-513" fmla="*/ 2785633 w 2798032"/>
                  <a:gd name="connsiteY16-514" fmla="*/ 1429711 h 2145537"/>
                  <a:gd name="connsiteX17-515" fmla="*/ 2633233 w 2798032"/>
                  <a:gd name="connsiteY17-516" fmla="*/ 1528771 h 2145537"/>
                  <a:gd name="connsiteX18-517" fmla="*/ 2259853 w 2798032"/>
                  <a:gd name="connsiteY18-518" fmla="*/ 1681171 h 2145537"/>
                  <a:gd name="connsiteX19-519" fmla="*/ 1635013 w 2798032"/>
                  <a:gd name="connsiteY19-520" fmla="*/ 1612591 h 2145537"/>
                  <a:gd name="connsiteX20-521" fmla="*/ 1467373 w 2798032"/>
                  <a:gd name="connsiteY20-522" fmla="*/ 1277311 h 2145537"/>
                  <a:gd name="connsiteX21-523" fmla="*/ 1474358 w 2798032"/>
                  <a:gd name="connsiteY21-524" fmla="*/ 442286 h 2145537"/>
                  <a:gd name="connsiteX22-525" fmla="*/ 1483248 w 2798032"/>
                  <a:gd name="connsiteY22-526" fmla="*/ 46046 h 2145537"/>
                  <a:gd name="connsiteX23-527" fmla="*/ 1365138 w 2798032"/>
                  <a:gd name="connsiteY23-528" fmla="*/ 40966 h 2145537"/>
                  <a:gd name="connsiteX0-529" fmla="*/ 1365138 w 2798032"/>
                  <a:gd name="connsiteY0-530" fmla="*/ 46918 h 2151489"/>
                  <a:gd name="connsiteX1-531" fmla="*/ 1344818 w 2798032"/>
                  <a:gd name="connsiteY1-532" fmla="*/ 422203 h 2151489"/>
                  <a:gd name="connsiteX2-533" fmla="*/ 1299733 w 2798032"/>
                  <a:gd name="connsiteY2-534" fmla="*/ 787963 h 2151489"/>
                  <a:gd name="connsiteX3-535" fmla="*/ 1017793 w 2798032"/>
                  <a:gd name="connsiteY3-536" fmla="*/ 1519483 h 2151489"/>
                  <a:gd name="connsiteX4-537" fmla="*/ 514873 w 2798032"/>
                  <a:gd name="connsiteY4-538" fmla="*/ 1923343 h 2151489"/>
                  <a:gd name="connsiteX5-539" fmla="*/ 27193 w 2798032"/>
                  <a:gd name="connsiteY5-540" fmla="*/ 2022403 h 2151489"/>
                  <a:gd name="connsiteX6-541" fmla="*/ 95773 w 2798032"/>
                  <a:gd name="connsiteY6-542" fmla="*/ 2136703 h 2151489"/>
                  <a:gd name="connsiteX7-543" fmla="*/ 377713 w 2798032"/>
                  <a:gd name="connsiteY7-544" fmla="*/ 2121463 h 2151489"/>
                  <a:gd name="connsiteX8-545" fmla="*/ 895873 w 2798032"/>
                  <a:gd name="connsiteY8-546" fmla="*/ 1877623 h 2151489"/>
                  <a:gd name="connsiteX9-547" fmla="*/ 1307353 w 2798032"/>
                  <a:gd name="connsiteY9-548" fmla="*/ 1184203 h 2151489"/>
                  <a:gd name="connsiteX10-549" fmla="*/ 1353073 w 2798032"/>
                  <a:gd name="connsiteY10-550" fmla="*/ 1016563 h 2151489"/>
                  <a:gd name="connsiteX11-551" fmla="*/ 1383553 w 2798032"/>
                  <a:gd name="connsiteY11-552" fmla="*/ 1443283 h 2151489"/>
                  <a:gd name="connsiteX12-553" fmla="*/ 1452133 w 2798032"/>
                  <a:gd name="connsiteY12-554" fmla="*/ 1717603 h 2151489"/>
                  <a:gd name="connsiteX13-555" fmla="*/ 1749313 w 2798032"/>
                  <a:gd name="connsiteY13-556" fmla="*/ 1885243 h 2151489"/>
                  <a:gd name="connsiteX14-557" fmla="*/ 2419873 w 2798032"/>
                  <a:gd name="connsiteY14-558" fmla="*/ 1854763 h 2151489"/>
                  <a:gd name="connsiteX15-559" fmla="*/ 2747533 w 2798032"/>
                  <a:gd name="connsiteY15-560" fmla="*/ 1755703 h 2151489"/>
                  <a:gd name="connsiteX16-561" fmla="*/ 2785633 w 2798032"/>
                  <a:gd name="connsiteY16-562" fmla="*/ 1435663 h 2151489"/>
                  <a:gd name="connsiteX17-563" fmla="*/ 2633233 w 2798032"/>
                  <a:gd name="connsiteY17-564" fmla="*/ 1534723 h 2151489"/>
                  <a:gd name="connsiteX18-565" fmla="*/ 2259853 w 2798032"/>
                  <a:gd name="connsiteY18-566" fmla="*/ 1687123 h 2151489"/>
                  <a:gd name="connsiteX19-567" fmla="*/ 1635013 w 2798032"/>
                  <a:gd name="connsiteY19-568" fmla="*/ 1618543 h 2151489"/>
                  <a:gd name="connsiteX20-569" fmla="*/ 1467373 w 2798032"/>
                  <a:gd name="connsiteY20-570" fmla="*/ 1283263 h 2151489"/>
                  <a:gd name="connsiteX21-571" fmla="*/ 1474358 w 2798032"/>
                  <a:gd name="connsiteY21-572" fmla="*/ 448238 h 2151489"/>
                  <a:gd name="connsiteX22-573" fmla="*/ 1483248 w 2798032"/>
                  <a:gd name="connsiteY22-574" fmla="*/ 51998 h 2151489"/>
                  <a:gd name="connsiteX23-575" fmla="*/ 1365138 w 2798032"/>
                  <a:gd name="connsiteY23-576" fmla="*/ 46918 h 2151489"/>
                  <a:gd name="connsiteX0-577" fmla="*/ 1365138 w 2798032"/>
                  <a:gd name="connsiteY0-578" fmla="*/ 59055 h 2138226"/>
                  <a:gd name="connsiteX1-579" fmla="*/ 1344818 w 2798032"/>
                  <a:gd name="connsiteY1-580" fmla="*/ 408940 h 2138226"/>
                  <a:gd name="connsiteX2-581" fmla="*/ 1299733 w 2798032"/>
                  <a:gd name="connsiteY2-582" fmla="*/ 774700 h 2138226"/>
                  <a:gd name="connsiteX3-583" fmla="*/ 1017793 w 2798032"/>
                  <a:gd name="connsiteY3-584" fmla="*/ 1506220 h 2138226"/>
                  <a:gd name="connsiteX4-585" fmla="*/ 514873 w 2798032"/>
                  <a:gd name="connsiteY4-586" fmla="*/ 1910080 h 2138226"/>
                  <a:gd name="connsiteX5-587" fmla="*/ 27193 w 2798032"/>
                  <a:gd name="connsiteY5-588" fmla="*/ 2009140 h 2138226"/>
                  <a:gd name="connsiteX6-589" fmla="*/ 95773 w 2798032"/>
                  <a:gd name="connsiteY6-590" fmla="*/ 2123440 h 2138226"/>
                  <a:gd name="connsiteX7-591" fmla="*/ 377713 w 2798032"/>
                  <a:gd name="connsiteY7-592" fmla="*/ 2108200 h 2138226"/>
                  <a:gd name="connsiteX8-593" fmla="*/ 895873 w 2798032"/>
                  <a:gd name="connsiteY8-594" fmla="*/ 1864360 h 2138226"/>
                  <a:gd name="connsiteX9-595" fmla="*/ 1307353 w 2798032"/>
                  <a:gd name="connsiteY9-596" fmla="*/ 1170940 h 2138226"/>
                  <a:gd name="connsiteX10-597" fmla="*/ 1353073 w 2798032"/>
                  <a:gd name="connsiteY10-598" fmla="*/ 1003300 h 2138226"/>
                  <a:gd name="connsiteX11-599" fmla="*/ 1383553 w 2798032"/>
                  <a:gd name="connsiteY11-600" fmla="*/ 1430020 h 2138226"/>
                  <a:gd name="connsiteX12-601" fmla="*/ 1452133 w 2798032"/>
                  <a:gd name="connsiteY12-602" fmla="*/ 1704340 h 2138226"/>
                  <a:gd name="connsiteX13-603" fmla="*/ 1749313 w 2798032"/>
                  <a:gd name="connsiteY13-604" fmla="*/ 1871980 h 2138226"/>
                  <a:gd name="connsiteX14-605" fmla="*/ 2419873 w 2798032"/>
                  <a:gd name="connsiteY14-606" fmla="*/ 1841500 h 2138226"/>
                  <a:gd name="connsiteX15-607" fmla="*/ 2747533 w 2798032"/>
                  <a:gd name="connsiteY15-608" fmla="*/ 1742440 h 2138226"/>
                  <a:gd name="connsiteX16-609" fmla="*/ 2785633 w 2798032"/>
                  <a:gd name="connsiteY16-610" fmla="*/ 1422400 h 2138226"/>
                  <a:gd name="connsiteX17-611" fmla="*/ 2633233 w 2798032"/>
                  <a:gd name="connsiteY17-612" fmla="*/ 1521460 h 2138226"/>
                  <a:gd name="connsiteX18-613" fmla="*/ 2259853 w 2798032"/>
                  <a:gd name="connsiteY18-614" fmla="*/ 1673860 h 2138226"/>
                  <a:gd name="connsiteX19-615" fmla="*/ 1635013 w 2798032"/>
                  <a:gd name="connsiteY19-616" fmla="*/ 1605280 h 2138226"/>
                  <a:gd name="connsiteX20-617" fmla="*/ 1467373 w 2798032"/>
                  <a:gd name="connsiteY20-618" fmla="*/ 1270000 h 2138226"/>
                  <a:gd name="connsiteX21-619" fmla="*/ 1474358 w 2798032"/>
                  <a:gd name="connsiteY21-620" fmla="*/ 434975 h 2138226"/>
                  <a:gd name="connsiteX22-621" fmla="*/ 1483248 w 2798032"/>
                  <a:gd name="connsiteY22-622" fmla="*/ 38735 h 2138226"/>
                  <a:gd name="connsiteX23-623" fmla="*/ 1365138 w 2798032"/>
                  <a:gd name="connsiteY23-624" fmla="*/ 59055 h 2138226"/>
                  <a:gd name="connsiteX0-625" fmla="*/ 1365138 w 2798032"/>
                  <a:gd name="connsiteY0-626" fmla="*/ 44292 h 2123463"/>
                  <a:gd name="connsiteX1-627" fmla="*/ 1344818 w 2798032"/>
                  <a:gd name="connsiteY1-628" fmla="*/ 394177 h 2123463"/>
                  <a:gd name="connsiteX2-629" fmla="*/ 1299733 w 2798032"/>
                  <a:gd name="connsiteY2-630" fmla="*/ 759937 h 2123463"/>
                  <a:gd name="connsiteX3-631" fmla="*/ 1017793 w 2798032"/>
                  <a:gd name="connsiteY3-632" fmla="*/ 1491457 h 2123463"/>
                  <a:gd name="connsiteX4-633" fmla="*/ 514873 w 2798032"/>
                  <a:gd name="connsiteY4-634" fmla="*/ 1895317 h 2123463"/>
                  <a:gd name="connsiteX5-635" fmla="*/ 27193 w 2798032"/>
                  <a:gd name="connsiteY5-636" fmla="*/ 1994377 h 2123463"/>
                  <a:gd name="connsiteX6-637" fmla="*/ 95773 w 2798032"/>
                  <a:gd name="connsiteY6-638" fmla="*/ 2108677 h 2123463"/>
                  <a:gd name="connsiteX7-639" fmla="*/ 377713 w 2798032"/>
                  <a:gd name="connsiteY7-640" fmla="*/ 2093437 h 2123463"/>
                  <a:gd name="connsiteX8-641" fmla="*/ 895873 w 2798032"/>
                  <a:gd name="connsiteY8-642" fmla="*/ 1849597 h 2123463"/>
                  <a:gd name="connsiteX9-643" fmla="*/ 1307353 w 2798032"/>
                  <a:gd name="connsiteY9-644" fmla="*/ 1156177 h 2123463"/>
                  <a:gd name="connsiteX10-645" fmla="*/ 1353073 w 2798032"/>
                  <a:gd name="connsiteY10-646" fmla="*/ 988537 h 2123463"/>
                  <a:gd name="connsiteX11-647" fmla="*/ 1383553 w 2798032"/>
                  <a:gd name="connsiteY11-648" fmla="*/ 1415257 h 2123463"/>
                  <a:gd name="connsiteX12-649" fmla="*/ 1452133 w 2798032"/>
                  <a:gd name="connsiteY12-650" fmla="*/ 1689577 h 2123463"/>
                  <a:gd name="connsiteX13-651" fmla="*/ 1749313 w 2798032"/>
                  <a:gd name="connsiteY13-652" fmla="*/ 1857217 h 2123463"/>
                  <a:gd name="connsiteX14-653" fmla="*/ 2419873 w 2798032"/>
                  <a:gd name="connsiteY14-654" fmla="*/ 1826737 h 2123463"/>
                  <a:gd name="connsiteX15-655" fmla="*/ 2747533 w 2798032"/>
                  <a:gd name="connsiteY15-656" fmla="*/ 1727677 h 2123463"/>
                  <a:gd name="connsiteX16-657" fmla="*/ 2785633 w 2798032"/>
                  <a:gd name="connsiteY16-658" fmla="*/ 1407637 h 2123463"/>
                  <a:gd name="connsiteX17-659" fmla="*/ 2633233 w 2798032"/>
                  <a:gd name="connsiteY17-660" fmla="*/ 1506697 h 2123463"/>
                  <a:gd name="connsiteX18-661" fmla="*/ 2259853 w 2798032"/>
                  <a:gd name="connsiteY18-662" fmla="*/ 1659097 h 2123463"/>
                  <a:gd name="connsiteX19-663" fmla="*/ 1635013 w 2798032"/>
                  <a:gd name="connsiteY19-664" fmla="*/ 1590517 h 2123463"/>
                  <a:gd name="connsiteX20-665" fmla="*/ 1467373 w 2798032"/>
                  <a:gd name="connsiteY20-666" fmla="*/ 1255237 h 2123463"/>
                  <a:gd name="connsiteX21-667" fmla="*/ 1474358 w 2798032"/>
                  <a:gd name="connsiteY21-668" fmla="*/ 420212 h 2123463"/>
                  <a:gd name="connsiteX22-669" fmla="*/ 1480073 w 2798032"/>
                  <a:gd name="connsiteY22-670" fmla="*/ 46197 h 2123463"/>
                  <a:gd name="connsiteX23-671" fmla="*/ 1365138 w 2798032"/>
                  <a:gd name="connsiteY23-672" fmla="*/ 44292 h 2123463"/>
                  <a:gd name="connsiteX0-673" fmla="*/ 1365138 w 2798032"/>
                  <a:gd name="connsiteY0-674" fmla="*/ 46694 h 2125865"/>
                  <a:gd name="connsiteX1-675" fmla="*/ 1344818 w 2798032"/>
                  <a:gd name="connsiteY1-676" fmla="*/ 396579 h 2125865"/>
                  <a:gd name="connsiteX2-677" fmla="*/ 1299733 w 2798032"/>
                  <a:gd name="connsiteY2-678" fmla="*/ 762339 h 2125865"/>
                  <a:gd name="connsiteX3-679" fmla="*/ 1017793 w 2798032"/>
                  <a:gd name="connsiteY3-680" fmla="*/ 1493859 h 2125865"/>
                  <a:gd name="connsiteX4-681" fmla="*/ 514873 w 2798032"/>
                  <a:gd name="connsiteY4-682" fmla="*/ 1897719 h 2125865"/>
                  <a:gd name="connsiteX5-683" fmla="*/ 27193 w 2798032"/>
                  <a:gd name="connsiteY5-684" fmla="*/ 1996779 h 2125865"/>
                  <a:gd name="connsiteX6-685" fmla="*/ 95773 w 2798032"/>
                  <a:gd name="connsiteY6-686" fmla="*/ 2111079 h 2125865"/>
                  <a:gd name="connsiteX7-687" fmla="*/ 377713 w 2798032"/>
                  <a:gd name="connsiteY7-688" fmla="*/ 2095839 h 2125865"/>
                  <a:gd name="connsiteX8-689" fmla="*/ 895873 w 2798032"/>
                  <a:gd name="connsiteY8-690" fmla="*/ 1851999 h 2125865"/>
                  <a:gd name="connsiteX9-691" fmla="*/ 1307353 w 2798032"/>
                  <a:gd name="connsiteY9-692" fmla="*/ 1158579 h 2125865"/>
                  <a:gd name="connsiteX10-693" fmla="*/ 1353073 w 2798032"/>
                  <a:gd name="connsiteY10-694" fmla="*/ 990939 h 2125865"/>
                  <a:gd name="connsiteX11-695" fmla="*/ 1383553 w 2798032"/>
                  <a:gd name="connsiteY11-696" fmla="*/ 1417659 h 2125865"/>
                  <a:gd name="connsiteX12-697" fmla="*/ 1452133 w 2798032"/>
                  <a:gd name="connsiteY12-698" fmla="*/ 1691979 h 2125865"/>
                  <a:gd name="connsiteX13-699" fmla="*/ 1749313 w 2798032"/>
                  <a:gd name="connsiteY13-700" fmla="*/ 1859619 h 2125865"/>
                  <a:gd name="connsiteX14-701" fmla="*/ 2419873 w 2798032"/>
                  <a:gd name="connsiteY14-702" fmla="*/ 1829139 h 2125865"/>
                  <a:gd name="connsiteX15-703" fmla="*/ 2747533 w 2798032"/>
                  <a:gd name="connsiteY15-704" fmla="*/ 1730079 h 2125865"/>
                  <a:gd name="connsiteX16-705" fmla="*/ 2785633 w 2798032"/>
                  <a:gd name="connsiteY16-706" fmla="*/ 1410039 h 2125865"/>
                  <a:gd name="connsiteX17-707" fmla="*/ 2633233 w 2798032"/>
                  <a:gd name="connsiteY17-708" fmla="*/ 1509099 h 2125865"/>
                  <a:gd name="connsiteX18-709" fmla="*/ 2259853 w 2798032"/>
                  <a:gd name="connsiteY18-710" fmla="*/ 1661499 h 2125865"/>
                  <a:gd name="connsiteX19-711" fmla="*/ 1635013 w 2798032"/>
                  <a:gd name="connsiteY19-712" fmla="*/ 1592919 h 2125865"/>
                  <a:gd name="connsiteX20-713" fmla="*/ 1467373 w 2798032"/>
                  <a:gd name="connsiteY20-714" fmla="*/ 1257639 h 2125865"/>
                  <a:gd name="connsiteX21-715" fmla="*/ 1474358 w 2798032"/>
                  <a:gd name="connsiteY21-716" fmla="*/ 422614 h 2125865"/>
                  <a:gd name="connsiteX22-717" fmla="*/ 1480073 w 2798032"/>
                  <a:gd name="connsiteY22-718" fmla="*/ 48599 h 2125865"/>
                  <a:gd name="connsiteX23-719" fmla="*/ 1365138 w 2798032"/>
                  <a:gd name="connsiteY23-720" fmla="*/ 46694 h 2125865"/>
                  <a:gd name="connsiteX0-721" fmla="*/ 1365138 w 2798032"/>
                  <a:gd name="connsiteY0-722" fmla="*/ 44689 h 2123860"/>
                  <a:gd name="connsiteX1-723" fmla="*/ 1351168 w 2798032"/>
                  <a:gd name="connsiteY1-724" fmla="*/ 400924 h 2123860"/>
                  <a:gd name="connsiteX2-725" fmla="*/ 1299733 w 2798032"/>
                  <a:gd name="connsiteY2-726" fmla="*/ 760334 h 2123860"/>
                  <a:gd name="connsiteX3-727" fmla="*/ 1017793 w 2798032"/>
                  <a:gd name="connsiteY3-728" fmla="*/ 1491854 h 2123860"/>
                  <a:gd name="connsiteX4-729" fmla="*/ 514873 w 2798032"/>
                  <a:gd name="connsiteY4-730" fmla="*/ 1895714 h 2123860"/>
                  <a:gd name="connsiteX5-731" fmla="*/ 27193 w 2798032"/>
                  <a:gd name="connsiteY5-732" fmla="*/ 1994774 h 2123860"/>
                  <a:gd name="connsiteX6-733" fmla="*/ 95773 w 2798032"/>
                  <a:gd name="connsiteY6-734" fmla="*/ 2109074 h 2123860"/>
                  <a:gd name="connsiteX7-735" fmla="*/ 377713 w 2798032"/>
                  <a:gd name="connsiteY7-736" fmla="*/ 2093834 h 2123860"/>
                  <a:gd name="connsiteX8-737" fmla="*/ 895873 w 2798032"/>
                  <a:gd name="connsiteY8-738" fmla="*/ 1849994 h 2123860"/>
                  <a:gd name="connsiteX9-739" fmla="*/ 1307353 w 2798032"/>
                  <a:gd name="connsiteY9-740" fmla="*/ 1156574 h 2123860"/>
                  <a:gd name="connsiteX10-741" fmla="*/ 1353073 w 2798032"/>
                  <a:gd name="connsiteY10-742" fmla="*/ 988934 h 2123860"/>
                  <a:gd name="connsiteX11-743" fmla="*/ 1383553 w 2798032"/>
                  <a:gd name="connsiteY11-744" fmla="*/ 1415654 h 2123860"/>
                  <a:gd name="connsiteX12-745" fmla="*/ 1452133 w 2798032"/>
                  <a:gd name="connsiteY12-746" fmla="*/ 1689974 h 2123860"/>
                  <a:gd name="connsiteX13-747" fmla="*/ 1749313 w 2798032"/>
                  <a:gd name="connsiteY13-748" fmla="*/ 1857614 h 2123860"/>
                  <a:gd name="connsiteX14-749" fmla="*/ 2419873 w 2798032"/>
                  <a:gd name="connsiteY14-750" fmla="*/ 1827134 h 2123860"/>
                  <a:gd name="connsiteX15-751" fmla="*/ 2747533 w 2798032"/>
                  <a:gd name="connsiteY15-752" fmla="*/ 1728074 h 2123860"/>
                  <a:gd name="connsiteX16-753" fmla="*/ 2785633 w 2798032"/>
                  <a:gd name="connsiteY16-754" fmla="*/ 1408034 h 2123860"/>
                  <a:gd name="connsiteX17-755" fmla="*/ 2633233 w 2798032"/>
                  <a:gd name="connsiteY17-756" fmla="*/ 1507094 h 2123860"/>
                  <a:gd name="connsiteX18-757" fmla="*/ 2259853 w 2798032"/>
                  <a:gd name="connsiteY18-758" fmla="*/ 1659494 h 2123860"/>
                  <a:gd name="connsiteX19-759" fmla="*/ 1635013 w 2798032"/>
                  <a:gd name="connsiteY19-760" fmla="*/ 1590914 h 2123860"/>
                  <a:gd name="connsiteX20-761" fmla="*/ 1467373 w 2798032"/>
                  <a:gd name="connsiteY20-762" fmla="*/ 1255634 h 2123860"/>
                  <a:gd name="connsiteX21-763" fmla="*/ 1474358 w 2798032"/>
                  <a:gd name="connsiteY21-764" fmla="*/ 420609 h 2123860"/>
                  <a:gd name="connsiteX22-765" fmla="*/ 1480073 w 2798032"/>
                  <a:gd name="connsiteY22-766" fmla="*/ 46594 h 2123860"/>
                  <a:gd name="connsiteX23-767" fmla="*/ 1365138 w 2798032"/>
                  <a:gd name="connsiteY23-768" fmla="*/ 44689 h 2123860"/>
                  <a:gd name="connsiteX0-769" fmla="*/ 1365138 w 2798032"/>
                  <a:gd name="connsiteY0-770" fmla="*/ 44689 h 2123860"/>
                  <a:gd name="connsiteX1-771" fmla="*/ 1351168 w 2798032"/>
                  <a:gd name="connsiteY1-772" fmla="*/ 400924 h 2123860"/>
                  <a:gd name="connsiteX2-773" fmla="*/ 1299733 w 2798032"/>
                  <a:gd name="connsiteY2-774" fmla="*/ 760334 h 2123860"/>
                  <a:gd name="connsiteX3-775" fmla="*/ 1017793 w 2798032"/>
                  <a:gd name="connsiteY3-776" fmla="*/ 1491854 h 2123860"/>
                  <a:gd name="connsiteX4-777" fmla="*/ 514873 w 2798032"/>
                  <a:gd name="connsiteY4-778" fmla="*/ 1895714 h 2123860"/>
                  <a:gd name="connsiteX5-779" fmla="*/ 27193 w 2798032"/>
                  <a:gd name="connsiteY5-780" fmla="*/ 1994774 h 2123860"/>
                  <a:gd name="connsiteX6-781" fmla="*/ 95773 w 2798032"/>
                  <a:gd name="connsiteY6-782" fmla="*/ 2109074 h 2123860"/>
                  <a:gd name="connsiteX7-783" fmla="*/ 377713 w 2798032"/>
                  <a:gd name="connsiteY7-784" fmla="*/ 2093834 h 2123860"/>
                  <a:gd name="connsiteX8-785" fmla="*/ 895873 w 2798032"/>
                  <a:gd name="connsiteY8-786" fmla="*/ 1849994 h 2123860"/>
                  <a:gd name="connsiteX9-787" fmla="*/ 1307353 w 2798032"/>
                  <a:gd name="connsiteY9-788" fmla="*/ 1156574 h 2123860"/>
                  <a:gd name="connsiteX10-789" fmla="*/ 1353073 w 2798032"/>
                  <a:gd name="connsiteY10-790" fmla="*/ 988934 h 2123860"/>
                  <a:gd name="connsiteX11-791" fmla="*/ 1383553 w 2798032"/>
                  <a:gd name="connsiteY11-792" fmla="*/ 1415654 h 2123860"/>
                  <a:gd name="connsiteX12-793" fmla="*/ 1452133 w 2798032"/>
                  <a:gd name="connsiteY12-794" fmla="*/ 1689974 h 2123860"/>
                  <a:gd name="connsiteX13-795" fmla="*/ 1749313 w 2798032"/>
                  <a:gd name="connsiteY13-796" fmla="*/ 1857614 h 2123860"/>
                  <a:gd name="connsiteX14-797" fmla="*/ 2419873 w 2798032"/>
                  <a:gd name="connsiteY14-798" fmla="*/ 1827134 h 2123860"/>
                  <a:gd name="connsiteX15-799" fmla="*/ 2747533 w 2798032"/>
                  <a:gd name="connsiteY15-800" fmla="*/ 1728074 h 2123860"/>
                  <a:gd name="connsiteX16-801" fmla="*/ 2785633 w 2798032"/>
                  <a:gd name="connsiteY16-802" fmla="*/ 1408034 h 2123860"/>
                  <a:gd name="connsiteX17-803" fmla="*/ 2633233 w 2798032"/>
                  <a:gd name="connsiteY17-804" fmla="*/ 1507094 h 2123860"/>
                  <a:gd name="connsiteX18-805" fmla="*/ 2259853 w 2798032"/>
                  <a:gd name="connsiteY18-806" fmla="*/ 1659494 h 2123860"/>
                  <a:gd name="connsiteX19-807" fmla="*/ 1635013 w 2798032"/>
                  <a:gd name="connsiteY19-808" fmla="*/ 1590914 h 2123860"/>
                  <a:gd name="connsiteX20-809" fmla="*/ 1467373 w 2798032"/>
                  <a:gd name="connsiteY20-810" fmla="*/ 1255634 h 2123860"/>
                  <a:gd name="connsiteX21-811" fmla="*/ 1474358 w 2798032"/>
                  <a:gd name="connsiteY21-812" fmla="*/ 420609 h 2123860"/>
                  <a:gd name="connsiteX22-813" fmla="*/ 1480073 w 2798032"/>
                  <a:gd name="connsiteY22-814" fmla="*/ 46594 h 2123860"/>
                  <a:gd name="connsiteX23-815" fmla="*/ 1365138 w 2798032"/>
                  <a:gd name="connsiteY23-816" fmla="*/ 44689 h 2123860"/>
                  <a:gd name="connsiteX0-817" fmla="*/ 1365138 w 2798032"/>
                  <a:gd name="connsiteY0-818" fmla="*/ 44689 h 2123860"/>
                  <a:gd name="connsiteX1-819" fmla="*/ 1351168 w 2798032"/>
                  <a:gd name="connsiteY1-820" fmla="*/ 400924 h 2123860"/>
                  <a:gd name="connsiteX2-821" fmla="*/ 1245758 w 2798032"/>
                  <a:gd name="connsiteY2-822" fmla="*/ 900034 h 2123860"/>
                  <a:gd name="connsiteX3-823" fmla="*/ 1017793 w 2798032"/>
                  <a:gd name="connsiteY3-824" fmla="*/ 1491854 h 2123860"/>
                  <a:gd name="connsiteX4-825" fmla="*/ 514873 w 2798032"/>
                  <a:gd name="connsiteY4-826" fmla="*/ 1895714 h 2123860"/>
                  <a:gd name="connsiteX5-827" fmla="*/ 27193 w 2798032"/>
                  <a:gd name="connsiteY5-828" fmla="*/ 1994774 h 2123860"/>
                  <a:gd name="connsiteX6-829" fmla="*/ 95773 w 2798032"/>
                  <a:gd name="connsiteY6-830" fmla="*/ 2109074 h 2123860"/>
                  <a:gd name="connsiteX7-831" fmla="*/ 377713 w 2798032"/>
                  <a:gd name="connsiteY7-832" fmla="*/ 2093834 h 2123860"/>
                  <a:gd name="connsiteX8-833" fmla="*/ 895873 w 2798032"/>
                  <a:gd name="connsiteY8-834" fmla="*/ 1849994 h 2123860"/>
                  <a:gd name="connsiteX9-835" fmla="*/ 1307353 w 2798032"/>
                  <a:gd name="connsiteY9-836" fmla="*/ 1156574 h 2123860"/>
                  <a:gd name="connsiteX10-837" fmla="*/ 1353073 w 2798032"/>
                  <a:gd name="connsiteY10-838" fmla="*/ 988934 h 2123860"/>
                  <a:gd name="connsiteX11-839" fmla="*/ 1383553 w 2798032"/>
                  <a:gd name="connsiteY11-840" fmla="*/ 1415654 h 2123860"/>
                  <a:gd name="connsiteX12-841" fmla="*/ 1452133 w 2798032"/>
                  <a:gd name="connsiteY12-842" fmla="*/ 1689974 h 2123860"/>
                  <a:gd name="connsiteX13-843" fmla="*/ 1749313 w 2798032"/>
                  <a:gd name="connsiteY13-844" fmla="*/ 1857614 h 2123860"/>
                  <a:gd name="connsiteX14-845" fmla="*/ 2419873 w 2798032"/>
                  <a:gd name="connsiteY14-846" fmla="*/ 1827134 h 2123860"/>
                  <a:gd name="connsiteX15-847" fmla="*/ 2747533 w 2798032"/>
                  <a:gd name="connsiteY15-848" fmla="*/ 1728074 h 2123860"/>
                  <a:gd name="connsiteX16-849" fmla="*/ 2785633 w 2798032"/>
                  <a:gd name="connsiteY16-850" fmla="*/ 1408034 h 2123860"/>
                  <a:gd name="connsiteX17-851" fmla="*/ 2633233 w 2798032"/>
                  <a:gd name="connsiteY17-852" fmla="*/ 1507094 h 2123860"/>
                  <a:gd name="connsiteX18-853" fmla="*/ 2259853 w 2798032"/>
                  <a:gd name="connsiteY18-854" fmla="*/ 1659494 h 2123860"/>
                  <a:gd name="connsiteX19-855" fmla="*/ 1635013 w 2798032"/>
                  <a:gd name="connsiteY19-856" fmla="*/ 1590914 h 2123860"/>
                  <a:gd name="connsiteX20-857" fmla="*/ 1467373 w 2798032"/>
                  <a:gd name="connsiteY20-858" fmla="*/ 1255634 h 2123860"/>
                  <a:gd name="connsiteX21-859" fmla="*/ 1474358 w 2798032"/>
                  <a:gd name="connsiteY21-860" fmla="*/ 420609 h 2123860"/>
                  <a:gd name="connsiteX22-861" fmla="*/ 1480073 w 2798032"/>
                  <a:gd name="connsiteY22-862" fmla="*/ 46594 h 2123860"/>
                  <a:gd name="connsiteX23-863" fmla="*/ 1365138 w 2798032"/>
                  <a:gd name="connsiteY23-864" fmla="*/ 44689 h 2123860"/>
                  <a:gd name="connsiteX0-865" fmla="*/ 1365138 w 2798032"/>
                  <a:gd name="connsiteY0-866" fmla="*/ 44689 h 2123860"/>
                  <a:gd name="connsiteX1-867" fmla="*/ 1351168 w 2798032"/>
                  <a:gd name="connsiteY1-868" fmla="*/ 400924 h 2123860"/>
                  <a:gd name="connsiteX2-869" fmla="*/ 1267983 w 2798032"/>
                  <a:gd name="connsiteY2-870" fmla="*/ 906384 h 2123860"/>
                  <a:gd name="connsiteX3-871" fmla="*/ 1017793 w 2798032"/>
                  <a:gd name="connsiteY3-872" fmla="*/ 1491854 h 2123860"/>
                  <a:gd name="connsiteX4-873" fmla="*/ 514873 w 2798032"/>
                  <a:gd name="connsiteY4-874" fmla="*/ 1895714 h 2123860"/>
                  <a:gd name="connsiteX5-875" fmla="*/ 27193 w 2798032"/>
                  <a:gd name="connsiteY5-876" fmla="*/ 1994774 h 2123860"/>
                  <a:gd name="connsiteX6-877" fmla="*/ 95773 w 2798032"/>
                  <a:gd name="connsiteY6-878" fmla="*/ 2109074 h 2123860"/>
                  <a:gd name="connsiteX7-879" fmla="*/ 377713 w 2798032"/>
                  <a:gd name="connsiteY7-880" fmla="*/ 2093834 h 2123860"/>
                  <a:gd name="connsiteX8-881" fmla="*/ 895873 w 2798032"/>
                  <a:gd name="connsiteY8-882" fmla="*/ 1849994 h 2123860"/>
                  <a:gd name="connsiteX9-883" fmla="*/ 1307353 w 2798032"/>
                  <a:gd name="connsiteY9-884" fmla="*/ 1156574 h 2123860"/>
                  <a:gd name="connsiteX10-885" fmla="*/ 1353073 w 2798032"/>
                  <a:gd name="connsiteY10-886" fmla="*/ 988934 h 2123860"/>
                  <a:gd name="connsiteX11-887" fmla="*/ 1383553 w 2798032"/>
                  <a:gd name="connsiteY11-888" fmla="*/ 1415654 h 2123860"/>
                  <a:gd name="connsiteX12-889" fmla="*/ 1452133 w 2798032"/>
                  <a:gd name="connsiteY12-890" fmla="*/ 1689974 h 2123860"/>
                  <a:gd name="connsiteX13-891" fmla="*/ 1749313 w 2798032"/>
                  <a:gd name="connsiteY13-892" fmla="*/ 1857614 h 2123860"/>
                  <a:gd name="connsiteX14-893" fmla="*/ 2419873 w 2798032"/>
                  <a:gd name="connsiteY14-894" fmla="*/ 1827134 h 2123860"/>
                  <a:gd name="connsiteX15-895" fmla="*/ 2747533 w 2798032"/>
                  <a:gd name="connsiteY15-896" fmla="*/ 1728074 h 2123860"/>
                  <a:gd name="connsiteX16-897" fmla="*/ 2785633 w 2798032"/>
                  <a:gd name="connsiteY16-898" fmla="*/ 1408034 h 2123860"/>
                  <a:gd name="connsiteX17-899" fmla="*/ 2633233 w 2798032"/>
                  <a:gd name="connsiteY17-900" fmla="*/ 1507094 h 2123860"/>
                  <a:gd name="connsiteX18-901" fmla="*/ 2259853 w 2798032"/>
                  <a:gd name="connsiteY18-902" fmla="*/ 1659494 h 2123860"/>
                  <a:gd name="connsiteX19-903" fmla="*/ 1635013 w 2798032"/>
                  <a:gd name="connsiteY19-904" fmla="*/ 1590914 h 2123860"/>
                  <a:gd name="connsiteX20-905" fmla="*/ 1467373 w 2798032"/>
                  <a:gd name="connsiteY20-906" fmla="*/ 1255634 h 2123860"/>
                  <a:gd name="connsiteX21-907" fmla="*/ 1474358 w 2798032"/>
                  <a:gd name="connsiteY21-908" fmla="*/ 420609 h 2123860"/>
                  <a:gd name="connsiteX22-909" fmla="*/ 1480073 w 2798032"/>
                  <a:gd name="connsiteY22-910" fmla="*/ 46594 h 2123860"/>
                  <a:gd name="connsiteX23-911" fmla="*/ 1365138 w 2798032"/>
                  <a:gd name="connsiteY23-912" fmla="*/ 44689 h 2123860"/>
                  <a:gd name="connsiteX0-913" fmla="*/ 1365138 w 2798032"/>
                  <a:gd name="connsiteY0-914" fmla="*/ 44689 h 2123860"/>
                  <a:gd name="connsiteX1-915" fmla="*/ 1351168 w 2798032"/>
                  <a:gd name="connsiteY1-916" fmla="*/ 400924 h 2123860"/>
                  <a:gd name="connsiteX2-917" fmla="*/ 1267983 w 2798032"/>
                  <a:gd name="connsiteY2-918" fmla="*/ 906384 h 2123860"/>
                  <a:gd name="connsiteX3-919" fmla="*/ 1017793 w 2798032"/>
                  <a:gd name="connsiteY3-920" fmla="*/ 1491854 h 2123860"/>
                  <a:gd name="connsiteX4-921" fmla="*/ 514873 w 2798032"/>
                  <a:gd name="connsiteY4-922" fmla="*/ 1895714 h 2123860"/>
                  <a:gd name="connsiteX5-923" fmla="*/ 27193 w 2798032"/>
                  <a:gd name="connsiteY5-924" fmla="*/ 1994774 h 2123860"/>
                  <a:gd name="connsiteX6-925" fmla="*/ 95773 w 2798032"/>
                  <a:gd name="connsiteY6-926" fmla="*/ 2109074 h 2123860"/>
                  <a:gd name="connsiteX7-927" fmla="*/ 377713 w 2798032"/>
                  <a:gd name="connsiteY7-928" fmla="*/ 2093834 h 2123860"/>
                  <a:gd name="connsiteX8-929" fmla="*/ 895873 w 2798032"/>
                  <a:gd name="connsiteY8-930" fmla="*/ 1849994 h 2123860"/>
                  <a:gd name="connsiteX9-931" fmla="*/ 1307353 w 2798032"/>
                  <a:gd name="connsiteY9-932" fmla="*/ 1156574 h 2123860"/>
                  <a:gd name="connsiteX10-933" fmla="*/ 1353073 w 2798032"/>
                  <a:gd name="connsiteY10-934" fmla="*/ 988934 h 2123860"/>
                  <a:gd name="connsiteX11-935" fmla="*/ 1383553 w 2798032"/>
                  <a:gd name="connsiteY11-936" fmla="*/ 1415654 h 2123860"/>
                  <a:gd name="connsiteX12-937" fmla="*/ 1452133 w 2798032"/>
                  <a:gd name="connsiteY12-938" fmla="*/ 1689974 h 2123860"/>
                  <a:gd name="connsiteX13-939" fmla="*/ 1749313 w 2798032"/>
                  <a:gd name="connsiteY13-940" fmla="*/ 1857614 h 2123860"/>
                  <a:gd name="connsiteX14-941" fmla="*/ 2419873 w 2798032"/>
                  <a:gd name="connsiteY14-942" fmla="*/ 1827134 h 2123860"/>
                  <a:gd name="connsiteX15-943" fmla="*/ 2747533 w 2798032"/>
                  <a:gd name="connsiteY15-944" fmla="*/ 1728074 h 2123860"/>
                  <a:gd name="connsiteX16-945" fmla="*/ 2785633 w 2798032"/>
                  <a:gd name="connsiteY16-946" fmla="*/ 1408034 h 2123860"/>
                  <a:gd name="connsiteX17-947" fmla="*/ 2633233 w 2798032"/>
                  <a:gd name="connsiteY17-948" fmla="*/ 1507094 h 2123860"/>
                  <a:gd name="connsiteX18-949" fmla="*/ 2259853 w 2798032"/>
                  <a:gd name="connsiteY18-950" fmla="*/ 1659494 h 2123860"/>
                  <a:gd name="connsiteX19-951" fmla="*/ 1635013 w 2798032"/>
                  <a:gd name="connsiteY19-952" fmla="*/ 1590914 h 2123860"/>
                  <a:gd name="connsiteX20-953" fmla="*/ 1467373 w 2798032"/>
                  <a:gd name="connsiteY20-954" fmla="*/ 1255634 h 2123860"/>
                  <a:gd name="connsiteX21-955" fmla="*/ 1474358 w 2798032"/>
                  <a:gd name="connsiteY21-956" fmla="*/ 420609 h 2123860"/>
                  <a:gd name="connsiteX22-957" fmla="*/ 1480073 w 2798032"/>
                  <a:gd name="connsiteY22-958" fmla="*/ 46594 h 2123860"/>
                  <a:gd name="connsiteX23-959" fmla="*/ 1365138 w 2798032"/>
                  <a:gd name="connsiteY23-960" fmla="*/ 44689 h 2123860"/>
                  <a:gd name="connsiteX0-961" fmla="*/ 1365138 w 2798032"/>
                  <a:gd name="connsiteY0-962" fmla="*/ 44689 h 2123860"/>
                  <a:gd name="connsiteX1-963" fmla="*/ 1351168 w 2798032"/>
                  <a:gd name="connsiteY1-964" fmla="*/ 400924 h 2123860"/>
                  <a:gd name="connsiteX2-965" fmla="*/ 1267983 w 2798032"/>
                  <a:gd name="connsiteY2-966" fmla="*/ 906384 h 2123860"/>
                  <a:gd name="connsiteX3-967" fmla="*/ 1017793 w 2798032"/>
                  <a:gd name="connsiteY3-968" fmla="*/ 1491854 h 2123860"/>
                  <a:gd name="connsiteX4-969" fmla="*/ 514873 w 2798032"/>
                  <a:gd name="connsiteY4-970" fmla="*/ 1895714 h 2123860"/>
                  <a:gd name="connsiteX5-971" fmla="*/ 27193 w 2798032"/>
                  <a:gd name="connsiteY5-972" fmla="*/ 1994774 h 2123860"/>
                  <a:gd name="connsiteX6-973" fmla="*/ 95773 w 2798032"/>
                  <a:gd name="connsiteY6-974" fmla="*/ 2109074 h 2123860"/>
                  <a:gd name="connsiteX7-975" fmla="*/ 377713 w 2798032"/>
                  <a:gd name="connsiteY7-976" fmla="*/ 2093834 h 2123860"/>
                  <a:gd name="connsiteX8-977" fmla="*/ 895873 w 2798032"/>
                  <a:gd name="connsiteY8-978" fmla="*/ 1849994 h 2123860"/>
                  <a:gd name="connsiteX9-979" fmla="*/ 1307353 w 2798032"/>
                  <a:gd name="connsiteY9-980" fmla="*/ 1156574 h 2123860"/>
                  <a:gd name="connsiteX10-981" fmla="*/ 1353073 w 2798032"/>
                  <a:gd name="connsiteY10-982" fmla="*/ 988934 h 2123860"/>
                  <a:gd name="connsiteX11-983" fmla="*/ 1383553 w 2798032"/>
                  <a:gd name="connsiteY11-984" fmla="*/ 1415654 h 2123860"/>
                  <a:gd name="connsiteX12-985" fmla="*/ 1452133 w 2798032"/>
                  <a:gd name="connsiteY12-986" fmla="*/ 1689974 h 2123860"/>
                  <a:gd name="connsiteX13-987" fmla="*/ 1749313 w 2798032"/>
                  <a:gd name="connsiteY13-988" fmla="*/ 1857614 h 2123860"/>
                  <a:gd name="connsiteX14-989" fmla="*/ 2419873 w 2798032"/>
                  <a:gd name="connsiteY14-990" fmla="*/ 1827134 h 2123860"/>
                  <a:gd name="connsiteX15-991" fmla="*/ 2747533 w 2798032"/>
                  <a:gd name="connsiteY15-992" fmla="*/ 1728074 h 2123860"/>
                  <a:gd name="connsiteX16-993" fmla="*/ 2785633 w 2798032"/>
                  <a:gd name="connsiteY16-994" fmla="*/ 1408034 h 2123860"/>
                  <a:gd name="connsiteX17-995" fmla="*/ 2633233 w 2798032"/>
                  <a:gd name="connsiteY17-996" fmla="*/ 1507094 h 2123860"/>
                  <a:gd name="connsiteX18-997" fmla="*/ 2259853 w 2798032"/>
                  <a:gd name="connsiteY18-998" fmla="*/ 1659494 h 2123860"/>
                  <a:gd name="connsiteX19-999" fmla="*/ 1635013 w 2798032"/>
                  <a:gd name="connsiteY19-1000" fmla="*/ 1590914 h 2123860"/>
                  <a:gd name="connsiteX20-1001" fmla="*/ 1467373 w 2798032"/>
                  <a:gd name="connsiteY20-1002" fmla="*/ 1255634 h 2123860"/>
                  <a:gd name="connsiteX21-1003" fmla="*/ 1474358 w 2798032"/>
                  <a:gd name="connsiteY21-1004" fmla="*/ 420609 h 2123860"/>
                  <a:gd name="connsiteX22-1005" fmla="*/ 1480073 w 2798032"/>
                  <a:gd name="connsiteY22-1006" fmla="*/ 46594 h 2123860"/>
                  <a:gd name="connsiteX23-1007" fmla="*/ 1365138 w 2798032"/>
                  <a:gd name="connsiteY23-1008" fmla="*/ 44689 h 2123860"/>
                  <a:gd name="connsiteX0-1009" fmla="*/ 1365138 w 2798032"/>
                  <a:gd name="connsiteY0-1010" fmla="*/ 44689 h 2123860"/>
                  <a:gd name="connsiteX1-1011" fmla="*/ 1351168 w 2798032"/>
                  <a:gd name="connsiteY1-1012" fmla="*/ 400924 h 2123860"/>
                  <a:gd name="connsiteX2-1013" fmla="*/ 1267983 w 2798032"/>
                  <a:gd name="connsiteY2-1014" fmla="*/ 906384 h 2123860"/>
                  <a:gd name="connsiteX3-1015" fmla="*/ 979693 w 2798032"/>
                  <a:gd name="connsiteY3-1016" fmla="*/ 1501379 h 2123860"/>
                  <a:gd name="connsiteX4-1017" fmla="*/ 514873 w 2798032"/>
                  <a:gd name="connsiteY4-1018" fmla="*/ 1895714 h 2123860"/>
                  <a:gd name="connsiteX5-1019" fmla="*/ 27193 w 2798032"/>
                  <a:gd name="connsiteY5-1020" fmla="*/ 1994774 h 2123860"/>
                  <a:gd name="connsiteX6-1021" fmla="*/ 95773 w 2798032"/>
                  <a:gd name="connsiteY6-1022" fmla="*/ 2109074 h 2123860"/>
                  <a:gd name="connsiteX7-1023" fmla="*/ 377713 w 2798032"/>
                  <a:gd name="connsiteY7-1024" fmla="*/ 2093834 h 2123860"/>
                  <a:gd name="connsiteX8-1025" fmla="*/ 895873 w 2798032"/>
                  <a:gd name="connsiteY8-1026" fmla="*/ 1849994 h 2123860"/>
                  <a:gd name="connsiteX9-1027" fmla="*/ 1307353 w 2798032"/>
                  <a:gd name="connsiteY9-1028" fmla="*/ 1156574 h 2123860"/>
                  <a:gd name="connsiteX10-1029" fmla="*/ 1353073 w 2798032"/>
                  <a:gd name="connsiteY10-1030" fmla="*/ 988934 h 2123860"/>
                  <a:gd name="connsiteX11-1031" fmla="*/ 1383553 w 2798032"/>
                  <a:gd name="connsiteY11-1032" fmla="*/ 1415654 h 2123860"/>
                  <a:gd name="connsiteX12-1033" fmla="*/ 1452133 w 2798032"/>
                  <a:gd name="connsiteY12-1034" fmla="*/ 1689974 h 2123860"/>
                  <a:gd name="connsiteX13-1035" fmla="*/ 1749313 w 2798032"/>
                  <a:gd name="connsiteY13-1036" fmla="*/ 1857614 h 2123860"/>
                  <a:gd name="connsiteX14-1037" fmla="*/ 2419873 w 2798032"/>
                  <a:gd name="connsiteY14-1038" fmla="*/ 1827134 h 2123860"/>
                  <a:gd name="connsiteX15-1039" fmla="*/ 2747533 w 2798032"/>
                  <a:gd name="connsiteY15-1040" fmla="*/ 1728074 h 2123860"/>
                  <a:gd name="connsiteX16-1041" fmla="*/ 2785633 w 2798032"/>
                  <a:gd name="connsiteY16-1042" fmla="*/ 1408034 h 2123860"/>
                  <a:gd name="connsiteX17-1043" fmla="*/ 2633233 w 2798032"/>
                  <a:gd name="connsiteY17-1044" fmla="*/ 1507094 h 2123860"/>
                  <a:gd name="connsiteX18-1045" fmla="*/ 2259853 w 2798032"/>
                  <a:gd name="connsiteY18-1046" fmla="*/ 1659494 h 2123860"/>
                  <a:gd name="connsiteX19-1047" fmla="*/ 1635013 w 2798032"/>
                  <a:gd name="connsiteY19-1048" fmla="*/ 1590914 h 2123860"/>
                  <a:gd name="connsiteX20-1049" fmla="*/ 1467373 w 2798032"/>
                  <a:gd name="connsiteY20-1050" fmla="*/ 1255634 h 2123860"/>
                  <a:gd name="connsiteX21-1051" fmla="*/ 1474358 w 2798032"/>
                  <a:gd name="connsiteY21-1052" fmla="*/ 420609 h 2123860"/>
                  <a:gd name="connsiteX22-1053" fmla="*/ 1480073 w 2798032"/>
                  <a:gd name="connsiteY22-1054" fmla="*/ 46594 h 2123860"/>
                  <a:gd name="connsiteX23-1055" fmla="*/ 1365138 w 2798032"/>
                  <a:gd name="connsiteY23-1056" fmla="*/ 44689 h 2123860"/>
                  <a:gd name="connsiteX0-1057" fmla="*/ 1365138 w 2798032"/>
                  <a:gd name="connsiteY0-1058" fmla="*/ 44689 h 2123860"/>
                  <a:gd name="connsiteX1-1059" fmla="*/ 1351168 w 2798032"/>
                  <a:gd name="connsiteY1-1060" fmla="*/ 400924 h 2123860"/>
                  <a:gd name="connsiteX2-1061" fmla="*/ 1267983 w 2798032"/>
                  <a:gd name="connsiteY2-1062" fmla="*/ 906384 h 2123860"/>
                  <a:gd name="connsiteX3-1063" fmla="*/ 979693 w 2798032"/>
                  <a:gd name="connsiteY3-1064" fmla="*/ 1501379 h 2123860"/>
                  <a:gd name="connsiteX4-1065" fmla="*/ 514873 w 2798032"/>
                  <a:gd name="connsiteY4-1066" fmla="*/ 1895714 h 2123860"/>
                  <a:gd name="connsiteX5-1067" fmla="*/ 27193 w 2798032"/>
                  <a:gd name="connsiteY5-1068" fmla="*/ 1994774 h 2123860"/>
                  <a:gd name="connsiteX6-1069" fmla="*/ 95773 w 2798032"/>
                  <a:gd name="connsiteY6-1070" fmla="*/ 2109074 h 2123860"/>
                  <a:gd name="connsiteX7-1071" fmla="*/ 377713 w 2798032"/>
                  <a:gd name="connsiteY7-1072" fmla="*/ 2093834 h 2123860"/>
                  <a:gd name="connsiteX8-1073" fmla="*/ 895873 w 2798032"/>
                  <a:gd name="connsiteY8-1074" fmla="*/ 1849994 h 2123860"/>
                  <a:gd name="connsiteX9-1075" fmla="*/ 1307353 w 2798032"/>
                  <a:gd name="connsiteY9-1076" fmla="*/ 1156574 h 2123860"/>
                  <a:gd name="connsiteX10-1077" fmla="*/ 1353073 w 2798032"/>
                  <a:gd name="connsiteY10-1078" fmla="*/ 988934 h 2123860"/>
                  <a:gd name="connsiteX11-1079" fmla="*/ 1383553 w 2798032"/>
                  <a:gd name="connsiteY11-1080" fmla="*/ 1415654 h 2123860"/>
                  <a:gd name="connsiteX12-1081" fmla="*/ 1452133 w 2798032"/>
                  <a:gd name="connsiteY12-1082" fmla="*/ 1689974 h 2123860"/>
                  <a:gd name="connsiteX13-1083" fmla="*/ 1749313 w 2798032"/>
                  <a:gd name="connsiteY13-1084" fmla="*/ 1857614 h 2123860"/>
                  <a:gd name="connsiteX14-1085" fmla="*/ 2419873 w 2798032"/>
                  <a:gd name="connsiteY14-1086" fmla="*/ 1827134 h 2123860"/>
                  <a:gd name="connsiteX15-1087" fmla="*/ 2747533 w 2798032"/>
                  <a:gd name="connsiteY15-1088" fmla="*/ 1728074 h 2123860"/>
                  <a:gd name="connsiteX16-1089" fmla="*/ 2785633 w 2798032"/>
                  <a:gd name="connsiteY16-1090" fmla="*/ 1408034 h 2123860"/>
                  <a:gd name="connsiteX17-1091" fmla="*/ 2633233 w 2798032"/>
                  <a:gd name="connsiteY17-1092" fmla="*/ 1507094 h 2123860"/>
                  <a:gd name="connsiteX18-1093" fmla="*/ 2259853 w 2798032"/>
                  <a:gd name="connsiteY18-1094" fmla="*/ 1659494 h 2123860"/>
                  <a:gd name="connsiteX19-1095" fmla="*/ 1635013 w 2798032"/>
                  <a:gd name="connsiteY19-1096" fmla="*/ 1590914 h 2123860"/>
                  <a:gd name="connsiteX20-1097" fmla="*/ 1467373 w 2798032"/>
                  <a:gd name="connsiteY20-1098" fmla="*/ 1255634 h 2123860"/>
                  <a:gd name="connsiteX21-1099" fmla="*/ 1474358 w 2798032"/>
                  <a:gd name="connsiteY21-1100" fmla="*/ 420609 h 2123860"/>
                  <a:gd name="connsiteX22-1101" fmla="*/ 1480073 w 2798032"/>
                  <a:gd name="connsiteY22-1102" fmla="*/ 46594 h 2123860"/>
                  <a:gd name="connsiteX23-1103" fmla="*/ 1365138 w 2798032"/>
                  <a:gd name="connsiteY23-1104" fmla="*/ 44689 h 2123860"/>
                  <a:gd name="connsiteX0-1105" fmla="*/ 1366058 w 2798952"/>
                  <a:gd name="connsiteY0-1106" fmla="*/ 44689 h 2123860"/>
                  <a:gd name="connsiteX1-1107" fmla="*/ 1352088 w 2798952"/>
                  <a:gd name="connsiteY1-1108" fmla="*/ 400924 h 2123860"/>
                  <a:gd name="connsiteX2-1109" fmla="*/ 1268903 w 2798952"/>
                  <a:gd name="connsiteY2-1110" fmla="*/ 906384 h 2123860"/>
                  <a:gd name="connsiteX3-1111" fmla="*/ 980613 w 2798952"/>
                  <a:gd name="connsiteY3-1112" fmla="*/ 1501379 h 2123860"/>
                  <a:gd name="connsiteX4-1113" fmla="*/ 528493 w 2798952"/>
                  <a:gd name="connsiteY4-1114" fmla="*/ 1886189 h 2123860"/>
                  <a:gd name="connsiteX5-1115" fmla="*/ 28113 w 2798952"/>
                  <a:gd name="connsiteY5-1116" fmla="*/ 1994774 h 2123860"/>
                  <a:gd name="connsiteX6-1117" fmla="*/ 96693 w 2798952"/>
                  <a:gd name="connsiteY6-1118" fmla="*/ 2109074 h 2123860"/>
                  <a:gd name="connsiteX7-1119" fmla="*/ 378633 w 2798952"/>
                  <a:gd name="connsiteY7-1120" fmla="*/ 2093834 h 2123860"/>
                  <a:gd name="connsiteX8-1121" fmla="*/ 896793 w 2798952"/>
                  <a:gd name="connsiteY8-1122" fmla="*/ 1849994 h 2123860"/>
                  <a:gd name="connsiteX9-1123" fmla="*/ 1308273 w 2798952"/>
                  <a:gd name="connsiteY9-1124" fmla="*/ 1156574 h 2123860"/>
                  <a:gd name="connsiteX10-1125" fmla="*/ 1353993 w 2798952"/>
                  <a:gd name="connsiteY10-1126" fmla="*/ 988934 h 2123860"/>
                  <a:gd name="connsiteX11-1127" fmla="*/ 1384473 w 2798952"/>
                  <a:gd name="connsiteY11-1128" fmla="*/ 1415654 h 2123860"/>
                  <a:gd name="connsiteX12-1129" fmla="*/ 1453053 w 2798952"/>
                  <a:gd name="connsiteY12-1130" fmla="*/ 1689974 h 2123860"/>
                  <a:gd name="connsiteX13-1131" fmla="*/ 1750233 w 2798952"/>
                  <a:gd name="connsiteY13-1132" fmla="*/ 1857614 h 2123860"/>
                  <a:gd name="connsiteX14-1133" fmla="*/ 2420793 w 2798952"/>
                  <a:gd name="connsiteY14-1134" fmla="*/ 1827134 h 2123860"/>
                  <a:gd name="connsiteX15-1135" fmla="*/ 2748453 w 2798952"/>
                  <a:gd name="connsiteY15-1136" fmla="*/ 1728074 h 2123860"/>
                  <a:gd name="connsiteX16-1137" fmla="*/ 2786553 w 2798952"/>
                  <a:gd name="connsiteY16-1138" fmla="*/ 1408034 h 2123860"/>
                  <a:gd name="connsiteX17-1139" fmla="*/ 2634153 w 2798952"/>
                  <a:gd name="connsiteY17-1140" fmla="*/ 1507094 h 2123860"/>
                  <a:gd name="connsiteX18-1141" fmla="*/ 2260773 w 2798952"/>
                  <a:gd name="connsiteY18-1142" fmla="*/ 1659494 h 2123860"/>
                  <a:gd name="connsiteX19-1143" fmla="*/ 1635933 w 2798952"/>
                  <a:gd name="connsiteY19-1144" fmla="*/ 1590914 h 2123860"/>
                  <a:gd name="connsiteX20-1145" fmla="*/ 1468293 w 2798952"/>
                  <a:gd name="connsiteY20-1146" fmla="*/ 1255634 h 2123860"/>
                  <a:gd name="connsiteX21-1147" fmla="*/ 1475278 w 2798952"/>
                  <a:gd name="connsiteY21-1148" fmla="*/ 420609 h 2123860"/>
                  <a:gd name="connsiteX22-1149" fmla="*/ 1480993 w 2798952"/>
                  <a:gd name="connsiteY22-1150" fmla="*/ 46594 h 2123860"/>
                  <a:gd name="connsiteX23-1151" fmla="*/ 1366058 w 2798952"/>
                  <a:gd name="connsiteY23-1152" fmla="*/ 44689 h 2123860"/>
                  <a:gd name="connsiteX0-1153" fmla="*/ 1366058 w 2798952"/>
                  <a:gd name="connsiteY0-1154" fmla="*/ 44689 h 2123860"/>
                  <a:gd name="connsiteX1-1155" fmla="*/ 1352088 w 2798952"/>
                  <a:gd name="connsiteY1-1156" fmla="*/ 400924 h 2123860"/>
                  <a:gd name="connsiteX2-1157" fmla="*/ 1268903 w 2798952"/>
                  <a:gd name="connsiteY2-1158" fmla="*/ 906384 h 2123860"/>
                  <a:gd name="connsiteX3-1159" fmla="*/ 980613 w 2798952"/>
                  <a:gd name="connsiteY3-1160" fmla="*/ 1501379 h 2123860"/>
                  <a:gd name="connsiteX4-1161" fmla="*/ 528493 w 2798952"/>
                  <a:gd name="connsiteY4-1162" fmla="*/ 1886189 h 2123860"/>
                  <a:gd name="connsiteX5-1163" fmla="*/ 28113 w 2798952"/>
                  <a:gd name="connsiteY5-1164" fmla="*/ 1994774 h 2123860"/>
                  <a:gd name="connsiteX6-1165" fmla="*/ 96693 w 2798952"/>
                  <a:gd name="connsiteY6-1166" fmla="*/ 2109074 h 2123860"/>
                  <a:gd name="connsiteX7-1167" fmla="*/ 378633 w 2798952"/>
                  <a:gd name="connsiteY7-1168" fmla="*/ 2093834 h 2123860"/>
                  <a:gd name="connsiteX8-1169" fmla="*/ 896793 w 2798952"/>
                  <a:gd name="connsiteY8-1170" fmla="*/ 1849994 h 2123860"/>
                  <a:gd name="connsiteX9-1171" fmla="*/ 1308273 w 2798952"/>
                  <a:gd name="connsiteY9-1172" fmla="*/ 1156574 h 2123860"/>
                  <a:gd name="connsiteX10-1173" fmla="*/ 1353993 w 2798952"/>
                  <a:gd name="connsiteY10-1174" fmla="*/ 988934 h 2123860"/>
                  <a:gd name="connsiteX11-1175" fmla="*/ 1384473 w 2798952"/>
                  <a:gd name="connsiteY11-1176" fmla="*/ 1415654 h 2123860"/>
                  <a:gd name="connsiteX12-1177" fmla="*/ 1453053 w 2798952"/>
                  <a:gd name="connsiteY12-1178" fmla="*/ 1689974 h 2123860"/>
                  <a:gd name="connsiteX13-1179" fmla="*/ 1750233 w 2798952"/>
                  <a:gd name="connsiteY13-1180" fmla="*/ 1857614 h 2123860"/>
                  <a:gd name="connsiteX14-1181" fmla="*/ 2420793 w 2798952"/>
                  <a:gd name="connsiteY14-1182" fmla="*/ 1827134 h 2123860"/>
                  <a:gd name="connsiteX15-1183" fmla="*/ 2748453 w 2798952"/>
                  <a:gd name="connsiteY15-1184" fmla="*/ 1728074 h 2123860"/>
                  <a:gd name="connsiteX16-1185" fmla="*/ 2786553 w 2798952"/>
                  <a:gd name="connsiteY16-1186" fmla="*/ 1408034 h 2123860"/>
                  <a:gd name="connsiteX17-1187" fmla="*/ 2634153 w 2798952"/>
                  <a:gd name="connsiteY17-1188" fmla="*/ 1507094 h 2123860"/>
                  <a:gd name="connsiteX18-1189" fmla="*/ 2260773 w 2798952"/>
                  <a:gd name="connsiteY18-1190" fmla="*/ 1659494 h 2123860"/>
                  <a:gd name="connsiteX19-1191" fmla="*/ 1635933 w 2798952"/>
                  <a:gd name="connsiteY19-1192" fmla="*/ 1590914 h 2123860"/>
                  <a:gd name="connsiteX20-1193" fmla="*/ 1468293 w 2798952"/>
                  <a:gd name="connsiteY20-1194" fmla="*/ 1255634 h 2123860"/>
                  <a:gd name="connsiteX21-1195" fmla="*/ 1475278 w 2798952"/>
                  <a:gd name="connsiteY21-1196" fmla="*/ 420609 h 2123860"/>
                  <a:gd name="connsiteX22-1197" fmla="*/ 1480993 w 2798952"/>
                  <a:gd name="connsiteY22-1198" fmla="*/ 46594 h 2123860"/>
                  <a:gd name="connsiteX23-1199" fmla="*/ 1366058 w 2798952"/>
                  <a:gd name="connsiteY23-1200" fmla="*/ 44689 h 2123860"/>
                  <a:gd name="connsiteX0-1201" fmla="*/ 1366058 w 2798952"/>
                  <a:gd name="connsiteY0-1202" fmla="*/ 44689 h 2123860"/>
                  <a:gd name="connsiteX1-1203" fmla="*/ 1352088 w 2798952"/>
                  <a:gd name="connsiteY1-1204" fmla="*/ 400924 h 2123860"/>
                  <a:gd name="connsiteX2-1205" fmla="*/ 1268903 w 2798952"/>
                  <a:gd name="connsiteY2-1206" fmla="*/ 906384 h 2123860"/>
                  <a:gd name="connsiteX3-1207" fmla="*/ 980613 w 2798952"/>
                  <a:gd name="connsiteY3-1208" fmla="*/ 1501379 h 2123860"/>
                  <a:gd name="connsiteX4-1209" fmla="*/ 528493 w 2798952"/>
                  <a:gd name="connsiteY4-1210" fmla="*/ 1886189 h 2123860"/>
                  <a:gd name="connsiteX5-1211" fmla="*/ 28113 w 2798952"/>
                  <a:gd name="connsiteY5-1212" fmla="*/ 1994774 h 2123860"/>
                  <a:gd name="connsiteX6-1213" fmla="*/ 96693 w 2798952"/>
                  <a:gd name="connsiteY6-1214" fmla="*/ 2109074 h 2123860"/>
                  <a:gd name="connsiteX7-1215" fmla="*/ 378633 w 2798952"/>
                  <a:gd name="connsiteY7-1216" fmla="*/ 2093834 h 2123860"/>
                  <a:gd name="connsiteX8-1217" fmla="*/ 896793 w 2798952"/>
                  <a:gd name="connsiteY8-1218" fmla="*/ 1849994 h 2123860"/>
                  <a:gd name="connsiteX9-1219" fmla="*/ 1308273 w 2798952"/>
                  <a:gd name="connsiteY9-1220" fmla="*/ 1156574 h 2123860"/>
                  <a:gd name="connsiteX10-1221" fmla="*/ 1353993 w 2798952"/>
                  <a:gd name="connsiteY10-1222" fmla="*/ 988934 h 2123860"/>
                  <a:gd name="connsiteX11-1223" fmla="*/ 1384473 w 2798952"/>
                  <a:gd name="connsiteY11-1224" fmla="*/ 1415654 h 2123860"/>
                  <a:gd name="connsiteX12-1225" fmla="*/ 1453053 w 2798952"/>
                  <a:gd name="connsiteY12-1226" fmla="*/ 1689974 h 2123860"/>
                  <a:gd name="connsiteX13-1227" fmla="*/ 1750233 w 2798952"/>
                  <a:gd name="connsiteY13-1228" fmla="*/ 1857614 h 2123860"/>
                  <a:gd name="connsiteX14-1229" fmla="*/ 2420793 w 2798952"/>
                  <a:gd name="connsiteY14-1230" fmla="*/ 1827134 h 2123860"/>
                  <a:gd name="connsiteX15-1231" fmla="*/ 2748453 w 2798952"/>
                  <a:gd name="connsiteY15-1232" fmla="*/ 1728074 h 2123860"/>
                  <a:gd name="connsiteX16-1233" fmla="*/ 2786553 w 2798952"/>
                  <a:gd name="connsiteY16-1234" fmla="*/ 1408034 h 2123860"/>
                  <a:gd name="connsiteX17-1235" fmla="*/ 2634153 w 2798952"/>
                  <a:gd name="connsiteY17-1236" fmla="*/ 1507094 h 2123860"/>
                  <a:gd name="connsiteX18-1237" fmla="*/ 2260773 w 2798952"/>
                  <a:gd name="connsiteY18-1238" fmla="*/ 1659494 h 2123860"/>
                  <a:gd name="connsiteX19-1239" fmla="*/ 1635933 w 2798952"/>
                  <a:gd name="connsiteY19-1240" fmla="*/ 1590914 h 2123860"/>
                  <a:gd name="connsiteX20-1241" fmla="*/ 1468293 w 2798952"/>
                  <a:gd name="connsiteY20-1242" fmla="*/ 1255634 h 2123860"/>
                  <a:gd name="connsiteX21-1243" fmla="*/ 1475278 w 2798952"/>
                  <a:gd name="connsiteY21-1244" fmla="*/ 420609 h 2123860"/>
                  <a:gd name="connsiteX22-1245" fmla="*/ 1480993 w 2798952"/>
                  <a:gd name="connsiteY22-1246" fmla="*/ 46594 h 2123860"/>
                  <a:gd name="connsiteX23-1247" fmla="*/ 1366058 w 2798952"/>
                  <a:gd name="connsiteY23-1248" fmla="*/ 44689 h 2123860"/>
                  <a:gd name="connsiteX0-1249" fmla="*/ 1366326 w 2799220"/>
                  <a:gd name="connsiteY0-1250" fmla="*/ 44689 h 2142891"/>
                  <a:gd name="connsiteX1-1251" fmla="*/ 1352356 w 2799220"/>
                  <a:gd name="connsiteY1-1252" fmla="*/ 400924 h 2142891"/>
                  <a:gd name="connsiteX2-1253" fmla="*/ 1269171 w 2799220"/>
                  <a:gd name="connsiteY2-1254" fmla="*/ 906384 h 2142891"/>
                  <a:gd name="connsiteX3-1255" fmla="*/ 980881 w 2799220"/>
                  <a:gd name="connsiteY3-1256" fmla="*/ 1501379 h 2142891"/>
                  <a:gd name="connsiteX4-1257" fmla="*/ 528761 w 2799220"/>
                  <a:gd name="connsiteY4-1258" fmla="*/ 1886189 h 2142891"/>
                  <a:gd name="connsiteX5-1259" fmla="*/ 28381 w 2799220"/>
                  <a:gd name="connsiteY5-1260" fmla="*/ 1994774 h 2142891"/>
                  <a:gd name="connsiteX6-1261" fmla="*/ 96961 w 2799220"/>
                  <a:gd name="connsiteY6-1262" fmla="*/ 2109074 h 2142891"/>
                  <a:gd name="connsiteX7-1263" fmla="*/ 388426 w 2799220"/>
                  <a:gd name="connsiteY7-1264" fmla="*/ 2122409 h 2142891"/>
                  <a:gd name="connsiteX8-1265" fmla="*/ 897061 w 2799220"/>
                  <a:gd name="connsiteY8-1266" fmla="*/ 1849994 h 2142891"/>
                  <a:gd name="connsiteX9-1267" fmla="*/ 1308541 w 2799220"/>
                  <a:gd name="connsiteY9-1268" fmla="*/ 1156574 h 2142891"/>
                  <a:gd name="connsiteX10-1269" fmla="*/ 1354261 w 2799220"/>
                  <a:gd name="connsiteY10-1270" fmla="*/ 988934 h 2142891"/>
                  <a:gd name="connsiteX11-1271" fmla="*/ 1384741 w 2799220"/>
                  <a:gd name="connsiteY11-1272" fmla="*/ 1415654 h 2142891"/>
                  <a:gd name="connsiteX12-1273" fmla="*/ 1453321 w 2799220"/>
                  <a:gd name="connsiteY12-1274" fmla="*/ 1689974 h 2142891"/>
                  <a:gd name="connsiteX13-1275" fmla="*/ 1750501 w 2799220"/>
                  <a:gd name="connsiteY13-1276" fmla="*/ 1857614 h 2142891"/>
                  <a:gd name="connsiteX14-1277" fmla="*/ 2421061 w 2799220"/>
                  <a:gd name="connsiteY14-1278" fmla="*/ 1827134 h 2142891"/>
                  <a:gd name="connsiteX15-1279" fmla="*/ 2748721 w 2799220"/>
                  <a:gd name="connsiteY15-1280" fmla="*/ 1728074 h 2142891"/>
                  <a:gd name="connsiteX16-1281" fmla="*/ 2786821 w 2799220"/>
                  <a:gd name="connsiteY16-1282" fmla="*/ 1408034 h 2142891"/>
                  <a:gd name="connsiteX17-1283" fmla="*/ 2634421 w 2799220"/>
                  <a:gd name="connsiteY17-1284" fmla="*/ 1507094 h 2142891"/>
                  <a:gd name="connsiteX18-1285" fmla="*/ 2261041 w 2799220"/>
                  <a:gd name="connsiteY18-1286" fmla="*/ 1659494 h 2142891"/>
                  <a:gd name="connsiteX19-1287" fmla="*/ 1636201 w 2799220"/>
                  <a:gd name="connsiteY19-1288" fmla="*/ 1590914 h 2142891"/>
                  <a:gd name="connsiteX20-1289" fmla="*/ 1468561 w 2799220"/>
                  <a:gd name="connsiteY20-1290" fmla="*/ 1255634 h 2142891"/>
                  <a:gd name="connsiteX21-1291" fmla="*/ 1475546 w 2799220"/>
                  <a:gd name="connsiteY21-1292" fmla="*/ 420609 h 2142891"/>
                  <a:gd name="connsiteX22-1293" fmla="*/ 1481261 w 2799220"/>
                  <a:gd name="connsiteY22-1294" fmla="*/ 46594 h 2142891"/>
                  <a:gd name="connsiteX23-1295" fmla="*/ 1366326 w 2799220"/>
                  <a:gd name="connsiteY23-1296" fmla="*/ 44689 h 2142891"/>
                  <a:gd name="connsiteX0-1297" fmla="*/ 1366326 w 2799220"/>
                  <a:gd name="connsiteY0-1298" fmla="*/ 44689 h 2151352"/>
                  <a:gd name="connsiteX1-1299" fmla="*/ 1352356 w 2799220"/>
                  <a:gd name="connsiteY1-1300" fmla="*/ 400924 h 2151352"/>
                  <a:gd name="connsiteX2-1301" fmla="*/ 1269171 w 2799220"/>
                  <a:gd name="connsiteY2-1302" fmla="*/ 906384 h 2151352"/>
                  <a:gd name="connsiteX3-1303" fmla="*/ 980881 w 2799220"/>
                  <a:gd name="connsiteY3-1304" fmla="*/ 1501379 h 2151352"/>
                  <a:gd name="connsiteX4-1305" fmla="*/ 528761 w 2799220"/>
                  <a:gd name="connsiteY4-1306" fmla="*/ 1886189 h 2151352"/>
                  <a:gd name="connsiteX5-1307" fmla="*/ 28381 w 2799220"/>
                  <a:gd name="connsiteY5-1308" fmla="*/ 1994774 h 2151352"/>
                  <a:gd name="connsiteX6-1309" fmla="*/ 96961 w 2799220"/>
                  <a:gd name="connsiteY6-1310" fmla="*/ 2109074 h 2151352"/>
                  <a:gd name="connsiteX7-1311" fmla="*/ 388426 w 2799220"/>
                  <a:gd name="connsiteY7-1312" fmla="*/ 2122409 h 2151352"/>
                  <a:gd name="connsiteX8-1313" fmla="*/ 897061 w 2799220"/>
                  <a:gd name="connsiteY8-1314" fmla="*/ 1849994 h 2151352"/>
                  <a:gd name="connsiteX9-1315" fmla="*/ 1308541 w 2799220"/>
                  <a:gd name="connsiteY9-1316" fmla="*/ 1156574 h 2151352"/>
                  <a:gd name="connsiteX10-1317" fmla="*/ 1354261 w 2799220"/>
                  <a:gd name="connsiteY10-1318" fmla="*/ 988934 h 2151352"/>
                  <a:gd name="connsiteX11-1319" fmla="*/ 1384741 w 2799220"/>
                  <a:gd name="connsiteY11-1320" fmla="*/ 1415654 h 2151352"/>
                  <a:gd name="connsiteX12-1321" fmla="*/ 1453321 w 2799220"/>
                  <a:gd name="connsiteY12-1322" fmla="*/ 1689974 h 2151352"/>
                  <a:gd name="connsiteX13-1323" fmla="*/ 1750501 w 2799220"/>
                  <a:gd name="connsiteY13-1324" fmla="*/ 1857614 h 2151352"/>
                  <a:gd name="connsiteX14-1325" fmla="*/ 2421061 w 2799220"/>
                  <a:gd name="connsiteY14-1326" fmla="*/ 1827134 h 2151352"/>
                  <a:gd name="connsiteX15-1327" fmla="*/ 2748721 w 2799220"/>
                  <a:gd name="connsiteY15-1328" fmla="*/ 1728074 h 2151352"/>
                  <a:gd name="connsiteX16-1329" fmla="*/ 2786821 w 2799220"/>
                  <a:gd name="connsiteY16-1330" fmla="*/ 1408034 h 2151352"/>
                  <a:gd name="connsiteX17-1331" fmla="*/ 2634421 w 2799220"/>
                  <a:gd name="connsiteY17-1332" fmla="*/ 1507094 h 2151352"/>
                  <a:gd name="connsiteX18-1333" fmla="*/ 2261041 w 2799220"/>
                  <a:gd name="connsiteY18-1334" fmla="*/ 1659494 h 2151352"/>
                  <a:gd name="connsiteX19-1335" fmla="*/ 1636201 w 2799220"/>
                  <a:gd name="connsiteY19-1336" fmla="*/ 1590914 h 2151352"/>
                  <a:gd name="connsiteX20-1337" fmla="*/ 1468561 w 2799220"/>
                  <a:gd name="connsiteY20-1338" fmla="*/ 1255634 h 2151352"/>
                  <a:gd name="connsiteX21-1339" fmla="*/ 1475546 w 2799220"/>
                  <a:gd name="connsiteY21-1340" fmla="*/ 420609 h 2151352"/>
                  <a:gd name="connsiteX22-1341" fmla="*/ 1481261 w 2799220"/>
                  <a:gd name="connsiteY22-1342" fmla="*/ 46594 h 2151352"/>
                  <a:gd name="connsiteX23-1343" fmla="*/ 1366326 w 2799220"/>
                  <a:gd name="connsiteY23-1344" fmla="*/ 44689 h 2151352"/>
                  <a:gd name="connsiteX0-1345" fmla="*/ 1366326 w 2799220"/>
                  <a:gd name="connsiteY0-1346" fmla="*/ 44689 h 2137254"/>
                  <a:gd name="connsiteX1-1347" fmla="*/ 1352356 w 2799220"/>
                  <a:gd name="connsiteY1-1348" fmla="*/ 400924 h 2137254"/>
                  <a:gd name="connsiteX2-1349" fmla="*/ 1269171 w 2799220"/>
                  <a:gd name="connsiteY2-1350" fmla="*/ 906384 h 2137254"/>
                  <a:gd name="connsiteX3-1351" fmla="*/ 980881 w 2799220"/>
                  <a:gd name="connsiteY3-1352" fmla="*/ 1501379 h 2137254"/>
                  <a:gd name="connsiteX4-1353" fmla="*/ 528761 w 2799220"/>
                  <a:gd name="connsiteY4-1354" fmla="*/ 1886189 h 2137254"/>
                  <a:gd name="connsiteX5-1355" fmla="*/ 28381 w 2799220"/>
                  <a:gd name="connsiteY5-1356" fmla="*/ 1994774 h 2137254"/>
                  <a:gd name="connsiteX6-1357" fmla="*/ 96961 w 2799220"/>
                  <a:gd name="connsiteY6-1358" fmla="*/ 2109074 h 2137254"/>
                  <a:gd name="connsiteX7-1359" fmla="*/ 388426 w 2799220"/>
                  <a:gd name="connsiteY7-1360" fmla="*/ 2122409 h 2137254"/>
                  <a:gd name="connsiteX8-1361" fmla="*/ 897061 w 2799220"/>
                  <a:gd name="connsiteY8-1362" fmla="*/ 1849994 h 2137254"/>
                  <a:gd name="connsiteX9-1363" fmla="*/ 1308541 w 2799220"/>
                  <a:gd name="connsiteY9-1364" fmla="*/ 1156574 h 2137254"/>
                  <a:gd name="connsiteX10-1365" fmla="*/ 1354261 w 2799220"/>
                  <a:gd name="connsiteY10-1366" fmla="*/ 988934 h 2137254"/>
                  <a:gd name="connsiteX11-1367" fmla="*/ 1384741 w 2799220"/>
                  <a:gd name="connsiteY11-1368" fmla="*/ 1415654 h 2137254"/>
                  <a:gd name="connsiteX12-1369" fmla="*/ 1453321 w 2799220"/>
                  <a:gd name="connsiteY12-1370" fmla="*/ 1689974 h 2137254"/>
                  <a:gd name="connsiteX13-1371" fmla="*/ 1750501 w 2799220"/>
                  <a:gd name="connsiteY13-1372" fmla="*/ 1857614 h 2137254"/>
                  <a:gd name="connsiteX14-1373" fmla="*/ 2421061 w 2799220"/>
                  <a:gd name="connsiteY14-1374" fmla="*/ 1827134 h 2137254"/>
                  <a:gd name="connsiteX15-1375" fmla="*/ 2748721 w 2799220"/>
                  <a:gd name="connsiteY15-1376" fmla="*/ 1728074 h 2137254"/>
                  <a:gd name="connsiteX16-1377" fmla="*/ 2786821 w 2799220"/>
                  <a:gd name="connsiteY16-1378" fmla="*/ 1408034 h 2137254"/>
                  <a:gd name="connsiteX17-1379" fmla="*/ 2634421 w 2799220"/>
                  <a:gd name="connsiteY17-1380" fmla="*/ 1507094 h 2137254"/>
                  <a:gd name="connsiteX18-1381" fmla="*/ 2261041 w 2799220"/>
                  <a:gd name="connsiteY18-1382" fmla="*/ 1659494 h 2137254"/>
                  <a:gd name="connsiteX19-1383" fmla="*/ 1636201 w 2799220"/>
                  <a:gd name="connsiteY19-1384" fmla="*/ 1590914 h 2137254"/>
                  <a:gd name="connsiteX20-1385" fmla="*/ 1468561 w 2799220"/>
                  <a:gd name="connsiteY20-1386" fmla="*/ 1255634 h 2137254"/>
                  <a:gd name="connsiteX21-1387" fmla="*/ 1475546 w 2799220"/>
                  <a:gd name="connsiteY21-1388" fmla="*/ 420609 h 2137254"/>
                  <a:gd name="connsiteX22-1389" fmla="*/ 1481261 w 2799220"/>
                  <a:gd name="connsiteY22-1390" fmla="*/ 46594 h 2137254"/>
                  <a:gd name="connsiteX23-1391" fmla="*/ 1366326 w 2799220"/>
                  <a:gd name="connsiteY23-1392" fmla="*/ 44689 h 2137254"/>
                  <a:gd name="connsiteX0-1393" fmla="*/ 1367179 w 2800073"/>
                  <a:gd name="connsiteY0-1394" fmla="*/ 44689 h 2156004"/>
                  <a:gd name="connsiteX1-1395" fmla="*/ 1353209 w 2800073"/>
                  <a:gd name="connsiteY1-1396" fmla="*/ 400924 h 2156004"/>
                  <a:gd name="connsiteX2-1397" fmla="*/ 1270024 w 2800073"/>
                  <a:gd name="connsiteY2-1398" fmla="*/ 906384 h 2156004"/>
                  <a:gd name="connsiteX3-1399" fmla="*/ 981734 w 2800073"/>
                  <a:gd name="connsiteY3-1400" fmla="*/ 1501379 h 2156004"/>
                  <a:gd name="connsiteX4-1401" fmla="*/ 529614 w 2800073"/>
                  <a:gd name="connsiteY4-1402" fmla="*/ 1886189 h 2156004"/>
                  <a:gd name="connsiteX5-1403" fmla="*/ 29234 w 2800073"/>
                  <a:gd name="connsiteY5-1404" fmla="*/ 1994774 h 2156004"/>
                  <a:gd name="connsiteX6-1405" fmla="*/ 94639 w 2800073"/>
                  <a:gd name="connsiteY6-1406" fmla="*/ 2137649 h 2156004"/>
                  <a:gd name="connsiteX7-1407" fmla="*/ 389279 w 2800073"/>
                  <a:gd name="connsiteY7-1408" fmla="*/ 2122409 h 2156004"/>
                  <a:gd name="connsiteX8-1409" fmla="*/ 897914 w 2800073"/>
                  <a:gd name="connsiteY8-1410" fmla="*/ 1849994 h 2156004"/>
                  <a:gd name="connsiteX9-1411" fmla="*/ 1309394 w 2800073"/>
                  <a:gd name="connsiteY9-1412" fmla="*/ 1156574 h 2156004"/>
                  <a:gd name="connsiteX10-1413" fmla="*/ 1355114 w 2800073"/>
                  <a:gd name="connsiteY10-1414" fmla="*/ 988934 h 2156004"/>
                  <a:gd name="connsiteX11-1415" fmla="*/ 1385594 w 2800073"/>
                  <a:gd name="connsiteY11-1416" fmla="*/ 1415654 h 2156004"/>
                  <a:gd name="connsiteX12-1417" fmla="*/ 1454174 w 2800073"/>
                  <a:gd name="connsiteY12-1418" fmla="*/ 1689974 h 2156004"/>
                  <a:gd name="connsiteX13-1419" fmla="*/ 1751354 w 2800073"/>
                  <a:gd name="connsiteY13-1420" fmla="*/ 1857614 h 2156004"/>
                  <a:gd name="connsiteX14-1421" fmla="*/ 2421914 w 2800073"/>
                  <a:gd name="connsiteY14-1422" fmla="*/ 1827134 h 2156004"/>
                  <a:gd name="connsiteX15-1423" fmla="*/ 2749574 w 2800073"/>
                  <a:gd name="connsiteY15-1424" fmla="*/ 1728074 h 2156004"/>
                  <a:gd name="connsiteX16-1425" fmla="*/ 2787674 w 2800073"/>
                  <a:gd name="connsiteY16-1426" fmla="*/ 1408034 h 2156004"/>
                  <a:gd name="connsiteX17-1427" fmla="*/ 2635274 w 2800073"/>
                  <a:gd name="connsiteY17-1428" fmla="*/ 1507094 h 2156004"/>
                  <a:gd name="connsiteX18-1429" fmla="*/ 2261894 w 2800073"/>
                  <a:gd name="connsiteY18-1430" fmla="*/ 1659494 h 2156004"/>
                  <a:gd name="connsiteX19-1431" fmla="*/ 1637054 w 2800073"/>
                  <a:gd name="connsiteY19-1432" fmla="*/ 1590914 h 2156004"/>
                  <a:gd name="connsiteX20-1433" fmla="*/ 1469414 w 2800073"/>
                  <a:gd name="connsiteY20-1434" fmla="*/ 1255634 h 2156004"/>
                  <a:gd name="connsiteX21-1435" fmla="*/ 1476399 w 2800073"/>
                  <a:gd name="connsiteY21-1436" fmla="*/ 420609 h 2156004"/>
                  <a:gd name="connsiteX22-1437" fmla="*/ 1482114 w 2800073"/>
                  <a:gd name="connsiteY22-1438" fmla="*/ 46594 h 2156004"/>
                  <a:gd name="connsiteX23-1439" fmla="*/ 1367179 w 2800073"/>
                  <a:gd name="connsiteY23-1440" fmla="*/ 44689 h 2156004"/>
                  <a:gd name="connsiteX0-1441" fmla="*/ 1332624 w 2765518"/>
                  <a:gd name="connsiteY0-1442" fmla="*/ 44689 h 2154994"/>
                  <a:gd name="connsiteX1-1443" fmla="*/ 1318654 w 2765518"/>
                  <a:gd name="connsiteY1-1444" fmla="*/ 400924 h 2154994"/>
                  <a:gd name="connsiteX2-1445" fmla="*/ 1235469 w 2765518"/>
                  <a:gd name="connsiteY2-1446" fmla="*/ 906384 h 2154994"/>
                  <a:gd name="connsiteX3-1447" fmla="*/ 947179 w 2765518"/>
                  <a:gd name="connsiteY3-1448" fmla="*/ 1501379 h 2154994"/>
                  <a:gd name="connsiteX4-1449" fmla="*/ 495059 w 2765518"/>
                  <a:gd name="connsiteY4-1450" fmla="*/ 1886189 h 2154994"/>
                  <a:gd name="connsiteX5-1451" fmla="*/ 39129 w 2765518"/>
                  <a:gd name="connsiteY5-1452" fmla="*/ 2010649 h 2154994"/>
                  <a:gd name="connsiteX6-1453" fmla="*/ 60084 w 2765518"/>
                  <a:gd name="connsiteY6-1454" fmla="*/ 2137649 h 2154994"/>
                  <a:gd name="connsiteX7-1455" fmla="*/ 354724 w 2765518"/>
                  <a:gd name="connsiteY7-1456" fmla="*/ 2122409 h 2154994"/>
                  <a:gd name="connsiteX8-1457" fmla="*/ 863359 w 2765518"/>
                  <a:gd name="connsiteY8-1458" fmla="*/ 1849994 h 2154994"/>
                  <a:gd name="connsiteX9-1459" fmla="*/ 1274839 w 2765518"/>
                  <a:gd name="connsiteY9-1460" fmla="*/ 1156574 h 2154994"/>
                  <a:gd name="connsiteX10-1461" fmla="*/ 1320559 w 2765518"/>
                  <a:gd name="connsiteY10-1462" fmla="*/ 988934 h 2154994"/>
                  <a:gd name="connsiteX11-1463" fmla="*/ 1351039 w 2765518"/>
                  <a:gd name="connsiteY11-1464" fmla="*/ 1415654 h 2154994"/>
                  <a:gd name="connsiteX12-1465" fmla="*/ 1419619 w 2765518"/>
                  <a:gd name="connsiteY12-1466" fmla="*/ 1689974 h 2154994"/>
                  <a:gd name="connsiteX13-1467" fmla="*/ 1716799 w 2765518"/>
                  <a:gd name="connsiteY13-1468" fmla="*/ 1857614 h 2154994"/>
                  <a:gd name="connsiteX14-1469" fmla="*/ 2387359 w 2765518"/>
                  <a:gd name="connsiteY14-1470" fmla="*/ 1827134 h 2154994"/>
                  <a:gd name="connsiteX15-1471" fmla="*/ 2715019 w 2765518"/>
                  <a:gd name="connsiteY15-1472" fmla="*/ 1728074 h 2154994"/>
                  <a:gd name="connsiteX16-1473" fmla="*/ 2753119 w 2765518"/>
                  <a:gd name="connsiteY16-1474" fmla="*/ 1408034 h 2154994"/>
                  <a:gd name="connsiteX17-1475" fmla="*/ 2600719 w 2765518"/>
                  <a:gd name="connsiteY17-1476" fmla="*/ 1507094 h 2154994"/>
                  <a:gd name="connsiteX18-1477" fmla="*/ 2227339 w 2765518"/>
                  <a:gd name="connsiteY18-1478" fmla="*/ 1659494 h 2154994"/>
                  <a:gd name="connsiteX19-1479" fmla="*/ 1602499 w 2765518"/>
                  <a:gd name="connsiteY19-1480" fmla="*/ 1590914 h 2154994"/>
                  <a:gd name="connsiteX20-1481" fmla="*/ 1434859 w 2765518"/>
                  <a:gd name="connsiteY20-1482" fmla="*/ 1255634 h 2154994"/>
                  <a:gd name="connsiteX21-1483" fmla="*/ 1441844 w 2765518"/>
                  <a:gd name="connsiteY21-1484" fmla="*/ 420609 h 2154994"/>
                  <a:gd name="connsiteX22-1485" fmla="*/ 1447559 w 2765518"/>
                  <a:gd name="connsiteY22-1486" fmla="*/ 46594 h 2154994"/>
                  <a:gd name="connsiteX23-1487" fmla="*/ 1332624 w 2765518"/>
                  <a:gd name="connsiteY23-1488" fmla="*/ 44689 h 2154994"/>
                  <a:gd name="connsiteX0-1489" fmla="*/ 1333778 w 2766672"/>
                  <a:gd name="connsiteY0-1490" fmla="*/ 44689 h 2154994"/>
                  <a:gd name="connsiteX1-1491" fmla="*/ 1319808 w 2766672"/>
                  <a:gd name="connsiteY1-1492" fmla="*/ 400924 h 2154994"/>
                  <a:gd name="connsiteX2-1493" fmla="*/ 1236623 w 2766672"/>
                  <a:gd name="connsiteY2-1494" fmla="*/ 906384 h 2154994"/>
                  <a:gd name="connsiteX3-1495" fmla="*/ 948333 w 2766672"/>
                  <a:gd name="connsiteY3-1496" fmla="*/ 1501379 h 2154994"/>
                  <a:gd name="connsiteX4-1497" fmla="*/ 512088 w 2766672"/>
                  <a:gd name="connsiteY4-1498" fmla="*/ 1886189 h 2154994"/>
                  <a:gd name="connsiteX5-1499" fmla="*/ 40283 w 2766672"/>
                  <a:gd name="connsiteY5-1500" fmla="*/ 2010649 h 2154994"/>
                  <a:gd name="connsiteX6-1501" fmla="*/ 61238 w 2766672"/>
                  <a:gd name="connsiteY6-1502" fmla="*/ 2137649 h 2154994"/>
                  <a:gd name="connsiteX7-1503" fmla="*/ 355878 w 2766672"/>
                  <a:gd name="connsiteY7-1504" fmla="*/ 2122409 h 2154994"/>
                  <a:gd name="connsiteX8-1505" fmla="*/ 864513 w 2766672"/>
                  <a:gd name="connsiteY8-1506" fmla="*/ 1849994 h 2154994"/>
                  <a:gd name="connsiteX9-1507" fmla="*/ 1275993 w 2766672"/>
                  <a:gd name="connsiteY9-1508" fmla="*/ 1156574 h 2154994"/>
                  <a:gd name="connsiteX10-1509" fmla="*/ 1321713 w 2766672"/>
                  <a:gd name="connsiteY10-1510" fmla="*/ 988934 h 2154994"/>
                  <a:gd name="connsiteX11-1511" fmla="*/ 1352193 w 2766672"/>
                  <a:gd name="connsiteY11-1512" fmla="*/ 1415654 h 2154994"/>
                  <a:gd name="connsiteX12-1513" fmla="*/ 1420773 w 2766672"/>
                  <a:gd name="connsiteY12-1514" fmla="*/ 1689974 h 2154994"/>
                  <a:gd name="connsiteX13-1515" fmla="*/ 1717953 w 2766672"/>
                  <a:gd name="connsiteY13-1516" fmla="*/ 1857614 h 2154994"/>
                  <a:gd name="connsiteX14-1517" fmla="*/ 2388513 w 2766672"/>
                  <a:gd name="connsiteY14-1518" fmla="*/ 1827134 h 2154994"/>
                  <a:gd name="connsiteX15-1519" fmla="*/ 2716173 w 2766672"/>
                  <a:gd name="connsiteY15-1520" fmla="*/ 1728074 h 2154994"/>
                  <a:gd name="connsiteX16-1521" fmla="*/ 2754273 w 2766672"/>
                  <a:gd name="connsiteY16-1522" fmla="*/ 1408034 h 2154994"/>
                  <a:gd name="connsiteX17-1523" fmla="*/ 2601873 w 2766672"/>
                  <a:gd name="connsiteY17-1524" fmla="*/ 1507094 h 2154994"/>
                  <a:gd name="connsiteX18-1525" fmla="*/ 2228493 w 2766672"/>
                  <a:gd name="connsiteY18-1526" fmla="*/ 1659494 h 2154994"/>
                  <a:gd name="connsiteX19-1527" fmla="*/ 1603653 w 2766672"/>
                  <a:gd name="connsiteY19-1528" fmla="*/ 1590914 h 2154994"/>
                  <a:gd name="connsiteX20-1529" fmla="*/ 1436013 w 2766672"/>
                  <a:gd name="connsiteY20-1530" fmla="*/ 1255634 h 2154994"/>
                  <a:gd name="connsiteX21-1531" fmla="*/ 1442998 w 2766672"/>
                  <a:gd name="connsiteY21-1532" fmla="*/ 420609 h 2154994"/>
                  <a:gd name="connsiteX22-1533" fmla="*/ 1448713 w 2766672"/>
                  <a:gd name="connsiteY22-1534" fmla="*/ 46594 h 2154994"/>
                  <a:gd name="connsiteX23-1535" fmla="*/ 1333778 w 2766672"/>
                  <a:gd name="connsiteY23-1536" fmla="*/ 44689 h 2154994"/>
                  <a:gd name="connsiteX0-1537" fmla="*/ 1333778 w 2766672"/>
                  <a:gd name="connsiteY0-1538" fmla="*/ 44689 h 2157819"/>
                  <a:gd name="connsiteX1-1539" fmla="*/ 1319808 w 2766672"/>
                  <a:gd name="connsiteY1-1540" fmla="*/ 400924 h 2157819"/>
                  <a:gd name="connsiteX2-1541" fmla="*/ 1236623 w 2766672"/>
                  <a:gd name="connsiteY2-1542" fmla="*/ 906384 h 2157819"/>
                  <a:gd name="connsiteX3-1543" fmla="*/ 948333 w 2766672"/>
                  <a:gd name="connsiteY3-1544" fmla="*/ 1501379 h 2157819"/>
                  <a:gd name="connsiteX4-1545" fmla="*/ 512088 w 2766672"/>
                  <a:gd name="connsiteY4-1546" fmla="*/ 1886189 h 2157819"/>
                  <a:gd name="connsiteX5-1547" fmla="*/ 40283 w 2766672"/>
                  <a:gd name="connsiteY5-1548" fmla="*/ 2010649 h 2157819"/>
                  <a:gd name="connsiteX6-1549" fmla="*/ 61238 w 2766672"/>
                  <a:gd name="connsiteY6-1550" fmla="*/ 2137649 h 2157819"/>
                  <a:gd name="connsiteX7-1551" fmla="*/ 355878 w 2766672"/>
                  <a:gd name="connsiteY7-1552" fmla="*/ 2122409 h 2157819"/>
                  <a:gd name="connsiteX8-1553" fmla="*/ 899438 w 2766672"/>
                  <a:gd name="connsiteY8-1554" fmla="*/ 1805544 h 2157819"/>
                  <a:gd name="connsiteX9-1555" fmla="*/ 1275993 w 2766672"/>
                  <a:gd name="connsiteY9-1556" fmla="*/ 1156574 h 2157819"/>
                  <a:gd name="connsiteX10-1557" fmla="*/ 1321713 w 2766672"/>
                  <a:gd name="connsiteY10-1558" fmla="*/ 988934 h 2157819"/>
                  <a:gd name="connsiteX11-1559" fmla="*/ 1352193 w 2766672"/>
                  <a:gd name="connsiteY11-1560" fmla="*/ 1415654 h 2157819"/>
                  <a:gd name="connsiteX12-1561" fmla="*/ 1420773 w 2766672"/>
                  <a:gd name="connsiteY12-1562" fmla="*/ 1689974 h 2157819"/>
                  <a:gd name="connsiteX13-1563" fmla="*/ 1717953 w 2766672"/>
                  <a:gd name="connsiteY13-1564" fmla="*/ 1857614 h 2157819"/>
                  <a:gd name="connsiteX14-1565" fmla="*/ 2388513 w 2766672"/>
                  <a:gd name="connsiteY14-1566" fmla="*/ 1827134 h 2157819"/>
                  <a:gd name="connsiteX15-1567" fmla="*/ 2716173 w 2766672"/>
                  <a:gd name="connsiteY15-1568" fmla="*/ 1728074 h 2157819"/>
                  <a:gd name="connsiteX16-1569" fmla="*/ 2754273 w 2766672"/>
                  <a:gd name="connsiteY16-1570" fmla="*/ 1408034 h 2157819"/>
                  <a:gd name="connsiteX17-1571" fmla="*/ 2601873 w 2766672"/>
                  <a:gd name="connsiteY17-1572" fmla="*/ 1507094 h 2157819"/>
                  <a:gd name="connsiteX18-1573" fmla="*/ 2228493 w 2766672"/>
                  <a:gd name="connsiteY18-1574" fmla="*/ 1659494 h 2157819"/>
                  <a:gd name="connsiteX19-1575" fmla="*/ 1603653 w 2766672"/>
                  <a:gd name="connsiteY19-1576" fmla="*/ 1590914 h 2157819"/>
                  <a:gd name="connsiteX20-1577" fmla="*/ 1436013 w 2766672"/>
                  <a:gd name="connsiteY20-1578" fmla="*/ 1255634 h 2157819"/>
                  <a:gd name="connsiteX21-1579" fmla="*/ 1442998 w 2766672"/>
                  <a:gd name="connsiteY21-1580" fmla="*/ 420609 h 2157819"/>
                  <a:gd name="connsiteX22-1581" fmla="*/ 1448713 w 2766672"/>
                  <a:gd name="connsiteY22-1582" fmla="*/ 46594 h 2157819"/>
                  <a:gd name="connsiteX23-1583" fmla="*/ 1333778 w 2766672"/>
                  <a:gd name="connsiteY23-1584" fmla="*/ 44689 h 2157819"/>
                  <a:gd name="connsiteX0-1585" fmla="*/ 1333778 w 2766672"/>
                  <a:gd name="connsiteY0-1586" fmla="*/ 44689 h 2157819"/>
                  <a:gd name="connsiteX1-1587" fmla="*/ 1319808 w 2766672"/>
                  <a:gd name="connsiteY1-1588" fmla="*/ 400924 h 2157819"/>
                  <a:gd name="connsiteX2-1589" fmla="*/ 1236623 w 2766672"/>
                  <a:gd name="connsiteY2-1590" fmla="*/ 906384 h 2157819"/>
                  <a:gd name="connsiteX3-1591" fmla="*/ 948333 w 2766672"/>
                  <a:gd name="connsiteY3-1592" fmla="*/ 1501379 h 2157819"/>
                  <a:gd name="connsiteX4-1593" fmla="*/ 512088 w 2766672"/>
                  <a:gd name="connsiteY4-1594" fmla="*/ 1886189 h 2157819"/>
                  <a:gd name="connsiteX5-1595" fmla="*/ 40283 w 2766672"/>
                  <a:gd name="connsiteY5-1596" fmla="*/ 2010649 h 2157819"/>
                  <a:gd name="connsiteX6-1597" fmla="*/ 61238 w 2766672"/>
                  <a:gd name="connsiteY6-1598" fmla="*/ 2137649 h 2157819"/>
                  <a:gd name="connsiteX7-1599" fmla="*/ 355878 w 2766672"/>
                  <a:gd name="connsiteY7-1600" fmla="*/ 2122409 h 2157819"/>
                  <a:gd name="connsiteX8-1601" fmla="*/ 899438 w 2766672"/>
                  <a:gd name="connsiteY8-1602" fmla="*/ 1805544 h 2157819"/>
                  <a:gd name="connsiteX9-1603" fmla="*/ 1158518 w 2766672"/>
                  <a:gd name="connsiteY9-1604" fmla="*/ 1442324 h 2157819"/>
                  <a:gd name="connsiteX10-1605" fmla="*/ 1321713 w 2766672"/>
                  <a:gd name="connsiteY10-1606" fmla="*/ 988934 h 2157819"/>
                  <a:gd name="connsiteX11-1607" fmla="*/ 1352193 w 2766672"/>
                  <a:gd name="connsiteY11-1608" fmla="*/ 1415654 h 2157819"/>
                  <a:gd name="connsiteX12-1609" fmla="*/ 1420773 w 2766672"/>
                  <a:gd name="connsiteY12-1610" fmla="*/ 1689974 h 2157819"/>
                  <a:gd name="connsiteX13-1611" fmla="*/ 1717953 w 2766672"/>
                  <a:gd name="connsiteY13-1612" fmla="*/ 1857614 h 2157819"/>
                  <a:gd name="connsiteX14-1613" fmla="*/ 2388513 w 2766672"/>
                  <a:gd name="connsiteY14-1614" fmla="*/ 1827134 h 2157819"/>
                  <a:gd name="connsiteX15-1615" fmla="*/ 2716173 w 2766672"/>
                  <a:gd name="connsiteY15-1616" fmla="*/ 1728074 h 2157819"/>
                  <a:gd name="connsiteX16-1617" fmla="*/ 2754273 w 2766672"/>
                  <a:gd name="connsiteY16-1618" fmla="*/ 1408034 h 2157819"/>
                  <a:gd name="connsiteX17-1619" fmla="*/ 2601873 w 2766672"/>
                  <a:gd name="connsiteY17-1620" fmla="*/ 1507094 h 2157819"/>
                  <a:gd name="connsiteX18-1621" fmla="*/ 2228493 w 2766672"/>
                  <a:gd name="connsiteY18-1622" fmla="*/ 1659494 h 2157819"/>
                  <a:gd name="connsiteX19-1623" fmla="*/ 1603653 w 2766672"/>
                  <a:gd name="connsiteY19-1624" fmla="*/ 1590914 h 2157819"/>
                  <a:gd name="connsiteX20-1625" fmla="*/ 1436013 w 2766672"/>
                  <a:gd name="connsiteY20-1626" fmla="*/ 1255634 h 2157819"/>
                  <a:gd name="connsiteX21-1627" fmla="*/ 1442998 w 2766672"/>
                  <a:gd name="connsiteY21-1628" fmla="*/ 420609 h 2157819"/>
                  <a:gd name="connsiteX22-1629" fmla="*/ 1448713 w 2766672"/>
                  <a:gd name="connsiteY22-1630" fmla="*/ 46594 h 2157819"/>
                  <a:gd name="connsiteX23-1631" fmla="*/ 1333778 w 2766672"/>
                  <a:gd name="connsiteY23-1632" fmla="*/ 44689 h 2157819"/>
                  <a:gd name="connsiteX0-1633" fmla="*/ 1333778 w 2766672"/>
                  <a:gd name="connsiteY0-1634" fmla="*/ 44689 h 2157819"/>
                  <a:gd name="connsiteX1-1635" fmla="*/ 1319808 w 2766672"/>
                  <a:gd name="connsiteY1-1636" fmla="*/ 400924 h 2157819"/>
                  <a:gd name="connsiteX2-1637" fmla="*/ 1236623 w 2766672"/>
                  <a:gd name="connsiteY2-1638" fmla="*/ 906384 h 2157819"/>
                  <a:gd name="connsiteX3-1639" fmla="*/ 948333 w 2766672"/>
                  <a:gd name="connsiteY3-1640" fmla="*/ 1501379 h 2157819"/>
                  <a:gd name="connsiteX4-1641" fmla="*/ 512088 w 2766672"/>
                  <a:gd name="connsiteY4-1642" fmla="*/ 1886189 h 2157819"/>
                  <a:gd name="connsiteX5-1643" fmla="*/ 40283 w 2766672"/>
                  <a:gd name="connsiteY5-1644" fmla="*/ 2010649 h 2157819"/>
                  <a:gd name="connsiteX6-1645" fmla="*/ 61238 w 2766672"/>
                  <a:gd name="connsiteY6-1646" fmla="*/ 2137649 h 2157819"/>
                  <a:gd name="connsiteX7-1647" fmla="*/ 355878 w 2766672"/>
                  <a:gd name="connsiteY7-1648" fmla="*/ 2122409 h 2157819"/>
                  <a:gd name="connsiteX8-1649" fmla="*/ 899438 w 2766672"/>
                  <a:gd name="connsiteY8-1650" fmla="*/ 1805544 h 2157819"/>
                  <a:gd name="connsiteX9-1651" fmla="*/ 1158518 w 2766672"/>
                  <a:gd name="connsiteY9-1652" fmla="*/ 1442324 h 2157819"/>
                  <a:gd name="connsiteX10-1653" fmla="*/ 1321713 w 2766672"/>
                  <a:gd name="connsiteY10-1654" fmla="*/ 988934 h 2157819"/>
                  <a:gd name="connsiteX11-1655" fmla="*/ 1352193 w 2766672"/>
                  <a:gd name="connsiteY11-1656" fmla="*/ 1415654 h 2157819"/>
                  <a:gd name="connsiteX12-1657" fmla="*/ 1420773 w 2766672"/>
                  <a:gd name="connsiteY12-1658" fmla="*/ 1689974 h 2157819"/>
                  <a:gd name="connsiteX13-1659" fmla="*/ 1717953 w 2766672"/>
                  <a:gd name="connsiteY13-1660" fmla="*/ 1857614 h 2157819"/>
                  <a:gd name="connsiteX14-1661" fmla="*/ 2388513 w 2766672"/>
                  <a:gd name="connsiteY14-1662" fmla="*/ 1827134 h 2157819"/>
                  <a:gd name="connsiteX15-1663" fmla="*/ 2716173 w 2766672"/>
                  <a:gd name="connsiteY15-1664" fmla="*/ 1728074 h 2157819"/>
                  <a:gd name="connsiteX16-1665" fmla="*/ 2754273 w 2766672"/>
                  <a:gd name="connsiteY16-1666" fmla="*/ 1408034 h 2157819"/>
                  <a:gd name="connsiteX17-1667" fmla="*/ 2601873 w 2766672"/>
                  <a:gd name="connsiteY17-1668" fmla="*/ 1507094 h 2157819"/>
                  <a:gd name="connsiteX18-1669" fmla="*/ 2228493 w 2766672"/>
                  <a:gd name="connsiteY18-1670" fmla="*/ 1659494 h 2157819"/>
                  <a:gd name="connsiteX19-1671" fmla="*/ 1603653 w 2766672"/>
                  <a:gd name="connsiteY19-1672" fmla="*/ 1590914 h 2157819"/>
                  <a:gd name="connsiteX20-1673" fmla="*/ 1436013 w 2766672"/>
                  <a:gd name="connsiteY20-1674" fmla="*/ 1255634 h 2157819"/>
                  <a:gd name="connsiteX21-1675" fmla="*/ 1442998 w 2766672"/>
                  <a:gd name="connsiteY21-1676" fmla="*/ 420609 h 2157819"/>
                  <a:gd name="connsiteX22-1677" fmla="*/ 1448713 w 2766672"/>
                  <a:gd name="connsiteY22-1678" fmla="*/ 46594 h 2157819"/>
                  <a:gd name="connsiteX23-1679" fmla="*/ 1333778 w 2766672"/>
                  <a:gd name="connsiteY23-1680" fmla="*/ 44689 h 2157819"/>
                  <a:gd name="connsiteX0-1681" fmla="*/ 1333778 w 2766672"/>
                  <a:gd name="connsiteY0-1682" fmla="*/ 44689 h 2156390"/>
                  <a:gd name="connsiteX1-1683" fmla="*/ 1319808 w 2766672"/>
                  <a:gd name="connsiteY1-1684" fmla="*/ 400924 h 2156390"/>
                  <a:gd name="connsiteX2-1685" fmla="*/ 1236623 w 2766672"/>
                  <a:gd name="connsiteY2-1686" fmla="*/ 906384 h 2156390"/>
                  <a:gd name="connsiteX3-1687" fmla="*/ 948333 w 2766672"/>
                  <a:gd name="connsiteY3-1688" fmla="*/ 1501379 h 2156390"/>
                  <a:gd name="connsiteX4-1689" fmla="*/ 512088 w 2766672"/>
                  <a:gd name="connsiteY4-1690" fmla="*/ 1886189 h 2156390"/>
                  <a:gd name="connsiteX5-1691" fmla="*/ 40283 w 2766672"/>
                  <a:gd name="connsiteY5-1692" fmla="*/ 2010649 h 2156390"/>
                  <a:gd name="connsiteX6-1693" fmla="*/ 61238 w 2766672"/>
                  <a:gd name="connsiteY6-1694" fmla="*/ 2137649 h 2156390"/>
                  <a:gd name="connsiteX7-1695" fmla="*/ 355878 w 2766672"/>
                  <a:gd name="connsiteY7-1696" fmla="*/ 2122409 h 2156390"/>
                  <a:gd name="connsiteX8-1697" fmla="*/ 858163 w 2766672"/>
                  <a:gd name="connsiteY8-1698" fmla="*/ 1827769 h 2156390"/>
                  <a:gd name="connsiteX9-1699" fmla="*/ 1158518 w 2766672"/>
                  <a:gd name="connsiteY9-1700" fmla="*/ 1442324 h 2156390"/>
                  <a:gd name="connsiteX10-1701" fmla="*/ 1321713 w 2766672"/>
                  <a:gd name="connsiteY10-1702" fmla="*/ 988934 h 2156390"/>
                  <a:gd name="connsiteX11-1703" fmla="*/ 1352193 w 2766672"/>
                  <a:gd name="connsiteY11-1704" fmla="*/ 1415654 h 2156390"/>
                  <a:gd name="connsiteX12-1705" fmla="*/ 1420773 w 2766672"/>
                  <a:gd name="connsiteY12-1706" fmla="*/ 1689974 h 2156390"/>
                  <a:gd name="connsiteX13-1707" fmla="*/ 1717953 w 2766672"/>
                  <a:gd name="connsiteY13-1708" fmla="*/ 1857614 h 2156390"/>
                  <a:gd name="connsiteX14-1709" fmla="*/ 2388513 w 2766672"/>
                  <a:gd name="connsiteY14-1710" fmla="*/ 1827134 h 2156390"/>
                  <a:gd name="connsiteX15-1711" fmla="*/ 2716173 w 2766672"/>
                  <a:gd name="connsiteY15-1712" fmla="*/ 1728074 h 2156390"/>
                  <a:gd name="connsiteX16-1713" fmla="*/ 2754273 w 2766672"/>
                  <a:gd name="connsiteY16-1714" fmla="*/ 1408034 h 2156390"/>
                  <a:gd name="connsiteX17-1715" fmla="*/ 2601873 w 2766672"/>
                  <a:gd name="connsiteY17-1716" fmla="*/ 1507094 h 2156390"/>
                  <a:gd name="connsiteX18-1717" fmla="*/ 2228493 w 2766672"/>
                  <a:gd name="connsiteY18-1718" fmla="*/ 1659494 h 2156390"/>
                  <a:gd name="connsiteX19-1719" fmla="*/ 1603653 w 2766672"/>
                  <a:gd name="connsiteY19-1720" fmla="*/ 1590914 h 2156390"/>
                  <a:gd name="connsiteX20-1721" fmla="*/ 1436013 w 2766672"/>
                  <a:gd name="connsiteY20-1722" fmla="*/ 1255634 h 2156390"/>
                  <a:gd name="connsiteX21-1723" fmla="*/ 1442998 w 2766672"/>
                  <a:gd name="connsiteY21-1724" fmla="*/ 420609 h 2156390"/>
                  <a:gd name="connsiteX22-1725" fmla="*/ 1448713 w 2766672"/>
                  <a:gd name="connsiteY22-1726" fmla="*/ 46594 h 2156390"/>
                  <a:gd name="connsiteX23-1727" fmla="*/ 1333778 w 2766672"/>
                  <a:gd name="connsiteY23-1728" fmla="*/ 44689 h 2156390"/>
                  <a:gd name="connsiteX0-1729" fmla="*/ 1333778 w 2766672"/>
                  <a:gd name="connsiteY0-1730" fmla="*/ 44689 h 2156390"/>
                  <a:gd name="connsiteX1-1731" fmla="*/ 1319808 w 2766672"/>
                  <a:gd name="connsiteY1-1732" fmla="*/ 400924 h 2156390"/>
                  <a:gd name="connsiteX2-1733" fmla="*/ 1236623 w 2766672"/>
                  <a:gd name="connsiteY2-1734" fmla="*/ 906384 h 2156390"/>
                  <a:gd name="connsiteX3-1735" fmla="*/ 948333 w 2766672"/>
                  <a:gd name="connsiteY3-1736" fmla="*/ 1501379 h 2156390"/>
                  <a:gd name="connsiteX4-1737" fmla="*/ 512088 w 2766672"/>
                  <a:gd name="connsiteY4-1738" fmla="*/ 1886189 h 2156390"/>
                  <a:gd name="connsiteX5-1739" fmla="*/ 40283 w 2766672"/>
                  <a:gd name="connsiteY5-1740" fmla="*/ 2010649 h 2156390"/>
                  <a:gd name="connsiteX6-1741" fmla="*/ 61238 w 2766672"/>
                  <a:gd name="connsiteY6-1742" fmla="*/ 2137649 h 2156390"/>
                  <a:gd name="connsiteX7-1743" fmla="*/ 355878 w 2766672"/>
                  <a:gd name="connsiteY7-1744" fmla="*/ 2122409 h 2156390"/>
                  <a:gd name="connsiteX8-1745" fmla="*/ 858163 w 2766672"/>
                  <a:gd name="connsiteY8-1746" fmla="*/ 1827769 h 2156390"/>
                  <a:gd name="connsiteX9-1747" fmla="*/ 1158518 w 2766672"/>
                  <a:gd name="connsiteY9-1748" fmla="*/ 1442324 h 2156390"/>
                  <a:gd name="connsiteX10-1749" fmla="*/ 1321713 w 2766672"/>
                  <a:gd name="connsiteY10-1750" fmla="*/ 988934 h 2156390"/>
                  <a:gd name="connsiteX11-1751" fmla="*/ 1352193 w 2766672"/>
                  <a:gd name="connsiteY11-1752" fmla="*/ 1415654 h 2156390"/>
                  <a:gd name="connsiteX12-1753" fmla="*/ 1420773 w 2766672"/>
                  <a:gd name="connsiteY12-1754" fmla="*/ 1689974 h 2156390"/>
                  <a:gd name="connsiteX13-1755" fmla="*/ 1717953 w 2766672"/>
                  <a:gd name="connsiteY13-1756" fmla="*/ 1857614 h 2156390"/>
                  <a:gd name="connsiteX14-1757" fmla="*/ 2388513 w 2766672"/>
                  <a:gd name="connsiteY14-1758" fmla="*/ 1827134 h 2156390"/>
                  <a:gd name="connsiteX15-1759" fmla="*/ 2716173 w 2766672"/>
                  <a:gd name="connsiteY15-1760" fmla="*/ 1728074 h 2156390"/>
                  <a:gd name="connsiteX16-1761" fmla="*/ 2754273 w 2766672"/>
                  <a:gd name="connsiteY16-1762" fmla="*/ 1408034 h 2156390"/>
                  <a:gd name="connsiteX17-1763" fmla="*/ 2601873 w 2766672"/>
                  <a:gd name="connsiteY17-1764" fmla="*/ 1507094 h 2156390"/>
                  <a:gd name="connsiteX18-1765" fmla="*/ 2228493 w 2766672"/>
                  <a:gd name="connsiteY18-1766" fmla="*/ 1659494 h 2156390"/>
                  <a:gd name="connsiteX19-1767" fmla="*/ 1603653 w 2766672"/>
                  <a:gd name="connsiteY19-1768" fmla="*/ 1590914 h 2156390"/>
                  <a:gd name="connsiteX20-1769" fmla="*/ 1436013 w 2766672"/>
                  <a:gd name="connsiteY20-1770" fmla="*/ 1255634 h 2156390"/>
                  <a:gd name="connsiteX21-1771" fmla="*/ 1442998 w 2766672"/>
                  <a:gd name="connsiteY21-1772" fmla="*/ 420609 h 2156390"/>
                  <a:gd name="connsiteX22-1773" fmla="*/ 1448713 w 2766672"/>
                  <a:gd name="connsiteY22-1774" fmla="*/ 46594 h 2156390"/>
                  <a:gd name="connsiteX23-1775" fmla="*/ 1333778 w 2766672"/>
                  <a:gd name="connsiteY23-1776" fmla="*/ 44689 h 2156390"/>
                  <a:gd name="connsiteX0-1777" fmla="*/ 1333778 w 2766672"/>
                  <a:gd name="connsiteY0-1778" fmla="*/ 44689 h 2155191"/>
                  <a:gd name="connsiteX1-1779" fmla="*/ 1319808 w 2766672"/>
                  <a:gd name="connsiteY1-1780" fmla="*/ 400924 h 2155191"/>
                  <a:gd name="connsiteX2-1781" fmla="*/ 1236623 w 2766672"/>
                  <a:gd name="connsiteY2-1782" fmla="*/ 906384 h 2155191"/>
                  <a:gd name="connsiteX3-1783" fmla="*/ 948333 w 2766672"/>
                  <a:gd name="connsiteY3-1784" fmla="*/ 1501379 h 2155191"/>
                  <a:gd name="connsiteX4-1785" fmla="*/ 512088 w 2766672"/>
                  <a:gd name="connsiteY4-1786" fmla="*/ 1886189 h 2155191"/>
                  <a:gd name="connsiteX5-1787" fmla="*/ 40283 w 2766672"/>
                  <a:gd name="connsiteY5-1788" fmla="*/ 2010649 h 2155191"/>
                  <a:gd name="connsiteX6-1789" fmla="*/ 61238 w 2766672"/>
                  <a:gd name="connsiteY6-1790" fmla="*/ 2137649 h 2155191"/>
                  <a:gd name="connsiteX7-1791" fmla="*/ 355878 w 2766672"/>
                  <a:gd name="connsiteY7-1792" fmla="*/ 2122409 h 2155191"/>
                  <a:gd name="connsiteX8-1793" fmla="*/ 864513 w 2766672"/>
                  <a:gd name="connsiteY8-1794" fmla="*/ 1846819 h 2155191"/>
                  <a:gd name="connsiteX9-1795" fmla="*/ 1158518 w 2766672"/>
                  <a:gd name="connsiteY9-1796" fmla="*/ 1442324 h 2155191"/>
                  <a:gd name="connsiteX10-1797" fmla="*/ 1321713 w 2766672"/>
                  <a:gd name="connsiteY10-1798" fmla="*/ 988934 h 2155191"/>
                  <a:gd name="connsiteX11-1799" fmla="*/ 1352193 w 2766672"/>
                  <a:gd name="connsiteY11-1800" fmla="*/ 1415654 h 2155191"/>
                  <a:gd name="connsiteX12-1801" fmla="*/ 1420773 w 2766672"/>
                  <a:gd name="connsiteY12-1802" fmla="*/ 1689974 h 2155191"/>
                  <a:gd name="connsiteX13-1803" fmla="*/ 1717953 w 2766672"/>
                  <a:gd name="connsiteY13-1804" fmla="*/ 1857614 h 2155191"/>
                  <a:gd name="connsiteX14-1805" fmla="*/ 2388513 w 2766672"/>
                  <a:gd name="connsiteY14-1806" fmla="*/ 1827134 h 2155191"/>
                  <a:gd name="connsiteX15-1807" fmla="*/ 2716173 w 2766672"/>
                  <a:gd name="connsiteY15-1808" fmla="*/ 1728074 h 2155191"/>
                  <a:gd name="connsiteX16-1809" fmla="*/ 2754273 w 2766672"/>
                  <a:gd name="connsiteY16-1810" fmla="*/ 1408034 h 2155191"/>
                  <a:gd name="connsiteX17-1811" fmla="*/ 2601873 w 2766672"/>
                  <a:gd name="connsiteY17-1812" fmla="*/ 1507094 h 2155191"/>
                  <a:gd name="connsiteX18-1813" fmla="*/ 2228493 w 2766672"/>
                  <a:gd name="connsiteY18-1814" fmla="*/ 1659494 h 2155191"/>
                  <a:gd name="connsiteX19-1815" fmla="*/ 1603653 w 2766672"/>
                  <a:gd name="connsiteY19-1816" fmla="*/ 1590914 h 2155191"/>
                  <a:gd name="connsiteX20-1817" fmla="*/ 1436013 w 2766672"/>
                  <a:gd name="connsiteY20-1818" fmla="*/ 1255634 h 2155191"/>
                  <a:gd name="connsiteX21-1819" fmla="*/ 1442998 w 2766672"/>
                  <a:gd name="connsiteY21-1820" fmla="*/ 420609 h 2155191"/>
                  <a:gd name="connsiteX22-1821" fmla="*/ 1448713 w 2766672"/>
                  <a:gd name="connsiteY22-1822" fmla="*/ 46594 h 2155191"/>
                  <a:gd name="connsiteX23-1823" fmla="*/ 1333778 w 2766672"/>
                  <a:gd name="connsiteY23-1824" fmla="*/ 44689 h 2155191"/>
                  <a:gd name="connsiteX0-1825" fmla="*/ 1333778 w 2766672"/>
                  <a:gd name="connsiteY0-1826" fmla="*/ 44689 h 2155588"/>
                  <a:gd name="connsiteX1-1827" fmla="*/ 1319808 w 2766672"/>
                  <a:gd name="connsiteY1-1828" fmla="*/ 400924 h 2155588"/>
                  <a:gd name="connsiteX2-1829" fmla="*/ 1236623 w 2766672"/>
                  <a:gd name="connsiteY2-1830" fmla="*/ 906384 h 2155588"/>
                  <a:gd name="connsiteX3-1831" fmla="*/ 948333 w 2766672"/>
                  <a:gd name="connsiteY3-1832" fmla="*/ 1501379 h 2155588"/>
                  <a:gd name="connsiteX4-1833" fmla="*/ 512088 w 2766672"/>
                  <a:gd name="connsiteY4-1834" fmla="*/ 1886189 h 2155588"/>
                  <a:gd name="connsiteX5-1835" fmla="*/ 40283 w 2766672"/>
                  <a:gd name="connsiteY5-1836" fmla="*/ 2010649 h 2155588"/>
                  <a:gd name="connsiteX6-1837" fmla="*/ 61238 w 2766672"/>
                  <a:gd name="connsiteY6-1838" fmla="*/ 2137649 h 2155588"/>
                  <a:gd name="connsiteX7-1839" fmla="*/ 355878 w 2766672"/>
                  <a:gd name="connsiteY7-1840" fmla="*/ 2122409 h 2155588"/>
                  <a:gd name="connsiteX8-1841" fmla="*/ 854988 w 2766672"/>
                  <a:gd name="connsiteY8-1842" fmla="*/ 1840469 h 2155588"/>
                  <a:gd name="connsiteX9-1843" fmla="*/ 1158518 w 2766672"/>
                  <a:gd name="connsiteY9-1844" fmla="*/ 1442324 h 2155588"/>
                  <a:gd name="connsiteX10-1845" fmla="*/ 1321713 w 2766672"/>
                  <a:gd name="connsiteY10-1846" fmla="*/ 988934 h 2155588"/>
                  <a:gd name="connsiteX11-1847" fmla="*/ 1352193 w 2766672"/>
                  <a:gd name="connsiteY11-1848" fmla="*/ 1415654 h 2155588"/>
                  <a:gd name="connsiteX12-1849" fmla="*/ 1420773 w 2766672"/>
                  <a:gd name="connsiteY12-1850" fmla="*/ 1689974 h 2155588"/>
                  <a:gd name="connsiteX13-1851" fmla="*/ 1717953 w 2766672"/>
                  <a:gd name="connsiteY13-1852" fmla="*/ 1857614 h 2155588"/>
                  <a:gd name="connsiteX14-1853" fmla="*/ 2388513 w 2766672"/>
                  <a:gd name="connsiteY14-1854" fmla="*/ 1827134 h 2155588"/>
                  <a:gd name="connsiteX15-1855" fmla="*/ 2716173 w 2766672"/>
                  <a:gd name="connsiteY15-1856" fmla="*/ 1728074 h 2155588"/>
                  <a:gd name="connsiteX16-1857" fmla="*/ 2754273 w 2766672"/>
                  <a:gd name="connsiteY16-1858" fmla="*/ 1408034 h 2155588"/>
                  <a:gd name="connsiteX17-1859" fmla="*/ 2601873 w 2766672"/>
                  <a:gd name="connsiteY17-1860" fmla="*/ 1507094 h 2155588"/>
                  <a:gd name="connsiteX18-1861" fmla="*/ 2228493 w 2766672"/>
                  <a:gd name="connsiteY18-1862" fmla="*/ 1659494 h 2155588"/>
                  <a:gd name="connsiteX19-1863" fmla="*/ 1603653 w 2766672"/>
                  <a:gd name="connsiteY19-1864" fmla="*/ 1590914 h 2155588"/>
                  <a:gd name="connsiteX20-1865" fmla="*/ 1436013 w 2766672"/>
                  <a:gd name="connsiteY20-1866" fmla="*/ 1255634 h 2155588"/>
                  <a:gd name="connsiteX21-1867" fmla="*/ 1442998 w 2766672"/>
                  <a:gd name="connsiteY21-1868" fmla="*/ 420609 h 2155588"/>
                  <a:gd name="connsiteX22-1869" fmla="*/ 1448713 w 2766672"/>
                  <a:gd name="connsiteY22-1870" fmla="*/ 46594 h 2155588"/>
                  <a:gd name="connsiteX23-1871" fmla="*/ 1333778 w 2766672"/>
                  <a:gd name="connsiteY23-1872" fmla="*/ 44689 h 2155588"/>
                  <a:gd name="connsiteX0-1873" fmla="*/ 1333923 w 2766817"/>
                  <a:gd name="connsiteY0-1874" fmla="*/ 44689 h 2161357"/>
                  <a:gd name="connsiteX1-1875" fmla="*/ 1319953 w 2766817"/>
                  <a:gd name="connsiteY1-1876" fmla="*/ 400924 h 2161357"/>
                  <a:gd name="connsiteX2-1877" fmla="*/ 1236768 w 2766817"/>
                  <a:gd name="connsiteY2-1878" fmla="*/ 906384 h 2161357"/>
                  <a:gd name="connsiteX3-1879" fmla="*/ 948478 w 2766817"/>
                  <a:gd name="connsiteY3-1880" fmla="*/ 1501379 h 2161357"/>
                  <a:gd name="connsiteX4-1881" fmla="*/ 512233 w 2766817"/>
                  <a:gd name="connsiteY4-1882" fmla="*/ 1886189 h 2161357"/>
                  <a:gd name="connsiteX5-1883" fmla="*/ 40428 w 2766817"/>
                  <a:gd name="connsiteY5-1884" fmla="*/ 2010649 h 2161357"/>
                  <a:gd name="connsiteX6-1885" fmla="*/ 61383 w 2766817"/>
                  <a:gd name="connsiteY6-1886" fmla="*/ 2137649 h 2161357"/>
                  <a:gd name="connsiteX7-1887" fmla="*/ 359198 w 2766817"/>
                  <a:gd name="connsiteY7-1888" fmla="*/ 2131934 h 2161357"/>
                  <a:gd name="connsiteX8-1889" fmla="*/ 855133 w 2766817"/>
                  <a:gd name="connsiteY8-1890" fmla="*/ 1840469 h 2161357"/>
                  <a:gd name="connsiteX9-1891" fmla="*/ 1158663 w 2766817"/>
                  <a:gd name="connsiteY9-1892" fmla="*/ 1442324 h 2161357"/>
                  <a:gd name="connsiteX10-1893" fmla="*/ 1321858 w 2766817"/>
                  <a:gd name="connsiteY10-1894" fmla="*/ 988934 h 2161357"/>
                  <a:gd name="connsiteX11-1895" fmla="*/ 1352338 w 2766817"/>
                  <a:gd name="connsiteY11-1896" fmla="*/ 1415654 h 2161357"/>
                  <a:gd name="connsiteX12-1897" fmla="*/ 1420918 w 2766817"/>
                  <a:gd name="connsiteY12-1898" fmla="*/ 1689974 h 2161357"/>
                  <a:gd name="connsiteX13-1899" fmla="*/ 1718098 w 2766817"/>
                  <a:gd name="connsiteY13-1900" fmla="*/ 1857614 h 2161357"/>
                  <a:gd name="connsiteX14-1901" fmla="*/ 2388658 w 2766817"/>
                  <a:gd name="connsiteY14-1902" fmla="*/ 1827134 h 2161357"/>
                  <a:gd name="connsiteX15-1903" fmla="*/ 2716318 w 2766817"/>
                  <a:gd name="connsiteY15-1904" fmla="*/ 1728074 h 2161357"/>
                  <a:gd name="connsiteX16-1905" fmla="*/ 2754418 w 2766817"/>
                  <a:gd name="connsiteY16-1906" fmla="*/ 1408034 h 2161357"/>
                  <a:gd name="connsiteX17-1907" fmla="*/ 2602018 w 2766817"/>
                  <a:gd name="connsiteY17-1908" fmla="*/ 1507094 h 2161357"/>
                  <a:gd name="connsiteX18-1909" fmla="*/ 2228638 w 2766817"/>
                  <a:gd name="connsiteY18-1910" fmla="*/ 1659494 h 2161357"/>
                  <a:gd name="connsiteX19-1911" fmla="*/ 1603798 w 2766817"/>
                  <a:gd name="connsiteY19-1912" fmla="*/ 1590914 h 2161357"/>
                  <a:gd name="connsiteX20-1913" fmla="*/ 1436158 w 2766817"/>
                  <a:gd name="connsiteY20-1914" fmla="*/ 1255634 h 2161357"/>
                  <a:gd name="connsiteX21-1915" fmla="*/ 1443143 w 2766817"/>
                  <a:gd name="connsiteY21-1916" fmla="*/ 420609 h 2161357"/>
                  <a:gd name="connsiteX22-1917" fmla="*/ 1448858 w 2766817"/>
                  <a:gd name="connsiteY22-1918" fmla="*/ 46594 h 2161357"/>
                  <a:gd name="connsiteX23-1919" fmla="*/ 1333923 w 2766817"/>
                  <a:gd name="connsiteY23-1920" fmla="*/ 44689 h 2161357"/>
                  <a:gd name="connsiteX0-1921" fmla="*/ 1338056 w 2770950"/>
                  <a:gd name="connsiteY0-1922" fmla="*/ 44689 h 2145575"/>
                  <a:gd name="connsiteX1-1923" fmla="*/ 1324086 w 2770950"/>
                  <a:gd name="connsiteY1-1924" fmla="*/ 400924 h 2145575"/>
                  <a:gd name="connsiteX2-1925" fmla="*/ 1240901 w 2770950"/>
                  <a:gd name="connsiteY2-1926" fmla="*/ 906384 h 2145575"/>
                  <a:gd name="connsiteX3-1927" fmla="*/ 952611 w 2770950"/>
                  <a:gd name="connsiteY3-1928" fmla="*/ 1501379 h 2145575"/>
                  <a:gd name="connsiteX4-1929" fmla="*/ 516366 w 2770950"/>
                  <a:gd name="connsiteY4-1930" fmla="*/ 1886189 h 2145575"/>
                  <a:gd name="connsiteX5-1931" fmla="*/ 44561 w 2770950"/>
                  <a:gd name="connsiteY5-1932" fmla="*/ 2010649 h 2145575"/>
                  <a:gd name="connsiteX6-1933" fmla="*/ 65516 w 2770950"/>
                  <a:gd name="connsiteY6-1934" fmla="*/ 2137649 h 2145575"/>
                  <a:gd name="connsiteX7-1935" fmla="*/ 449056 w 2770950"/>
                  <a:gd name="connsiteY7-1936" fmla="*/ 2100184 h 2145575"/>
                  <a:gd name="connsiteX8-1937" fmla="*/ 859266 w 2770950"/>
                  <a:gd name="connsiteY8-1938" fmla="*/ 1840469 h 2145575"/>
                  <a:gd name="connsiteX9-1939" fmla="*/ 1162796 w 2770950"/>
                  <a:gd name="connsiteY9-1940" fmla="*/ 1442324 h 2145575"/>
                  <a:gd name="connsiteX10-1941" fmla="*/ 1325991 w 2770950"/>
                  <a:gd name="connsiteY10-1942" fmla="*/ 988934 h 2145575"/>
                  <a:gd name="connsiteX11-1943" fmla="*/ 1356471 w 2770950"/>
                  <a:gd name="connsiteY11-1944" fmla="*/ 1415654 h 2145575"/>
                  <a:gd name="connsiteX12-1945" fmla="*/ 1425051 w 2770950"/>
                  <a:gd name="connsiteY12-1946" fmla="*/ 1689974 h 2145575"/>
                  <a:gd name="connsiteX13-1947" fmla="*/ 1722231 w 2770950"/>
                  <a:gd name="connsiteY13-1948" fmla="*/ 1857614 h 2145575"/>
                  <a:gd name="connsiteX14-1949" fmla="*/ 2392791 w 2770950"/>
                  <a:gd name="connsiteY14-1950" fmla="*/ 1827134 h 2145575"/>
                  <a:gd name="connsiteX15-1951" fmla="*/ 2720451 w 2770950"/>
                  <a:gd name="connsiteY15-1952" fmla="*/ 1728074 h 2145575"/>
                  <a:gd name="connsiteX16-1953" fmla="*/ 2758551 w 2770950"/>
                  <a:gd name="connsiteY16-1954" fmla="*/ 1408034 h 2145575"/>
                  <a:gd name="connsiteX17-1955" fmla="*/ 2606151 w 2770950"/>
                  <a:gd name="connsiteY17-1956" fmla="*/ 1507094 h 2145575"/>
                  <a:gd name="connsiteX18-1957" fmla="*/ 2232771 w 2770950"/>
                  <a:gd name="connsiteY18-1958" fmla="*/ 1659494 h 2145575"/>
                  <a:gd name="connsiteX19-1959" fmla="*/ 1607931 w 2770950"/>
                  <a:gd name="connsiteY19-1960" fmla="*/ 1590914 h 2145575"/>
                  <a:gd name="connsiteX20-1961" fmla="*/ 1440291 w 2770950"/>
                  <a:gd name="connsiteY20-1962" fmla="*/ 1255634 h 2145575"/>
                  <a:gd name="connsiteX21-1963" fmla="*/ 1447276 w 2770950"/>
                  <a:gd name="connsiteY21-1964" fmla="*/ 420609 h 2145575"/>
                  <a:gd name="connsiteX22-1965" fmla="*/ 1452991 w 2770950"/>
                  <a:gd name="connsiteY22-1966" fmla="*/ 46594 h 2145575"/>
                  <a:gd name="connsiteX23-1967" fmla="*/ 1338056 w 2770950"/>
                  <a:gd name="connsiteY23-1968" fmla="*/ 44689 h 2145575"/>
                  <a:gd name="connsiteX0-1969" fmla="*/ 1338056 w 2770950"/>
                  <a:gd name="connsiteY0-1970" fmla="*/ 44689 h 2145575"/>
                  <a:gd name="connsiteX1-1971" fmla="*/ 1324086 w 2770950"/>
                  <a:gd name="connsiteY1-1972" fmla="*/ 400924 h 2145575"/>
                  <a:gd name="connsiteX2-1973" fmla="*/ 1240901 w 2770950"/>
                  <a:gd name="connsiteY2-1974" fmla="*/ 906384 h 2145575"/>
                  <a:gd name="connsiteX3-1975" fmla="*/ 952611 w 2770950"/>
                  <a:gd name="connsiteY3-1976" fmla="*/ 1501379 h 2145575"/>
                  <a:gd name="connsiteX4-1977" fmla="*/ 516366 w 2770950"/>
                  <a:gd name="connsiteY4-1978" fmla="*/ 1886189 h 2145575"/>
                  <a:gd name="connsiteX5-1979" fmla="*/ 44561 w 2770950"/>
                  <a:gd name="connsiteY5-1980" fmla="*/ 2010649 h 2145575"/>
                  <a:gd name="connsiteX6-1981" fmla="*/ 65516 w 2770950"/>
                  <a:gd name="connsiteY6-1982" fmla="*/ 2137649 h 2145575"/>
                  <a:gd name="connsiteX7-1983" fmla="*/ 449056 w 2770950"/>
                  <a:gd name="connsiteY7-1984" fmla="*/ 2100184 h 2145575"/>
                  <a:gd name="connsiteX8-1985" fmla="*/ 859266 w 2770950"/>
                  <a:gd name="connsiteY8-1986" fmla="*/ 1840469 h 2145575"/>
                  <a:gd name="connsiteX9-1987" fmla="*/ 1162796 w 2770950"/>
                  <a:gd name="connsiteY9-1988" fmla="*/ 1442324 h 2145575"/>
                  <a:gd name="connsiteX10-1989" fmla="*/ 1325991 w 2770950"/>
                  <a:gd name="connsiteY10-1990" fmla="*/ 988934 h 2145575"/>
                  <a:gd name="connsiteX11-1991" fmla="*/ 1356471 w 2770950"/>
                  <a:gd name="connsiteY11-1992" fmla="*/ 1415654 h 2145575"/>
                  <a:gd name="connsiteX12-1993" fmla="*/ 1425051 w 2770950"/>
                  <a:gd name="connsiteY12-1994" fmla="*/ 1689974 h 2145575"/>
                  <a:gd name="connsiteX13-1995" fmla="*/ 1722231 w 2770950"/>
                  <a:gd name="connsiteY13-1996" fmla="*/ 1857614 h 2145575"/>
                  <a:gd name="connsiteX14-1997" fmla="*/ 2392791 w 2770950"/>
                  <a:gd name="connsiteY14-1998" fmla="*/ 1827134 h 2145575"/>
                  <a:gd name="connsiteX15-1999" fmla="*/ 2720451 w 2770950"/>
                  <a:gd name="connsiteY15-2000" fmla="*/ 1728074 h 2145575"/>
                  <a:gd name="connsiteX16-2001" fmla="*/ 2758551 w 2770950"/>
                  <a:gd name="connsiteY16-2002" fmla="*/ 1408034 h 2145575"/>
                  <a:gd name="connsiteX17-2003" fmla="*/ 2606151 w 2770950"/>
                  <a:gd name="connsiteY17-2004" fmla="*/ 1507094 h 2145575"/>
                  <a:gd name="connsiteX18-2005" fmla="*/ 2232771 w 2770950"/>
                  <a:gd name="connsiteY18-2006" fmla="*/ 1659494 h 2145575"/>
                  <a:gd name="connsiteX19-2007" fmla="*/ 1607931 w 2770950"/>
                  <a:gd name="connsiteY19-2008" fmla="*/ 1590914 h 2145575"/>
                  <a:gd name="connsiteX20-2009" fmla="*/ 1440291 w 2770950"/>
                  <a:gd name="connsiteY20-2010" fmla="*/ 1255634 h 2145575"/>
                  <a:gd name="connsiteX21-2011" fmla="*/ 1447276 w 2770950"/>
                  <a:gd name="connsiteY21-2012" fmla="*/ 420609 h 2145575"/>
                  <a:gd name="connsiteX22-2013" fmla="*/ 1452991 w 2770950"/>
                  <a:gd name="connsiteY22-2014" fmla="*/ 46594 h 2145575"/>
                  <a:gd name="connsiteX23-2015" fmla="*/ 1338056 w 2770950"/>
                  <a:gd name="connsiteY23-2016" fmla="*/ 44689 h 2145575"/>
                  <a:gd name="connsiteX0-2017" fmla="*/ 1338056 w 2770950"/>
                  <a:gd name="connsiteY0-2018" fmla="*/ 44689 h 2145575"/>
                  <a:gd name="connsiteX1-2019" fmla="*/ 1324086 w 2770950"/>
                  <a:gd name="connsiteY1-2020" fmla="*/ 400924 h 2145575"/>
                  <a:gd name="connsiteX2-2021" fmla="*/ 1240901 w 2770950"/>
                  <a:gd name="connsiteY2-2022" fmla="*/ 906384 h 2145575"/>
                  <a:gd name="connsiteX3-2023" fmla="*/ 952611 w 2770950"/>
                  <a:gd name="connsiteY3-2024" fmla="*/ 1501379 h 2145575"/>
                  <a:gd name="connsiteX4-2025" fmla="*/ 516366 w 2770950"/>
                  <a:gd name="connsiteY4-2026" fmla="*/ 1886189 h 2145575"/>
                  <a:gd name="connsiteX5-2027" fmla="*/ 44561 w 2770950"/>
                  <a:gd name="connsiteY5-2028" fmla="*/ 2010649 h 2145575"/>
                  <a:gd name="connsiteX6-2029" fmla="*/ 65516 w 2770950"/>
                  <a:gd name="connsiteY6-2030" fmla="*/ 2137649 h 2145575"/>
                  <a:gd name="connsiteX7-2031" fmla="*/ 449056 w 2770950"/>
                  <a:gd name="connsiteY7-2032" fmla="*/ 2100184 h 2145575"/>
                  <a:gd name="connsiteX8-2033" fmla="*/ 859266 w 2770950"/>
                  <a:gd name="connsiteY8-2034" fmla="*/ 1840469 h 2145575"/>
                  <a:gd name="connsiteX9-2035" fmla="*/ 1162796 w 2770950"/>
                  <a:gd name="connsiteY9-2036" fmla="*/ 1442324 h 2145575"/>
                  <a:gd name="connsiteX10-2037" fmla="*/ 1316466 w 2770950"/>
                  <a:gd name="connsiteY10-2038" fmla="*/ 988934 h 2145575"/>
                  <a:gd name="connsiteX11-2039" fmla="*/ 1356471 w 2770950"/>
                  <a:gd name="connsiteY11-2040" fmla="*/ 1415654 h 2145575"/>
                  <a:gd name="connsiteX12-2041" fmla="*/ 1425051 w 2770950"/>
                  <a:gd name="connsiteY12-2042" fmla="*/ 1689974 h 2145575"/>
                  <a:gd name="connsiteX13-2043" fmla="*/ 1722231 w 2770950"/>
                  <a:gd name="connsiteY13-2044" fmla="*/ 1857614 h 2145575"/>
                  <a:gd name="connsiteX14-2045" fmla="*/ 2392791 w 2770950"/>
                  <a:gd name="connsiteY14-2046" fmla="*/ 1827134 h 2145575"/>
                  <a:gd name="connsiteX15-2047" fmla="*/ 2720451 w 2770950"/>
                  <a:gd name="connsiteY15-2048" fmla="*/ 1728074 h 2145575"/>
                  <a:gd name="connsiteX16-2049" fmla="*/ 2758551 w 2770950"/>
                  <a:gd name="connsiteY16-2050" fmla="*/ 1408034 h 2145575"/>
                  <a:gd name="connsiteX17-2051" fmla="*/ 2606151 w 2770950"/>
                  <a:gd name="connsiteY17-2052" fmla="*/ 1507094 h 2145575"/>
                  <a:gd name="connsiteX18-2053" fmla="*/ 2232771 w 2770950"/>
                  <a:gd name="connsiteY18-2054" fmla="*/ 1659494 h 2145575"/>
                  <a:gd name="connsiteX19-2055" fmla="*/ 1607931 w 2770950"/>
                  <a:gd name="connsiteY19-2056" fmla="*/ 1590914 h 2145575"/>
                  <a:gd name="connsiteX20-2057" fmla="*/ 1440291 w 2770950"/>
                  <a:gd name="connsiteY20-2058" fmla="*/ 1255634 h 2145575"/>
                  <a:gd name="connsiteX21-2059" fmla="*/ 1447276 w 2770950"/>
                  <a:gd name="connsiteY21-2060" fmla="*/ 420609 h 2145575"/>
                  <a:gd name="connsiteX22-2061" fmla="*/ 1452991 w 2770950"/>
                  <a:gd name="connsiteY22-2062" fmla="*/ 46594 h 2145575"/>
                  <a:gd name="connsiteX23-2063" fmla="*/ 1338056 w 2770950"/>
                  <a:gd name="connsiteY23-2064" fmla="*/ 44689 h 2145575"/>
                  <a:gd name="connsiteX0-2065" fmla="*/ 1338056 w 2770950"/>
                  <a:gd name="connsiteY0-2066" fmla="*/ 44689 h 2145575"/>
                  <a:gd name="connsiteX1-2067" fmla="*/ 1324086 w 2770950"/>
                  <a:gd name="connsiteY1-2068" fmla="*/ 400924 h 2145575"/>
                  <a:gd name="connsiteX2-2069" fmla="*/ 1240901 w 2770950"/>
                  <a:gd name="connsiteY2-2070" fmla="*/ 906384 h 2145575"/>
                  <a:gd name="connsiteX3-2071" fmla="*/ 952611 w 2770950"/>
                  <a:gd name="connsiteY3-2072" fmla="*/ 1501379 h 2145575"/>
                  <a:gd name="connsiteX4-2073" fmla="*/ 516366 w 2770950"/>
                  <a:gd name="connsiteY4-2074" fmla="*/ 1886189 h 2145575"/>
                  <a:gd name="connsiteX5-2075" fmla="*/ 44561 w 2770950"/>
                  <a:gd name="connsiteY5-2076" fmla="*/ 2010649 h 2145575"/>
                  <a:gd name="connsiteX6-2077" fmla="*/ 65516 w 2770950"/>
                  <a:gd name="connsiteY6-2078" fmla="*/ 2137649 h 2145575"/>
                  <a:gd name="connsiteX7-2079" fmla="*/ 449056 w 2770950"/>
                  <a:gd name="connsiteY7-2080" fmla="*/ 2100184 h 2145575"/>
                  <a:gd name="connsiteX8-2081" fmla="*/ 859266 w 2770950"/>
                  <a:gd name="connsiteY8-2082" fmla="*/ 1840469 h 2145575"/>
                  <a:gd name="connsiteX9-2083" fmla="*/ 1162796 w 2770950"/>
                  <a:gd name="connsiteY9-2084" fmla="*/ 1442324 h 2145575"/>
                  <a:gd name="connsiteX10-2085" fmla="*/ 1316466 w 2770950"/>
                  <a:gd name="connsiteY10-2086" fmla="*/ 988934 h 2145575"/>
                  <a:gd name="connsiteX11-2087" fmla="*/ 1356471 w 2770950"/>
                  <a:gd name="connsiteY11-2088" fmla="*/ 1415654 h 2145575"/>
                  <a:gd name="connsiteX12-2089" fmla="*/ 1425051 w 2770950"/>
                  <a:gd name="connsiteY12-2090" fmla="*/ 1689974 h 2145575"/>
                  <a:gd name="connsiteX13-2091" fmla="*/ 1722231 w 2770950"/>
                  <a:gd name="connsiteY13-2092" fmla="*/ 1857614 h 2145575"/>
                  <a:gd name="connsiteX14-2093" fmla="*/ 2392791 w 2770950"/>
                  <a:gd name="connsiteY14-2094" fmla="*/ 1827134 h 2145575"/>
                  <a:gd name="connsiteX15-2095" fmla="*/ 2720451 w 2770950"/>
                  <a:gd name="connsiteY15-2096" fmla="*/ 1728074 h 2145575"/>
                  <a:gd name="connsiteX16-2097" fmla="*/ 2758551 w 2770950"/>
                  <a:gd name="connsiteY16-2098" fmla="*/ 1408034 h 2145575"/>
                  <a:gd name="connsiteX17-2099" fmla="*/ 2606151 w 2770950"/>
                  <a:gd name="connsiteY17-2100" fmla="*/ 1507094 h 2145575"/>
                  <a:gd name="connsiteX18-2101" fmla="*/ 2232771 w 2770950"/>
                  <a:gd name="connsiteY18-2102" fmla="*/ 1659494 h 2145575"/>
                  <a:gd name="connsiteX19-2103" fmla="*/ 1607931 w 2770950"/>
                  <a:gd name="connsiteY19-2104" fmla="*/ 1590914 h 2145575"/>
                  <a:gd name="connsiteX20-2105" fmla="*/ 1440291 w 2770950"/>
                  <a:gd name="connsiteY20-2106" fmla="*/ 1255634 h 2145575"/>
                  <a:gd name="connsiteX21-2107" fmla="*/ 1447276 w 2770950"/>
                  <a:gd name="connsiteY21-2108" fmla="*/ 420609 h 2145575"/>
                  <a:gd name="connsiteX22-2109" fmla="*/ 1452991 w 2770950"/>
                  <a:gd name="connsiteY22-2110" fmla="*/ 46594 h 2145575"/>
                  <a:gd name="connsiteX23-2111" fmla="*/ 1338056 w 2770950"/>
                  <a:gd name="connsiteY23-2112" fmla="*/ 44689 h 2145575"/>
                  <a:gd name="connsiteX0-2113" fmla="*/ 1338056 w 2770950"/>
                  <a:gd name="connsiteY0-2114" fmla="*/ 44689 h 2145575"/>
                  <a:gd name="connsiteX1-2115" fmla="*/ 1324086 w 2770950"/>
                  <a:gd name="connsiteY1-2116" fmla="*/ 400924 h 2145575"/>
                  <a:gd name="connsiteX2-2117" fmla="*/ 1240901 w 2770950"/>
                  <a:gd name="connsiteY2-2118" fmla="*/ 906384 h 2145575"/>
                  <a:gd name="connsiteX3-2119" fmla="*/ 952611 w 2770950"/>
                  <a:gd name="connsiteY3-2120" fmla="*/ 1501379 h 2145575"/>
                  <a:gd name="connsiteX4-2121" fmla="*/ 516366 w 2770950"/>
                  <a:gd name="connsiteY4-2122" fmla="*/ 1886189 h 2145575"/>
                  <a:gd name="connsiteX5-2123" fmla="*/ 44561 w 2770950"/>
                  <a:gd name="connsiteY5-2124" fmla="*/ 2010649 h 2145575"/>
                  <a:gd name="connsiteX6-2125" fmla="*/ 65516 w 2770950"/>
                  <a:gd name="connsiteY6-2126" fmla="*/ 2137649 h 2145575"/>
                  <a:gd name="connsiteX7-2127" fmla="*/ 449056 w 2770950"/>
                  <a:gd name="connsiteY7-2128" fmla="*/ 2100184 h 2145575"/>
                  <a:gd name="connsiteX8-2129" fmla="*/ 859266 w 2770950"/>
                  <a:gd name="connsiteY8-2130" fmla="*/ 1840469 h 2145575"/>
                  <a:gd name="connsiteX9-2131" fmla="*/ 1162796 w 2770950"/>
                  <a:gd name="connsiteY9-2132" fmla="*/ 1442324 h 2145575"/>
                  <a:gd name="connsiteX10-2133" fmla="*/ 1316466 w 2770950"/>
                  <a:gd name="connsiteY10-2134" fmla="*/ 988934 h 2145575"/>
                  <a:gd name="connsiteX11-2135" fmla="*/ 1356471 w 2770950"/>
                  <a:gd name="connsiteY11-2136" fmla="*/ 1415654 h 2145575"/>
                  <a:gd name="connsiteX12-2137" fmla="*/ 1425051 w 2770950"/>
                  <a:gd name="connsiteY12-2138" fmla="*/ 1689974 h 2145575"/>
                  <a:gd name="connsiteX13-2139" fmla="*/ 1722231 w 2770950"/>
                  <a:gd name="connsiteY13-2140" fmla="*/ 1857614 h 2145575"/>
                  <a:gd name="connsiteX14-2141" fmla="*/ 2392791 w 2770950"/>
                  <a:gd name="connsiteY14-2142" fmla="*/ 1827134 h 2145575"/>
                  <a:gd name="connsiteX15-2143" fmla="*/ 2720451 w 2770950"/>
                  <a:gd name="connsiteY15-2144" fmla="*/ 1728074 h 2145575"/>
                  <a:gd name="connsiteX16-2145" fmla="*/ 2758551 w 2770950"/>
                  <a:gd name="connsiteY16-2146" fmla="*/ 1408034 h 2145575"/>
                  <a:gd name="connsiteX17-2147" fmla="*/ 2606151 w 2770950"/>
                  <a:gd name="connsiteY17-2148" fmla="*/ 1507094 h 2145575"/>
                  <a:gd name="connsiteX18-2149" fmla="*/ 2232771 w 2770950"/>
                  <a:gd name="connsiteY18-2150" fmla="*/ 1659494 h 2145575"/>
                  <a:gd name="connsiteX19-2151" fmla="*/ 1607931 w 2770950"/>
                  <a:gd name="connsiteY19-2152" fmla="*/ 1590914 h 2145575"/>
                  <a:gd name="connsiteX20-2153" fmla="*/ 1440291 w 2770950"/>
                  <a:gd name="connsiteY20-2154" fmla="*/ 1255634 h 2145575"/>
                  <a:gd name="connsiteX21-2155" fmla="*/ 1447276 w 2770950"/>
                  <a:gd name="connsiteY21-2156" fmla="*/ 420609 h 2145575"/>
                  <a:gd name="connsiteX22-2157" fmla="*/ 1452991 w 2770950"/>
                  <a:gd name="connsiteY22-2158" fmla="*/ 46594 h 2145575"/>
                  <a:gd name="connsiteX23-2159" fmla="*/ 1338056 w 2770950"/>
                  <a:gd name="connsiteY23-2160" fmla="*/ 44689 h 2145575"/>
                  <a:gd name="connsiteX0-2161" fmla="*/ 1338056 w 2770950"/>
                  <a:gd name="connsiteY0-2162" fmla="*/ 44689 h 2145575"/>
                  <a:gd name="connsiteX1-2163" fmla="*/ 1324086 w 2770950"/>
                  <a:gd name="connsiteY1-2164" fmla="*/ 400924 h 2145575"/>
                  <a:gd name="connsiteX2-2165" fmla="*/ 1240901 w 2770950"/>
                  <a:gd name="connsiteY2-2166" fmla="*/ 906384 h 2145575"/>
                  <a:gd name="connsiteX3-2167" fmla="*/ 952611 w 2770950"/>
                  <a:gd name="connsiteY3-2168" fmla="*/ 1501379 h 2145575"/>
                  <a:gd name="connsiteX4-2169" fmla="*/ 516366 w 2770950"/>
                  <a:gd name="connsiteY4-2170" fmla="*/ 1886189 h 2145575"/>
                  <a:gd name="connsiteX5-2171" fmla="*/ 44561 w 2770950"/>
                  <a:gd name="connsiteY5-2172" fmla="*/ 2010649 h 2145575"/>
                  <a:gd name="connsiteX6-2173" fmla="*/ 65516 w 2770950"/>
                  <a:gd name="connsiteY6-2174" fmla="*/ 2137649 h 2145575"/>
                  <a:gd name="connsiteX7-2175" fmla="*/ 449056 w 2770950"/>
                  <a:gd name="connsiteY7-2176" fmla="*/ 2100184 h 2145575"/>
                  <a:gd name="connsiteX8-2177" fmla="*/ 859266 w 2770950"/>
                  <a:gd name="connsiteY8-2178" fmla="*/ 1840469 h 2145575"/>
                  <a:gd name="connsiteX9-2179" fmla="*/ 1162796 w 2770950"/>
                  <a:gd name="connsiteY9-2180" fmla="*/ 1442324 h 2145575"/>
                  <a:gd name="connsiteX10-2181" fmla="*/ 1316466 w 2770950"/>
                  <a:gd name="connsiteY10-2182" fmla="*/ 988934 h 2145575"/>
                  <a:gd name="connsiteX11-2183" fmla="*/ 1356471 w 2770950"/>
                  <a:gd name="connsiteY11-2184" fmla="*/ 1415654 h 2145575"/>
                  <a:gd name="connsiteX12-2185" fmla="*/ 1425051 w 2770950"/>
                  <a:gd name="connsiteY12-2186" fmla="*/ 1689974 h 2145575"/>
                  <a:gd name="connsiteX13-2187" fmla="*/ 1722231 w 2770950"/>
                  <a:gd name="connsiteY13-2188" fmla="*/ 1857614 h 2145575"/>
                  <a:gd name="connsiteX14-2189" fmla="*/ 2392791 w 2770950"/>
                  <a:gd name="connsiteY14-2190" fmla="*/ 1827134 h 2145575"/>
                  <a:gd name="connsiteX15-2191" fmla="*/ 2720451 w 2770950"/>
                  <a:gd name="connsiteY15-2192" fmla="*/ 1728074 h 2145575"/>
                  <a:gd name="connsiteX16-2193" fmla="*/ 2758551 w 2770950"/>
                  <a:gd name="connsiteY16-2194" fmla="*/ 1408034 h 2145575"/>
                  <a:gd name="connsiteX17-2195" fmla="*/ 2606151 w 2770950"/>
                  <a:gd name="connsiteY17-2196" fmla="*/ 1507094 h 2145575"/>
                  <a:gd name="connsiteX18-2197" fmla="*/ 2232771 w 2770950"/>
                  <a:gd name="connsiteY18-2198" fmla="*/ 1659494 h 2145575"/>
                  <a:gd name="connsiteX19-2199" fmla="*/ 1607931 w 2770950"/>
                  <a:gd name="connsiteY19-2200" fmla="*/ 1590914 h 2145575"/>
                  <a:gd name="connsiteX20-2201" fmla="*/ 1440291 w 2770950"/>
                  <a:gd name="connsiteY20-2202" fmla="*/ 1255634 h 2145575"/>
                  <a:gd name="connsiteX21-2203" fmla="*/ 1447276 w 2770950"/>
                  <a:gd name="connsiteY21-2204" fmla="*/ 420609 h 2145575"/>
                  <a:gd name="connsiteX22-2205" fmla="*/ 1452991 w 2770950"/>
                  <a:gd name="connsiteY22-2206" fmla="*/ 46594 h 2145575"/>
                  <a:gd name="connsiteX23-2207" fmla="*/ 1338056 w 2770950"/>
                  <a:gd name="connsiteY23-2208" fmla="*/ 44689 h 2145575"/>
                  <a:gd name="connsiteX0-2209" fmla="*/ 1338056 w 2770950"/>
                  <a:gd name="connsiteY0-2210" fmla="*/ 44689 h 2145575"/>
                  <a:gd name="connsiteX1-2211" fmla="*/ 1324086 w 2770950"/>
                  <a:gd name="connsiteY1-2212" fmla="*/ 400924 h 2145575"/>
                  <a:gd name="connsiteX2-2213" fmla="*/ 1240901 w 2770950"/>
                  <a:gd name="connsiteY2-2214" fmla="*/ 906384 h 2145575"/>
                  <a:gd name="connsiteX3-2215" fmla="*/ 952611 w 2770950"/>
                  <a:gd name="connsiteY3-2216" fmla="*/ 1501379 h 2145575"/>
                  <a:gd name="connsiteX4-2217" fmla="*/ 516366 w 2770950"/>
                  <a:gd name="connsiteY4-2218" fmla="*/ 1886189 h 2145575"/>
                  <a:gd name="connsiteX5-2219" fmla="*/ 44561 w 2770950"/>
                  <a:gd name="connsiteY5-2220" fmla="*/ 2010649 h 2145575"/>
                  <a:gd name="connsiteX6-2221" fmla="*/ 65516 w 2770950"/>
                  <a:gd name="connsiteY6-2222" fmla="*/ 2137649 h 2145575"/>
                  <a:gd name="connsiteX7-2223" fmla="*/ 449056 w 2770950"/>
                  <a:gd name="connsiteY7-2224" fmla="*/ 2100184 h 2145575"/>
                  <a:gd name="connsiteX8-2225" fmla="*/ 859266 w 2770950"/>
                  <a:gd name="connsiteY8-2226" fmla="*/ 1840469 h 2145575"/>
                  <a:gd name="connsiteX9-2227" fmla="*/ 1162796 w 2770950"/>
                  <a:gd name="connsiteY9-2228" fmla="*/ 1442324 h 2145575"/>
                  <a:gd name="connsiteX10-2229" fmla="*/ 1332341 w 2770950"/>
                  <a:gd name="connsiteY10-2230" fmla="*/ 995284 h 2145575"/>
                  <a:gd name="connsiteX11-2231" fmla="*/ 1356471 w 2770950"/>
                  <a:gd name="connsiteY11-2232" fmla="*/ 1415654 h 2145575"/>
                  <a:gd name="connsiteX12-2233" fmla="*/ 1425051 w 2770950"/>
                  <a:gd name="connsiteY12-2234" fmla="*/ 1689974 h 2145575"/>
                  <a:gd name="connsiteX13-2235" fmla="*/ 1722231 w 2770950"/>
                  <a:gd name="connsiteY13-2236" fmla="*/ 1857614 h 2145575"/>
                  <a:gd name="connsiteX14-2237" fmla="*/ 2392791 w 2770950"/>
                  <a:gd name="connsiteY14-2238" fmla="*/ 1827134 h 2145575"/>
                  <a:gd name="connsiteX15-2239" fmla="*/ 2720451 w 2770950"/>
                  <a:gd name="connsiteY15-2240" fmla="*/ 1728074 h 2145575"/>
                  <a:gd name="connsiteX16-2241" fmla="*/ 2758551 w 2770950"/>
                  <a:gd name="connsiteY16-2242" fmla="*/ 1408034 h 2145575"/>
                  <a:gd name="connsiteX17-2243" fmla="*/ 2606151 w 2770950"/>
                  <a:gd name="connsiteY17-2244" fmla="*/ 1507094 h 2145575"/>
                  <a:gd name="connsiteX18-2245" fmla="*/ 2232771 w 2770950"/>
                  <a:gd name="connsiteY18-2246" fmla="*/ 1659494 h 2145575"/>
                  <a:gd name="connsiteX19-2247" fmla="*/ 1607931 w 2770950"/>
                  <a:gd name="connsiteY19-2248" fmla="*/ 1590914 h 2145575"/>
                  <a:gd name="connsiteX20-2249" fmla="*/ 1440291 w 2770950"/>
                  <a:gd name="connsiteY20-2250" fmla="*/ 1255634 h 2145575"/>
                  <a:gd name="connsiteX21-2251" fmla="*/ 1447276 w 2770950"/>
                  <a:gd name="connsiteY21-2252" fmla="*/ 420609 h 2145575"/>
                  <a:gd name="connsiteX22-2253" fmla="*/ 1452991 w 2770950"/>
                  <a:gd name="connsiteY22-2254" fmla="*/ 46594 h 2145575"/>
                  <a:gd name="connsiteX23-2255" fmla="*/ 1338056 w 2770950"/>
                  <a:gd name="connsiteY23-2256" fmla="*/ 44689 h 2145575"/>
                  <a:gd name="connsiteX0-2257" fmla="*/ 1338056 w 2770950"/>
                  <a:gd name="connsiteY0-2258" fmla="*/ 44689 h 2145575"/>
                  <a:gd name="connsiteX1-2259" fmla="*/ 1324086 w 2770950"/>
                  <a:gd name="connsiteY1-2260" fmla="*/ 400924 h 2145575"/>
                  <a:gd name="connsiteX2-2261" fmla="*/ 1240901 w 2770950"/>
                  <a:gd name="connsiteY2-2262" fmla="*/ 906384 h 2145575"/>
                  <a:gd name="connsiteX3-2263" fmla="*/ 952611 w 2770950"/>
                  <a:gd name="connsiteY3-2264" fmla="*/ 1501379 h 2145575"/>
                  <a:gd name="connsiteX4-2265" fmla="*/ 516366 w 2770950"/>
                  <a:gd name="connsiteY4-2266" fmla="*/ 1886189 h 2145575"/>
                  <a:gd name="connsiteX5-2267" fmla="*/ 44561 w 2770950"/>
                  <a:gd name="connsiteY5-2268" fmla="*/ 2010649 h 2145575"/>
                  <a:gd name="connsiteX6-2269" fmla="*/ 65516 w 2770950"/>
                  <a:gd name="connsiteY6-2270" fmla="*/ 2137649 h 2145575"/>
                  <a:gd name="connsiteX7-2271" fmla="*/ 449056 w 2770950"/>
                  <a:gd name="connsiteY7-2272" fmla="*/ 2100184 h 2145575"/>
                  <a:gd name="connsiteX8-2273" fmla="*/ 859266 w 2770950"/>
                  <a:gd name="connsiteY8-2274" fmla="*/ 1840469 h 2145575"/>
                  <a:gd name="connsiteX9-2275" fmla="*/ 1162796 w 2770950"/>
                  <a:gd name="connsiteY9-2276" fmla="*/ 1442324 h 2145575"/>
                  <a:gd name="connsiteX10-2277" fmla="*/ 1332341 w 2770950"/>
                  <a:gd name="connsiteY10-2278" fmla="*/ 995284 h 2145575"/>
                  <a:gd name="connsiteX11-2279" fmla="*/ 1356471 w 2770950"/>
                  <a:gd name="connsiteY11-2280" fmla="*/ 1415654 h 2145575"/>
                  <a:gd name="connsiteX12-2281" fmla="*/ 1425051 w 2770950"/>
                  <a:gd name="connsiteY12-2282" fmla="*/ 1689974 h 2145575"/>
                  <a:gd name="connsiteX13-2283" fmla="*/ 1722231 w 2770950"/>
                  <a:gd name="connsiteY13-2284" fmla="*/ 1857614 h 2145575"/>
                  <a:gd name="connsiteX14-2285" fmla="*/ 2392791 w 2770950"/>
                  <a:gd name="connsiteY14-2286" fmla="*/ 1827134 h 2145575"/>
                  <a:gd name="connsiteX15-2287" fmla="*/ 2720451 w 2770950"/>
                  <a:gd name="connsiteY15-2288" fmla="*/ 1728074 h 2145575"/>
                  <a:gd name="connsiteX16-2289" fmla="*/ 2758551 w 2770950"/>
                  <a:gd name="connsiteY16-2290" fmla="*/ 1408034 h 2145575"/>
                  <a:gd name="connsiteX17-2291" fmla="*/ 2606151 w 2770950"/>
                  <a:gd name="connsiteY17-2292" fmla="*/ 1507094 h 2145575"/>
                  <a:gd name="connsiteX18-2293" fmla="*/ 2232771 w 2770950"/>
                  <a:gd name="connsiteY18-2294" fmla="*/ 1659494 h 2145575"/>
                  <a:gd name="connsiteX19-2295" fmla="*/ 1607931 w 2770950"/>
                  <a:gd name="connsiteY19-2296" fmla="*/ 1590914 h 2145575"/>
                  <a:gd name="connsiteX20-2297" fmla="*/ 1440291 w 2770950"/>
                  <a:gd name="connsiteY20-2298" fmla="*/ 1255634 h 2145575"/>
                  <a:gd name="connsiteX21-2299" fmla="*/ 1447276 w 2770950"/>
                  <a:gd name="connsiteY21-2300" fmla="*/ 420609 h 2145575"/>
                  <a:gd name="connsiteX22-2301" fmla="*/ 1452991 w 2770950"/>
                  <a:gd name="connsiteY22-2302" fmla="*/ 46594 h 2145575"/>
                  <a:gd name="connsiteX23-2303" fmla="*/ 1338056 w 2770950"/>
                  <a:gd name="connsiteY23-2304" fmla="*/ 44689 h 2145575"/>
                  <a:gd name="connsiteX0-2305" fmla="*/ 1338056 w 2770950"/>
                  <a:gd name="connsiteY0-2306" fmla="*/ 44689 h 2145575"/>
                  <a:gd name="connsiteX1-2307" fmla="*/ 1324086 w 2770950"/>
                  <a:gd name="connsiteY1-2308" fmla="*/ 400924 h 2145575"/>
                  <a:gd name="connsiteX2-2309" fmla="*/ 1240901 w 2770950"/>
                  <a:gd name="connsiteY2-2310" fmla="*/ 906384 h 2145575"/>
                  <a:gd name="connsiteX3-2311" fmla="*/ 952611 w 2770950"/>
                  <a:gd name="connsiteY3-2312" fmla="*/ 1501379 h 2145575"/>
                  <a:gd name="connsiteX4-2313" fmla="*/ 516366 w 2770950"/>
                  <a:gd name="connsiteY4-2314" fmla="*/ 1886189 h 2145575"/>
                  <a:gd name="connsiteX5-2315" fmla="*/ 44561 w 2770950"/>
                  <a:gd name="connsiteY5-2316" fmla="*/ 2010649 h 2145575"/>
                  <a:gd name="connsiteX6-2317" fmla="*/ 65516 w 2770950"/>
                  <a:gd name="connsiteY6-2318" fmla="*/ 2137649 h 2145575"/>
                  <a:gd name="connsiteX7-2319" fmla="*/ 449056 w 2770950"/>
                  <a:gd name="connsiteY7-2320" fmla="*/ 2100184 h 2145575"/>
                  <a:gd name="connsiteX8-2321" fmla="*/ 859266 w 2770950"/>
                  <a:gd name="connsiteY8-2322" fmla="*/ 1840469 h 2145575"/>
                  <a:gd name="connsiteX9-2323" fmla="*/ 1162796 w 2770950"/>
                  <a:gd name="connsiteY9-2324" fmla="*/ 1442324 h 2145575"/>
                  <a:gd name="connsiteX10-2325" fmla="*/ 1332341 w 2770950"/>
                  <a:gd name="connsiteY10-2326" fmla="*/ 995284 h 2145575"/>
                  <a:gd name="connsiteX11-2327" fmla="*/ 1356471 w 2770950"/>
                  <a:gd name="connsiteY11-2328" fmla="*/ 1415654 h 2145575"/>
                  <a:gd name="connsiteX12-2329" fmla="*/ 1425051 w 2770950"/>
                  <a:gd name="connsiteY12-2330" fmla="*/ 1689974 h 2145575"/>
                  <a:gd name="connsiteX13-2331" fmla="*/ 1722231 w 2770950"/>
                  <a:gd name="connsiteY13-2332" fmla="*/ 1857614 h 2145575"/>
                  <a:gd name="connsiteX14-2333" fmla="*/ 2392791 w 2770950"/>
                  <a:gd name="connsiteY14-2334" fmla="*/ 1827134 h 2145575"/>
                  <a:gd name="connsiteX15-2335" fmla="*/ 2720451 w 2770950"/>
                  <a:gd name="connsiteY15-2336" fmla="*/ 1728074 h 2145575"/>
                  <a:gd name="connsiteX16-2337" fmla="*/ 2758551 w 2770950"/>
                  <a:gd name="connsiteY16-2338" fmla="*/ 1408034 h 2145575"/>
                  <a:gd name="connsiteX17-2339" fmla="*/ 2606151 w 2770950"/>
                  <a:gd name="connsiteY17-2340" fmla="*/ 1507094 h 2145575"/>
                  <a:gd name="connsiteX18-2341" fmla="*/ 2232771 w 2770950"/>
                  <a:gd name="connsiteY18-2342" fmla="*/ 1659494 h 2145575"/>
                  <a:gd name="connsiteX19-2343" fmla="*/ 1607931 w 2770950"/>
                  <a:gd name="connsiteY19-2344" fmla="*/ 1590914 h 2145575"/>
                  <a:gd name="connsiteX20-2345" fmla="*/ 1440291 w 2770950"/>
                  <a:gd name="connsiteY20-2346" fmla="*/ 1255634 h 2145575"/>
                  <a:gd name="connsiteX21-2347" fmla="*/ 1447276 w 2770950"/>
                  <a:gd name="connsiteY21-2348" fmla="*/ 420609 h 2145575"/>
                  <a:gd name="connsiteX22-2349" fmla="*/ 1452991 w 2770950"/>
                  <a:gd name="connsiteY22-2350" fmla="*/ 46594 h 2145575"/>
                  <a:gd name="connsiteX23-2351" fmla="*/ 1338056 w 2770950"/>
                  <a:gd name="connsiteY23-2352" fmla="*/ 44689 h 2145575"/>
                  <a:gd name="connsiteX0-2353" fmla="*/ 1338056 w 2770950"/>
                  <a:gd name="connsiteY0-2354" fmla="*/ 44689 h 2145575"/>
                  <a:gd name="connsiteX1-2355" fmla="*/ 1324086 w 2770950"/>
                  <a:gd name="connsiteY1-2356" fmla="*/ 400924 h 2145575"/>
                  <a:gd name="connsiteX2-2357" fmla="*/ 1240901 w 2770950"/>
                  <a:gd name="connsiteY2-2358" fmla="*/ 906384 h 2145575"/>
                  <a:gd name="connsiteX3-2359" fmla="*/ 952611 w 2770950"/>
                  <a:gd name="connsiteY3-2360" fmla="*/ 1501379 h 2145575"/>
                  <a:gd name="connsiteX4-2361" fmla="*/ 516366 w 2770950"/>
                  <a:gd name="connsiteY4-2362" fmla="*/ 1886189 h 2145575"/>
                  <a:gd name="connsiteX5-2363" fmla="*/ 44561 w 2770950"/>
                  <a:gd name="connsiteY5-2364" fmla="*/ 2010649 h 2145575"/>
                  <a:gd name="connsiteX6-2365" fmla="*/ 65516 w 2770950"/>
                  <a:gd name="connsiteY6-2366" fmla="*/ 2137649 h 2145575"/>
                  <a:gd name="connsiteX7-2367" fmla="*/ 449056 w 2770950"/>
                  <a:gd name="connsiteY7-2368" fmla="*/ 2100184 h 2145575"/>
                  <a:gd name="connsiteX8-2369" fmla="*/ 859266 w 2770950"/>
                  <a:gd name="connsiteY8-2370" fmla="*/ 1840469 h 2145575"/>
                  <a:gd name="connsiteX9-2371" fmla="*/ 1162796 w 2770950"/>
                  <a:gd name="connsiteY9-2372" fmla="*/ 1442324 h 2145575"/>
                  <a:gd name="connsiteX10-2373" fmla="*/ 1332341 w 2770950"/>
                  <a:gd name="connsiteY10-2374" fmla="*/ 995284 h 2145575"/>
                  <a:gd name="connsiteX11-2375" fmla="*/ 1356471 w 2770950"/>
                  <a:gd name="connsiteY11-2376" fmla="*/ 1415654 h 2145575"/>
                  <a:gd name="connsiteX12-2377" fmla="*/ 1425051 w 2770950"/>
                  <a:gd name="connsiteY12-2378" fmla="*/ 1689974 h 2145575"/>
                  <a:gd name="connsiteX13-2379" fmla="*/ 1722231 w 2770950"/>
                  <a:gd name="connsiteY13-2380" fmla="*/ 1857614 h 2145575"/>
                  <a:gd name="connsiteX14-2381" fmla="*/ 2392791 w 2770950"/>
                  <a:gd name="connsiteY14-2382" fmla="*/ 1827134 h 2145575"/>
                  <a:gd name="connsiteX15-2383" fmla="*/ 2720451 w 2770950"/>
                  <a:gd name="connsiteY15-2384" fmla="*/ 1728074 h 2145575"/>
                  <a:gd name="connsiteX16-2385" fmla="*/ 2758551 w 2770950"/>
                  <a:gd name="connsiteY16-2386" fmla="*/ 1408034 h 2145575"/>
                  <a:gd name="connsiteX17-2387" fmla="*/ 2606151 w 2770950"/>
                  <a:gd name="connsiteY17-2388" fmla="*/ 1507094 h 2145575"/>
                  <a:gd name="connsiteX18-2389" fmla="*/ 2232771 w 2770950"/>
                  <a:gd name="connsiteY18-2390" fmla="*/ 1659494 h 2145575"/>
                  <a:gd name="connsiteX19-2391" fmla="*/ 1607931 w 2770950"/>
                  <a:gd name="connsiteY19-2392" fmla="*/ 1590914 h 2145575"/>
                  <a:gd name="connsiteX20-2393" fmla="*/ 1440291 w 2770950"/>
                  <a:gd name="connsiteY20-2394" fmla="*/ 1255634 h 2145575"/>
                  <a:gd name="connsiteX21-2395" fmla="*/ 1444102 w 2770950"/>
                  <a:gd name="connsiteY21-2396" fmla="*/ 1095611 h 2145575"/>
                  <a:gd name="connsiteX22-2397" fmla="*/ 1447276 w 2770950"/>
                  <a:gd name="connsiteY22-2398" fmla="*/ 420609 h 2145575"/>
                  <a:gd name="connsiteX23-2399" fmla="*/ 1452991 w 2770950"/>
                  <a:gd name="connsiteY23-2400" fmla="*/ 46594 h 2145575"/>
                  <a:gd name="connsiteX24" fmla="*/ 1338056 w 2770950"/>
                  <a:gd name="connsiteY24" fmla="*/ 44689 h 2145575"/>
                  <a:gd name="connsiteX0-2401" fmla="*/ 1338056 w 2770950"/>
                  <a:gd name="connsiteY0-2402" fmla="*/ 44689 h 2145575"/>
                  <a:gd name="connsiteX1-2403" fmla="*/ 1324086 w 2770950"/>
                  <a:gd name="connsiteY1-2404" fmla="*/ 400924 h 2145575"/>
                  <a:gd name="connsiteX2-2405" fmla="*/ 1240901 w 2770950"/>
                  <a:gd name="connsiteY2-2406" fmla="*/ 906384 h 2145575"/>
                  <a:gd name="connsiteX3-2407" fmla="*/ 952611 w 2770950"/>
                  <a:gd name="connsiteY3-2408" fmla="*/ 1501379 h 2145575"/>
                  <a:gd name="connsiteX4-2409" fmla="*/ 516366 w 2770950"/>
                  <a:gd name="connsiteY4-2410" fmla="*/ 1886189 h 2145575"/>
                  <a:gd name="connsiteX5-2411" fmla="*/ 44561 w 2770950"/>
                  <a:gd name="connsiteY5-2412" fmla="*/ 2010649 h 2145575"/>
                  <a:gd name="connsiteX6-2413" fmla="*/ 65516 w 2770950"/>
                  <a:gd name="connsiteY6-2414" fmla="*/ 2137649 h 2145575"/>
                  <a:gd name="connsiteX7-2415" fmla="*/ 449056 w 2770950"/>
                  <a:gd name="connsiteY7-2416" fmla="*/ 2100184 h 2145575"/>
                  <a:gd name="connsiteX8-2417" fmla="*/ 859266 w 2770950"/>
                  <a:gd name="connsiteY8-2418" fmla="*/ 1840469 h 2145575"/>
                  <a:gd name="connsiteX9-2419" fmla="*/ 1162796 w 2770950"/>
                  <a:gd name="connsiteY9-2420" fmla="*/ 1442324 h 2145575"/>
                  <a:gd name="connsiteX10-2421" fmla="*/ 1332341 w 2770950"/>
                  <a:gd name="connsiteY10-2422" fmla="*/ 995284 h 2145575"/>
                  <a:gd name="connsiteX11-2423" fmla="*/ 1356471 w 2770950"/>
                  <a:gd name="connsiteY11-2424" fmla="*/ 1415654 h 2145575"/>
                  <a:gd name="connsiteX12-2425" fmla="*/ 1425051 w 2770950"/>
                  <a:gd name="connsiteY12-2426" fmla="*/ 1689974 h 2145575"/>
                  <a:gd name="connsiteX13-2427" fmla="*/ 1722231 w 2770950"/>
                  <a:gd name="connsiteY13-2428" fmla="*/ 1857614 h 2145575"/>
                  <a:gd name="connsiteX14-2429" fmla="*/ 2392791 w 2770950"/>
                  <a:gd name="connsiteY14-2430" fmla="*/ 1827134 h 2145575"/>
                  <a:gd name="connsiteX15-2431" fmla="*/ 2720451 w 2770950"/>
                  <a:gd name="connsiteY15-2432" fmla="*/ 1728074 h 2145575"/>
                  <a:gd name="connsiteX16-2433" fmla="*/ 2758551 w 2770950"/>
                  <a:gd name="connsiteY16-2434" fmla="*/ 1408034 h 2145575"/>
                  <a:gd name="connsiteX17-2435" fmla="*/ 2606151 w 2770950"/>
                  <a:gd name="connsiteY17-2436" fmla="*/ 1507094 h 2145575"/>
                  <a:gd name="connsiteX18-2437" fmla="*/ 2232771 w 2770950"/>
                  <a:gd name="connsiteY18-2438" fmla="*/ 1659494 h 2145575"/>
                  <a:gd name="connsiteX19-2439" fmla="*/ 1607931 w 2770950"/>
                  <a:gd name="connsiteY19-2440" fmla="*/ 1590914 h 2145575"/>
                  <a:gd name="connsiteX20-2441" fmla="*/ 1440291 w 2770950"/>
                  <a:gd name="connsiteY20-2442" fmla="*/ 1255634 h 2145575"/>
                  <a:gd name="connsiteX21-2443" fmla="*/ 1444102 w 2770950"/>
                  <a:gd name="connsiteY21-2444" fmla="*/ 1095611 h 2145575"/>
                  <a:gd name="connsiteX22-2445" fmla="*/ 1447276 w 2770950"/>
                  <a:gd name="connsiteY22-2446" fmla="*/ 420609 h 2145575"/>
                  <a:gd name="connsiteX23-2447" fmla="*/ 1452991 w 2770950"/>
                  <a:gd name="connsiteY23-2448" fmla="*/ 46594 h 2145575"/>
                  <a:gd name="connsiteX24-2449" fmla="*/ 1338056 w 2770950"/>
                  <a:gd name="connsiteY24-2450" fmla="*/ 44689 h 2145575"/>
                  <a:gd name="connsiteX0-2451" fmla="*/ 1338056 w 2770950"/>
                  <a:gd name="connsiteY0-2452" fmla="*/ 44689 h 2145575"/>
                  <a:gd name="connsiteX1-2453" fmla="*/ 1324086 w 2770950"/>
                  <a:gd name="connsiteY1-2454" fmla="*/ 400924 h 2145575"/>
                  <a:gd name="connsiteX2-2455" fmla="*/ 1240901 w 2770950"/>
                  <a:gd name="connsiteY2-2456" fmla="*/ 906384 h 2145575"/>
                  <a:gd name="connsiteX3-2457" fmla="*/ 952611 w 2770950"/>
                  <a:gd name="connsiteY3-2458" fmla="*/ 1501379 h 2145575"/>
                  <a:gd name="connsiteX4-2459" fmla="*/ 516366 w 2770950"/>
                  <a:gd name="connsiteY4-2460" fmla="*/ 1886189 h 2145575"/>
                  <a:gd name="connsiteX5-2461" fmla="*/ 44561 w 2770950"/>
                  <a:gd name="connsiteY5-2462" fmla="*/ 2010649 h 2145575"/>
                  <a:gd name="connsiteX6-2463" fmla="*/ 65516 w 2770950"/>
                  <a:gd name="connsiteY6-2464" fmla="*/ 2137649 h 2145575"/>
                  <a:gd name="connsiteX7-2465" fmla="*/ 449056 w 2770950"/>
                  <a:gd name="connsiteY7-2466" fmla="*/ 2100184 h 2145575"/>
                  <a:gd name="connsiteX8-2467" fmla="*/ 859266 w 2770950"/>
                  <a:gd name="connsiteY8-2468" fmla="*/ 1840469 h 2145575"/>
                  <a:gd name="connsiteX9-2469" fmla="*/ 1162796 w 2770950"/>
                  <a:gd name="connsiteY9-2470" fmla="*/ 1442324 h 2145575"/>
                  <a:gd name="connsiteX10-2471" fmla="*/ 1332341 w 2770950"/>
                  <a:gd name="connsiteY10-2472" fmla="*/ 995284 h 2145575"/>
                  <a:gd name="connsiteX11-2473" fmla="*/ 1356471 w 2770950"/>
                  <a:gd name="connsiteY11-2474" fmla="*/ 1415654 h 2145575"/>
                  <a:gd name="connsiteX12-2475" fmla="*/ 1425051 w 2770950"/>
                  <a:gd name="connsiteY12-2476" fmla="*/ 1689974 h 2145575"/>
                  <a:gd name="connsiteX13-2477" fmla="*/ 1722231 w 2770950"/>
                  <a:gd name="connsiteY13-2478" fmla="*/ 1857614 h 2145575"/>
                  <a:gd name="connsiteX14-2479" fmla="*/ 2392791 w 2770950"/>
                  <a:gd name="connsiteY14-2480" fmla="*/ 1827134 h 2145575"/>
                  <a:gd name="connsiteX15-2481" fmla="*/ 2720451 w 2770950"/>
                  <a:gd name="connsiteY15-2482" fmla="*/ 1728074 h 2145575"/>
                  <a:gd name="connsiteX16-2483" fmla="*/ 2758551 w 2770950"/>
                  <a:gd name="connsiteY16-2484" fmla="*/ 1408034 h 2145575"/>
                  <a:gd name="connsiteX17-2485" fmla="*/ 2606151 w 2770950"/>
                  <a:gd name="connsiteY17-2486" fmla="*/ 1507094 h 2145575"/>
                  <a:gd name="connsiteX18-2487" fmla="*/ 2232771 w 2770950"/>
                  <a:gd name="connsiteY18-2488" fmla="*/ 1659494 h 2145575"/>
                  <a:gd name="connsiteX19-2489" fmla="*/ 1607931 w 2770950"/>
                  <a:gd name="connsiteY19-2490" fmla="*/ 1590914 h 2145575"/>
                  <a:gd name="connsiteX20-2491" fmla="*/ 1444102 w 2770950"/>
                  <a:gd name="connsiteY20-2492" fmla="*/ 1095611 h 2145575"/>
                  <a:gd name="connsiteX21-2493" fmla="*/ 1447276 w 2770950"/>
                  <a:gd name="connsiteY21-2494" fmla="*/ 420609 h 2145575"/>
                  <a:gd name="connsiteX22-2495" fmla="*/ 1452991 w 2770950"/>
                  <a:gd name="connsiteY22-2496" fmla="*/ 46594 h 2145575"/>
                  <a:gd name="connsiteX23-2497" fmla="*/ 1338056 w 2770950"/>
                  <a:gd name="connsiteY23-2498" fmla="*/ 44689 h 2145575"/>
                  <a:gd name="connsiteX0-2499" fmla="*/ 1338056 w 2770950"/>
                  <a:gd name="connsiteY0-2500" fmla="*/ 44689 h 2145575"/>
                  <a:gd name="connsiteX1-2501" fmla="*/ 1324086 w 2770950"/>
                  <a:gd name="connsiteY1-2502" fmla="*/ 400924 h 2145575"/>
                  <a:gd name="connsiteX2-2503" fmla="*/ 1240901 w 2770950"/>
                  <a:gd name="connsiteY2-2504" fmla="*/ 906384 h 2145575"/>
                  <a:gd name="connsiteX3-2505" fmla="*/ 952611 w 2770950"/>
                  <a:gd name="connsiteY3-2506" fmla="*/ 1501379 h 2145575"/>
                  <a:gd name="connsiteX4-2507" fmla="*/ 516366 w 2770950"/>
                  <a:gd name="connsiteY4-2508" fmla="*/ 1886189 h 2145575"/>
                  <a:gd name="connsiteX5-2509" fmla="*/ 44561 w 2770950"/>
                  <a:gd name="connsiteY5-2510" fmla="*/ 2010649 h 2145575"/>
                  <a:gd name="connsiteX6-2511" fmla="*/ 65516 w 2770950"/>
                  <a:gd name="connsiteY6-2512" fmla="*/ 2137649 h 2145575"/>
                  <a:gd name="connsiteX7-2513" fmla="*/ 449056 w 2770950"/>
                  <a:gd name="connsiteY7-2514" fmla="*/ 2100184 h 2145575"/>
                  <a:gd name="connsiteX8-2515" fmla="*/ 859266 w 2770950"/>
                  <a:gd name="connsiteY8-2516" fmla="*/ 1840469 h 2145575"/>
                  <a:gd name="connsiteX9-2517" fmla="*/ 1162796 w 2770950"/>
                  <a:gd name="connsiteY9-2518" fmla="*/ 1442324 h 2145575"/>
                  <a:gd name="connsiteX10-2519" fmla="*/ 1332341 w 2770950"/>
                  <a:gd name="connsiteY10-2520" fmla="*/ 995284 h 2145575"/>
                  <a:gd name="connsiteX11-2521" fmla="*/ 1356471 w 2770950"/>
                  <a:gd name="connsiteY11-2522" fmla="*/ 1415654 h 2145575"/>
                  <a:gd name="connsiteX12-2523" fmla="*/ 1425051 w 2770950"/>
                  <a:gd name="connsiteY12-2524" fmla="*/ 1689974 h 2145575"/>
                  <a:gd name="connsiteX13-2525" fmla="*/ 1722231 w 2770950"/>
                  <a:gd name="connsiteY13-2526" fmla="*/ 1857614 h 2145575"/>
                  <a:gd name="connsiteX14-2527" fmla="*/ 2392791 w 2770950"/>
                  <a:gd name="connsiteY14-2528" fmla="*/ 1827134 h 2145575"/>
                  <a:gd name="connsiteX15-2529" fmla="*/ 2720451 w 2770950"/>
                  <a:gd name="connsiteY15-2530" fmla="*/ 1728074 h 2145575"/>
                  <a:gd name="connsiteX16-2531" fmla="*/ 2758551 w 2770950"/>
                  <a:gd name="connsiteY16-2532" fmla="*/ 1408034 h 2145575"/>
                  <a:gd name="connsiteX17-2533" fmla="*/ 2606151 w 2770950"/>
                  <a:gd name="connsiteY17-2534" fmla="*/ 1507094 h 2145575"/>
                  <a:gd name="connsiteX18-2535" fmla="*/ 2232771 w 2770950"/>
                  <a:gd name="connsiteY18-2536" fmla="*/ 1659494 h 2145575"/>
                  <a:gd name="connsiteX19-2537" fmla="*/ 1557131 w 2770950"/>
                  <a:gd name="connsiteY19-2538" fmla="*/ 1562339 h 2145575"/>
                  <a:gd name="connsiteX20-2539" fmla="*/ 1444102 w 2770950"/>
                  <a:gd name="connsiteY20-2540" fmla="*/ 1095611 h 2145575"/>
                  <a:gd name="connsiteX21-2541" fmla="*/ 1447276 w 2770950"/>
                  <a:gd name="connsiteY21-2542" fmla="*/ 420609 h 2145575"/>
                  <a:gd name="connsiteX22-2543" fmla="*/ 1452991 w 2770950"/>
                  <a:gd name="connsiteY22-2544" fmla="*/ 46594 h 2145575"/>
                  <a:gd name="connsiteX23-2545" fmla="*/ 1338056 w 2770950"/>
                  <a:gd name="connsiteY23-2546" fmla="*/ 44689 h 2145575"/>
                  <a:gd name="connsiteX0-2547" fmla="*/ 1338056 w 2770950"/>
                  <a:gd name="connsiteY0-2548" fmla="*/ 44689 h 2145575"/>
                  <a:gd name="connsiteX1-2549" fmla="*/ 1324086 w 2770950"/>
                  <a:gd name="connsiteY1-2550" fmla="*/ 400924 h 2145575"/>
                  <a:gd name="connsiteX2-2551" fmla="*/ 1240901 w 2770950"/>
                  <a:gd name="connsiteY2-2552" fmla="*/ 906384 h 2145575"/>
                  <a:gd name="connsiteX3-2553" fmla="*/ 952611 w 2770950"/>
                  <a:gd name="connsiteY3-2554" fmla="*/ 1501379 h 2145575"/>
                  <a:gd name="connsiteX4-2555" fmla="*/ 516366 w 2770950"/>
                  <a:gd name="connsiteY4-2556" fmla="*/ 1886189 h 2145575"/>
                  <a:gd name="connsiteX5-2557" fmla="*/ 44561 w 2770950"/>
                  <a:gd name="connsiteY5-2558" fmla="*/ 2010649 h 2145575"/>
                  <a:gd name="connsiteX6-2559" fmla="*/ 65516 w 2770950"/>
                  <a:gd name="connsiteY6-2560" fmla="*/ 2137649 h 2145575"/>
                  <a:gd name="connsiteX7-2561" fmla="*/ 449056 w 2770950"/>
                  <a:gd name="connsiteY7-2562" fmla="*/ 2100184 h 2145575"/>
                  <a:gd name="connsiteX8-2563" fmla="*/ 859266 w 2770950"/>
                  <a:gd name="connsiteY8-2564" fmla="*/ 1840469 h 2145575"/>
                  <a:gd name="connsiteX9-2565" fmla="*/ 1162796 w 2770950"/>
                  <a:gd name="connsiteY9-2566" fmla="*/ 1442324 h 2145575"/>
                  <a:gd name="connsiteX10-2567" fmla="*/ 1332341 w 2770950"/>
                  <a:gd name="connsiteY10-2568" fmla="*/ 995284 h 2145575"/>
                  <a:gd name="connsiteX11-2569" fmla="*/ 1356471 w 2770950"/>
                  <a:gd name="connsiteY11-2570" fmla="*/ 1415654 h 2145575"/>
                  <a:gd name="connsiteX12-2571" fmla="*/ 1425051 w 2770950"/>
                  <a:gd name="connsiteY12-2572" fmla="*/ 1689974 h 2145575"/>
                  <a:gd name="connsiteX13-2573" fmla="*/ 1773031 w 2770950"/>
                  <a:gd name="connsiteY13-2574" fmla="*/ 1844914 h 2145575"/>
                  <a:gd name="connsiteX14-2575" fmla="*/ 2392791 w 2770950"/>
                  <a:gd name="connsiteY14-2576" fmla="*/ 1827134 h 2145575"/>
                  <a:gd name="connsiteX15-2577" fmla="*/ 2720451 w 2770950"/>
                  <a:gd name="connsiteY15-2578" fmla="*/ 1728074 h 2145575"/>
                  <a:gd name="connsiteX16-2579" fmla="*/ 2758551 w 2770950"/>
                  <a:gd name="connsiteY16-2580" fmla="*/ 1408034 h 2145575"/>
                  <a:gd name="connsiteX17-2581" fmla="*/ 2606151 w 2770950"/>
                  <a:gd name="connsiteY17-2582" fmla="*/ 1507094 h 2145575"/>
                  <a:gd name="connsiteX18-2583" fmla="*/ 2232771 w 2770950"/>
                  <a:gd name="connsiteY18-2584" fmla="*/ 1659494 h 2145575"/>
                  <a:gd name="connsiteX19-2585" fmla="*/ 1557131 w 2770950"/>
                  <a:gd name="connsiteY19-2586" fmla="*/ 1562339 h 2145575"/>
                  <a:gd name="connsiteX20-2587" fmla="*/ 1444102 w 2770950"/>
                  <a:gd name="connsiteY20-2588" fmla="*/ 1095611 h 2145575"/>
                  <a:gd name="connsiteX21-2589" fmla="*/ 1447276 w 2770950"/>
                  <a:gd name="connsiteY21-2590" fmla="*/ 420609 h 2145575"/>
                  <a:gd name="connsiteX22-2591" fmla="*/ 1452991 w 2770950"/>
                  <a:gd name="connsiteY22-2592" fmla="*/ 46594 h 2145575"/>
                  <a:gd name="connsiteX23-2593" fmla="*/ 1338056 w 2770950"/>
                  <a:gd name="connsiteY23-2594" fmla="*/ 44689 h 2145575"/>
                  <a:gd name="connsiteX0-2595" fmla="*/ 1338056 w 2770950"/>
                  <a:gd name="connsiteY0-2596" fmla="*/ 44689 h 2145575"/>
                  <a:gd name="connsiteX1-2597" fmla="*/ 1324086 w 2770950"/>
                  <a:gd name="connsiteY1-2598" fmla="*/ 400924 h 2145575"/>
                  <a:gd name="connsiteX2-2599" fmla="*/ 1240901 w 2770950"/>
                  <a:gd name="connsiteY2-2600" fmla="*/ 906384 h 2145575"/>
                  <a:gd name="connsiteX3-2601" fmla="*/ 952611 w 2770950"/>
                  <a:gd name="connsiteY3-2602" fmla="*/ 1501379 h 2145575"/>
                  <a:gd name="connsiteX4-2603" fmla="*/ 516366 w 2770950"/>
                  <a:gd name="connsiteY4-2604" fmla="*/ 1886189 h 2145575"/>
                  <a:gd name="connsiteX5-2605" fmla="*/ 44561 w 2770950"/>
                  <a:gd name="connsiteY5-2606" fmla="*/ 2010649 h 2145575"/>
                  <a:gd name="connsiteX6-2607" fmla="*/ 65516 w 2770950"/>
                  <a:gd name="connsiteY6-2608" fmla="*/ 2137649 h 2145575"/>
                  <a:gd name="connsiteX7-2609" fmla="*/ 449056 w 2770950"/>
                  <a:gd name="connsiteY7-2610" fmla="*/ 2100184 h 2145575"/>
                  <a:gd name="connsiteX8-2611" fmla="*/ 859266 w 2770950"/>
                  <a:gd name="connsiteY8-2612" fmla="*/ 1840469 h 2145575"/>
                  <a:gd name="connsiteX9-2613" fmla="*/ 1162796 w 2770950"/>
                  <a:gd name="connsiteY9-2614" fmla="*/ 1442324 h 2145575"/>
                  <a:gd name="connsiteX10-2615" fmla="*/ 1332341 w 2770950"/>
                  <a:gd name="connsiteY10-2616" fmla="*/ 995284 h 2145575"/>
                  <a:gd name="connsiteX11-2617" fmla="*/ 1356471 w 2770950"/>
                  <a:gd name="connsiteY11-2618" fmla="*/ 1415654 h 2145575"/>
                  <a:gd name="connsiteX12-2619" fmla="*/ 1475851 w 2770950"/>
                  <a:gd name="connsiteY12-2620" fmla="*/ 1721724 h 2145575"/>
                  <a:gd name="connsiteX13-2621" fmla="*/ 1773031 w 2770950"/>
                  <a:gd name="connsiteY13-2622" fmla="*/ 1844914 h 2145575"/>
                  <a:gd name="connsiteX14-2623" fmla="*/ 2392791 w 2770950"/>
                  <a:gd name="connsiteY14-2624" fmla="*/ 1827134 h 2145575"/>
                  <a:gd name="connsiteX15-2625" fmla="*/ 2720451 w 2770950"/>
                  <a:gd name="connsiteY15-2626" fmla="*/ 1728074 h 2145575"/>
                  <a:gd name="connsiteX16-2627" fmla="*/ 2758551 w 2770950"/>
                  <a:gd name="connsiteY16-2628" fmla="*/ 1408034 h 2145575"/>
                  <a:gd name="connsiteX17-2629" fmla="*/ 2606151 w 2770950"/>
                  <a:gd name="connsiteY17-2630" fmla="*/ 1507094 h 2145575"/>
                  <a:gd name="connsiteX18-2631" fmla="*/ 2232771 w 2770950"/>
                  <a:gd name="connsiteY18-2632" fmla="*/ 1659494 h 2145575"/>
                  <a:gd name="connsiteX19-2633" fmla="*/ 1557131 w 2770950"/>
                  <a:gd name="connsiteY19-2634" fmla="*/ 1562339 h 2145575"/>
                  <a:gd name="connsiteX20-2635" fmla="*/ 1444102 w 2770950"/>
                  <a:gd name="connsiteY20-2636" fmla="*/ 1095611 h 2145575"/>
                  <a:gd name="connsiteX21-2637" fmla="*/ 1447276 w 2770950"/>
                  <a:gd name="connsiteY21-2638" fmla="*/ 420609 h 2145575"/>
                  <a:gd name="connsiteX22-2639" fmla="*/ 1452991 w 2770950"/>
                  <a:gd name="connsiteY22-2640" fmla="*/ 46594 h 2145575"/>
                  <a:gd name="connsiteX23-2641" fmla="*/ 1338056 w 2770950"/>
                  <a:gd name="connsiteY23-2642" fmla="*/ 44689 h 2145575"/>
                  <a:gd name="connsiteX0-2643" fmla="*/ 1338056 w 2770950"/>
                  <a:gd name="connsiteY0-2644" fmla="*/ 44689 h 2145575"/>
                  <a:gd name="connsiteX1-2645" fmla="*/ 1324086 w 2770950"/>
                  <a:gd name="connsiteY1-2646" fmla="*/ 400924 h 2145575"/>
                  <a:gd name="connsiteX2-2647" fmla="*/ 1240901 w 2770950"/>
                  <a:gd name="connsiteY2-2648" fmla="*/ 906384 h 2145575"/>
                  <a:gd name="connsiteX3-2649" fmla="*/ 952611 w 2770950"/>
                  <a:gd name="connsiteY3-2650" fmla="*/ 1501379 h 2145575"/>
                  <a:gd name="connsiteX4-2651" fmla="*/ 516366 w 2770950"/>
                  <a:gd name="connsiteY4-2652" fmla="*/ 1886189 h 2145575"/>
                  <a:gd name="connsiteX5-2653" fmla="*/ 44561 w 2770950"/>
                  <a:gd name="connsiteY5-2654" fmla="*/ 2010649 h 2145575"/>
                  <a:gd name="connsiteX6-2655" fmla="*/ 65516 w 2770950"/>
                  <a:gd name="connsiteY6-2656" fmla="*/ 2137649 h 2145575"/>
                  <a:gd name="connsiteX7-2657" fmla="*/ 449056 w 2770950"/>
                  <a:gd name="connsiteY7-2658" fmla="*/ 2100184 h 2145575"/>
                  <a:gd name="connsiteX8-2659" fmla="*/ 859266 w 2770950"/>
                  <a:gd name="connsiteY8-2660" fmla="*/ 1840469 h 2145575"/>
                  <a:gd name="connsiteX9-2661" fmla="*/ 1162796 w 2770950"/>
                  <a:gd name="connsiteY9-2662" fmla="*/ 1442324 h 2145575"/>
                  <a:gd name="connsiteX10-2663" fmla="*/ 1332341 w 2770950"/>
                  <a:gd name="connsiteY10-2664" fmla="*/ 995284 h 2145575"/>
                  <a:gd name="connsiteX11-2665" fmla="*/ 1346946 w 2770950"/>
                  <a:gd name="connsiteY11-2666" fmla="*/ 1447404 h 2145575"/>
                  <a:gd name="connsiteX12-2667" fmla="*/ 1475851 w 2770950"/>
                  <a:gd name="connsiteY12-2668" fmla="*/ 1721724 h 2145575"/>
                  <a:gd name="connsiteX13-2669" fmla="*/ 1773031 w 2770950"/>
                  <a:gd name="connsiteY13-2670" fmla="*/ 1844914 h 2145575"/>
                  <a:gd name="connsiteX14-2671" fmla="*/ 2392791 w 2770950"/>
                  <a:gd name="connsiteY14-2672" fmla="*/ 1827134 h 2145575"/>
                  <a:gd name="connsiteX15-2673" fmla="*/ 2720451 w 2770950"/>
                  <a:gd name="connsiteY15-2674" fmla="*/ 1728074 h 2145575"/>
                  <a:gd name="connsiteX16-2675" fmla="*/ 2758551 w 2770950"/>
                  <a:gd name="connsiteY16-2676" fmla="*/ 1408034 h 2145575"/>
                  <a:gd name="connsiteX17-2677" fmla="*/ 2606151 w 2770950"/>
                  <a:gd name="connsiteY17-2678" fmla="*/ 1507094 h 2145575"/>
                  <a:gd name="connsiteX18-2679" fmla="*/ 2232771 w 2770950"/>
                  <a:gd name="connsiteY18-2680" fmla="*/ 1659494 h 2145575"/>
                  <a:gd name="connsiteX19-2681" fmla="*/ 1557131 w 2770950"/>
                  <a:gd name="connsiteY19-2682" fmla="*/ 1562339 h 2145575"/>
                  <a:gd name="connsiteX20-2683" fmla="*/ 1444102 w 2770950"/>
                  <a:gd name="connsiteY20-2684" fmla="*/ 1095611 h 2145575"/>
                  <a:gd name="connsiteX21-2685" fmla="*/ 1447276 w 2770950"/>
                  <a:gd name="connsiteY21-2686" fmla="*/ 420609 h 2145575"/>
                  <a:gd name="connsiteX22-2687" fmla="*/ 1452991 w 2770950"/>
                  <a:gd name="connsiteY22-2688" fmla="*/ 46594 h 2145575"/>
                  <a:gd name="connsiteX23-2689" fmla="*/ 1338056 w 2770950"/>
                  <a:gd name="connsiteY23-2690" fmla="*/ 44689 h 2145575"/>
                  <a:gd name="connsiteX0-2691" fmla="*/ 1338056 w 2770950"/>
                  <a:gd name="connsiteY0-2692" fmla="*/ 44689 h 2145575"/>
                  <a:gd name="connsiteX1-2693" fmla="*/ 1324086 w 2770950"/>
                  <a:gd name="connsiteY1-2694" fmla="*/ 400924 h 2145575"/>
                  <a:gd name="connsiteX2-2695" fmla="*/ 1240901 w 2770950"/>
                  <a:gd name="connsiteY2-2696" fmla="*/ 906384 h 2145575"/>
                  <a:gd name="connsiteX3-2697" fmla="*/ 952611 w 2770950"/>
                  <a:gd name="connsiteY3-2698" fmla="*/ 1501379 h 2145575"/>
                  <a:gd name="connsiteX4-2699" fmla="*/ 516366 w 2770950"/>
                  <a:gd name="connsiteY4-2700" fmla="*/ 1886189 h 2145575"/>
                  <a:gd name="connsiteX5-2701" fmla="*/ 44561 w 2770950"/>
                  <a:gd name="connsiteY5-2702" fmla="*/ 2010649 h 2145575"/>
                  <a:gd name="connsiteX6-2703" fmla="*/ 65516 w 2770950"/>
                  <a:gd name="connsiteY6-2704" fmla="*/ 2137649 h 2145575"/>
                  <a:gd name="connsiteX7-2705" fmla="*/ 449056 w 2770950"/>
                  <a:gd name="connsiteY7-2706" fmla="*/ 2100184 h 2145575"/>
                  <a:gd name="connsiteX8-2707" fmla="*/ 859266 w 2770950"/>
                  <a:gd name="connsiteY8-2708" fmla="*/ 1840469 h 2145575"/>
                  <a:gd name="connsiteX9-2709" fmla="*/ 1162796 w 2770950"/>
                  <a:gd name="connsiteY9-2710" fmla="*/ 1442324 h 2145575"/>
                  <a:gd name="connsiteX10-2711" fmla="*/ 1332341 w 2770950"/>
                  <a:gd name="connsiteY10-2712" fmla="*/ 995284 h 2145575"/>
                  <a:gd name="connsiteX11-2713" fmla="*/ 1346946 w 2770950"/>
                  <a:gd name="connsiteY11-2714" fmla="*/ 1447404 h 2145575"/>
                  <a:gd name="connsiteX12-2715" fmla="*/ 1475851 w 2770950"/>
                  <a:gd name="connsiteY12-2716" fmla="*/ 1721724 h 2145575"/>
                  <a:gd name="connsiteX13-2717" fmla="*/ 1773031 w 2770950"/>
                  <a:gd name="connsiteY13-2718" fmla="*/ 1844914 h 2145575"/>
                  <a:gd name="connsiteX14-2719" fmla="*/ 2392791 w 2770950"/>
                  <a:gd name="connsiteY14-2720" fmla="*/ 1827134 h 2145575"/>
                  <a:gd name="connsiteX15-2721" fmla="*/ 2720451 w 2770950"/>
                  <a:gd name="connsiteY15-2722" fmla="*/ 1728074 h 2145575"/>
                  <a:gd name="connsiteX16-2723" fmla="*/ 2758551 w 2770950"/>
                  <a:gd name="connsiteY16-2724" fmla="*/ 1408034 h 2145575"/>
                  <a:gd name="connsiteX17-2725" fmla="*/ 2606151 w 2770950"/>
                  <a:gd name="connsiteY17-2726" fmla="*/ 1507094 h 2145575"/>
                  <a:gd name="connsiteX18-2727" fmla="*/ 2232771 w 2770950"/>
                  <a:gd name="connsiteY18-2728" fmla="*/ 1659494 h 2145575"/>
                  <a:gd name="connsiteX19-2729" fmla="*/ 1598406 w 2770950"/>
                  <a:gd name="connsiteY19-2730" fmla="*/ 1606789 h 2145575"/>
                  <a:gd name="connsiteX20-2731" fmla="*/ 1444102 w 2770950"/>
                  <a:gd name="connsiteY20-2732" fmla="*/ 1095611 h 2145575"/>
                  <a:gd name="connsiteX21-2733" fmla="*/ 1447276 w 2770950"/>
                  <a:gd name="connsiteY21-2734" fmla="*/ 420609 h 2145575"/>
                  <a:gd name="connsiteX22-2735" fmla="*/ 1452991 w 2770950"/>
                  <a:gd name="connsiteY22-2736" fmla="*/ 46594 h 2145575"/>
                  <a:gd name="connsiteX23-2737" fmla="*/ 1338056 w 2770950"/>
                  <a:gd name="connsiteY23-2738" fmla="*/ 44689 h 2145575"/>
                  <a:gd name="connsiteX0-2739" fmla="*/ 1338056 w 2770950"/>
                  <a:gd name="connsiteY0-2740" fmla="*/ 44689 h 2145575"/>
                  <a:gd name="connsiteX1-2741" fmla="*/ 1324086 w 2770950"/>
                  <a:gd name="connsiteY1-2742" fmla="*/ 400924 h 2145575"/>
                  <a:gd name="connsiteX2-2743" fmla="*/ 1240901 w 2770950"/>
                  <a:gd name="connsiteY2-2744" fmla="*/ 906384 h 2145575"/>
                  <a:gd name="connsiteX3-2745" fmla="*/ 952611 w 2770950"/>
                  <a:gd name="connsiteY3-2746" fmla="*/ 1501379 h 2145575"/>
                  <a:gd name="connsiteX4-2747" fmla="*/ 516366 w 2770950"/>
                  <a:gd name="connsiteY4-2748" fmla="*/ 1886189 h 2145575"/>
                  <a:gd name="connsiteX5-2749" fmla="*/ 44561 w 2770950"/>
                  <a:gd name="connsiteY5-2750" fmla="*/ 2010649 h 2145575"/>
                  <a:gd name="connsiteX6-2751" fmla="*/ 65516 w 2770950"/>
                  <a:gd name="connsiteY6-2752" fmla="*/ 2137649 h 2145575"/>
                  <a:gd name="connsiteX7-2753" fmla="*/ 449056 w 2770950"/>
                  <a:gd name="connsiteY7-2754" fmla="*/ 2100184 h 2145575"/>
                  <a:gd name="connsiteX8-2755" fmla="*/ 859266 w 2770950"/>
                  <a:gd name="connsiteY8-2756" fmla="*/ 1840469 h 2145575"/>
                  <a:gd name="connsiteX9-2757" fmla="*/ 1162796 w 2770950"/>
                  <a:gd name="connsiteY9-2758" fmla="*/ 1442324 h 2145575"/>
                  <a:gd name="connsiteX10-2759" fmla="*/ 1332341 w 2770950"/>
                  <a:gd name="connsiteY10-2760" fmla="*/ 995284 h 2145575"/>
                  <a:gd name="connsiteX11-2761" fmla="*/ 1346946 w 2770950"/>
                  <a:gd name="connsiteY11-2762" fmla="*/ 1447404 h 2145575"/>
                  <a:gd name="connsiteX12-2763" fmla="*/ 1475851 w 2770950"/>
                  <a:gd name="connsiteY12-2764" fmla="*/ 1721724 h 2145575"/>
                  <a:gd name="connsiteX13-2765" fmla="*/ 1773031 w 2770950"/>
                  <a:gd name="connsiteY13-2766" fmla="*/ 1844914 h 2145575"/>
                  <a:gd name="connsiteX14-2767" fmla="*/ 2392791 w 2770950"/>
                  <a:gd name="connsiteY14-2768" fmla="*/ 1827134 h 2145575"/>
                  <a:gd name="connsiteX15-2769" fmla="*/ 2720451 w 2770950"/>
                  <a:gd name="connsiteY15-2770" fmla="*/ 1728074 h 2145575"/>
                  <a:gd name="connsiteX16-2771" fmla="*/ 2758551 w 2770950"/>
                  <a:gd name="connsiteY16-2772" fmla="*/ 1408034 h 2145575"/>
                  <a:gd name="connsiteX17-2773" fmla="*/ 2606151 w 2770950"/>
                  <a:gd name="connsiteY17-2774" fmla="*/ 1507094 h 2145575"/>
                  <a:gd name="connsiteX18-2775" fmla="*/ 2232771 w 2770950"/>
                  <a:gd name="connsiteY18-2776" fmla="*/ 1659494 h 2145575"/>
                  <a:gd name="connsiteX19-2777" fmla="*/ 1563481 w 2770950"/>
                  <a:gd name="connsiteY19-2778" fmla="*/ 1609964 h 2145575"/>
                  <a:gd name="connsiteX20-2779" fmla="*/ 1444102 w 2770950"/>
                  <a:gd name="connsiteY20-2780" fmla="*/ 1095611 h 2145575"/>
                  <a:gd name="connsiteX21-2781" fmla="*/ 1447276 w 2770950"/>
                  <a:gd name="connsiteY21-2782" fmla="*/ 420609 h 2145575"/>
                  <a:gd name="connsiteX22-2783" fmla="*/ 1452991 w 2770950"/>
                  <a:gd name="connsiteY22-2784" fmla="*/ 46594 h 2145575"/>
                  <a:gd name="connsiteX23-2785" fmla="*/ 1338056 w 2770950"/>
                  <a:gd name="connsiteY23-2786" fmla="*/ 44689 h 2145575"/>
                  <a:gd name="connsiteX0-2787" fmla="*/ 1338056 w 2770950"/>
                  <a:gd name="connsiteY0-2788" fmla="*/ 44689 h 2145575"/>
                  <a:gd name="connsiteX1-2789" fmla="*/ 1324086 w 2770950"/>
                  <a:gd name="connsiteY1-2790" fmla="*/ 400924 h 2145575"/>
                  <a:gd name="connsiteX2-2791" fmla="*/ 1240901 w 2770950"/>
                  <a:gd name="connsiteY2-2792" fmla="*/ 906384 h 2145575"/>
                  <a:gd name="connsiteX3-2793" fmla="*/ 952611 w 2770950"/>
                  <a:gd name="connsiteY3-2794" fmla="*/ 1501379 h 2145575"/>
                  <a:gd name="connsiteX4-2795" fmla="*/ 516366 w 2770950"/>
                  <a:gd name="connsiteY4-2796" fmla="*/ 1886189 h 2145575"/>
                  <a:gd name="connsiteX5-2797" fmla="*/ 44561 w 2770950"/>
                  <a:gd name="connsiteY5-2798" fmla="*/ 2010649 h 2145575"/>
                  <a:gd name="connsiteX6-2799" fmla="*/ 65516 w 2770950"/>
                  <a:gd name="connsiteY6-2800" fmla="*/ 2137649 h 2145575"/>
                  <a:gd name="connsiteX7-2801" fmla="*/ 449056 w 2770950"/>
                  <a:gd name="connsiteY7-2802" fmla="*/ 2100184 h 2145575"/>
                  <a:gd name="connsiteX8-2803" fmla="*/ 859266 w 2770950"/>
                  <a:gd name="connsiteY8-2804" fmla="*/ 1840469 h 2145575"/>
                  <a:gd name="connsiteX9-2805" fmla="*/ 1162796 w 2770950"/>
                  <a:gd name="connsiteY9-2806" fmla="*/ 1442324 h 2145575"/>
                  <a:gd name="connsiteX10-2807" fmla="*/ 1332341 w 2770950"/>
                  <a:gd name="connsiteY10-2808" fmla="*/ 995284 h 2145575"/>
                  <a:gd name="connsiteX11-2809" fmla="*/ 1346946 w 2770950"/>
                  <a:gd name="connsiteY11-2810" fmla="*/ 1447404 h 2145575"/>
                  <a:gd name="connsiteX12-2811" fmla="*/ 1475851 w 2770950"/>
                  <a:gd name="connsiteY12-2812" fmla="*/ 1721724 h 2145575"/>
                  <a:gd name="connsiteX13-2813" fmla="*/ 1773031 w 2770950"/>
                  <a:gd name="connsiteY13-2814" fmla="*/ 1844914 h 2145575"/>
                  <a:gd name="connsiteX14-2815" fmla="*/ 2392791 w 2770950"/>
                  <a:gd name="connsiteY14-2816" fmla="*/ 1827134 h 2145575"/>
                  <a:gd name="connsiteX15-2817" fmla="*/ 2720451 w 2770950"/>
                  <a:gd name="connsiteY15-2818" fmla="*/ 1728074 h 2145575"/>
                  <a:gd name="connsiteX16-2819" fmla="*/ 2758551 w 2770950"/>
                  <a:gd name="connsiteY16-2820" fmla="*/ 1408034 h 2145575"/>
                  <a:gd name="connsiteX17-2821" fmla="*/ 2606151 w 2770950"/>
                  <a:gd name="connsiteY17-2822" fmla="*/ 1507094 h 2145575"/>
                  <a:gd name="connsiteX18-2823" fmla="*/ 2232771 w 2770950"/>
                  <a:gd name="connsiteY18-2824" fmla="*/ 1659494 h 2145575"/>
                  <a:gd name="connsiteX19-2825" fmla="*/ 1582531 w 2770950"/>
                  <a:gd name="connsiteY19-2826" fmla="*/ 1590914 h 2145575"/>
                  <a:gd name="connsiteX20-2827" fmla="*/ 1444102 w 2770950"/>
                  <a:gd name="connsiteY20-2828" fmla="*/ 1095611 h 2145575"/>
                  <a:gd name="connsiteX21-2829" fmla="*/ 1447276 w 2770950"/>
                  <a:gd name="connsiteY21-2830" fmla="*/ 420609 h 2145575"/>
                  <a:gd name="connsiteX22-2831" fmla="*/ 1452991 w 2770950"/>
                  <a:gd name="connsiteY22-2832" fmla="*/ 46594 h 2145575"/>
                  <a:gd name="connsiteX23-2833" fmla="*/ 1338056 w 2770950"/>
                  <a:gd name="connsiteY23-2834" fmla="*/ 44689 h 2145575"/>
                  <a:gd name="connsiteX0-2835" fmla="*/ 1338056 w 2770950"/>
                  <a:gd name="connsiteY0-2836" fmla="*/ 44689 h 2145575"/>
                  <a:gd name="connsiteX1-2837" fmla="*/ 1324086 w 2770950"/>
                  <a:gd name="connsiteY1-2838" fmla="*/ 400924 h 2145575"/>
                  <a:gd name="connsiteX2-2839" fmla="*/ 1240901 w 2770950"/>
                  <a:gd name="connsiteY2-2840" fmla="*/ 906384 h 2145575"/>
                  <a:gd name="connsiteX3-2841" fmla="*/ 952611 w 2770950"/>
                  <a:gd name="connsiteY3-2842" fmla="*/ 1501379 h 2145575"/>
                  <a:gd name="connsiteX4-2843" fmla="*/ 516366 w 2770950"/>
                  <a:gd name="connsiteY4-2844" fmla="*/ 1886189 h 2145575"/>
                  <a:gd name="connsiteX5-2845" fmla="*/ 44561 w 2770950"/>
                  <a:gd name="connsiteY5-2846" fmla="*/ 2010649 h 2145575"/>
                  <a:gd name="connsiteX6-2847" fmla="*/ 65516 w 2770950"/>
                  <a:gd name="connsiteY6-2848" fmla="*/ 2137649 h 2145575"/>
                  <a:gd name="connsiteX7-2849" fmla="*/ 449056 w 2770950"/>
                  <a:gd name="connsiteY7-2850" fmla="*/ 2100184 h 2145575"/>
                  <a:gd name="connsiteX8-2851" fmla="*/ 859266 w 2770950"/>
                  <a:gd name="connsiteY8-2852" fmla="*/ 1840469 h 2145575"/>
                  <a:gd name="connsiteX9-2853" fmla="*/ 1162796 w 2770950"/>
                  <a:gd name="connsiteY9-2854" fmla="*/ 1442324 h 2145575"/>
                  <a:gd name="connsiteX10-2855" fmla="*/ 1332341 w 2770950"/>
                  <a:gd name="connsiteY10-2856" fmla="*/ 995284 h 2145575"/>
                  <a:gd name="connsiteX11-2857" fmla="*/ 1346946 w 2770950"/>
                  <a:gd name="connsiteY11-2858" fmla="*/ 1447404 h 2145575"/>
                  <a:gd name="connsiteX12-2859" fmla="*/ 1475851 w 2770950"/>
                  <a:gd name="connsiteY12-2860" fmla="*/ 1721724 h 2145575"/>
                  <a:gd name="connsiteX13-2861" fmla="*/ 1773031 w 2770950"/>
                  <a:gd name="connsiteY13-2862" fmla="*/ 1844914 h 2145575"/>
                  <a:gd name="connsiteX14-2863" fmla="*/ 2392791 w 2770950"/>
                  <a:gd name="connsiteY14-2864" fmla="*/ 1827134 h 2145575"/>
                  <a:gd name="connsiteX15-2865" fmla="*/ 2720451 w 2770950"/>
                  <a:gd name="connsiteY15-2866" fmla="*/ 1728074 h 2145575"/>
                  <a:gd name="connsiteX16-2867" fmla="*/ 2758551 w 2770950"/>
                  <a:gd name="connsiteY16-2868" fmla="*/ 1408034 h 2145575"/>
                  <a:gd name="connsiteX17-2869" fmla="*/ 2606151 w 2770950"/>
                  <a:gd name="connsiteY17-2870" fmla="*/ 1507094 h 2145575"/>
                  <a:gd name="connsiteX18-2871" fmla="*/ 2302621 w 2770950"/>
                  <a:gd name="connsiteY18-2872" fmla="*/ 1627744 h 2145575"/>
                  <a:gd name="connsiteX19-2873" fmla="*/ 1582531 w 2770950"/>
                  <a:gd name="connsiteY19-2874" fmla="*/ 1590914 h 2145575"/>
                  <a:gd name="connsiteX20-2875" fmla="*/ 1444102 w 2770950"/>
                  <a:gd name="connsiteY20-2876" fmla="*/ 1095611 h 2145575"/>
                  <a:gd name="connsiteX21-2877" fmla="*/ 1447276 w 2770950"/>
                  <a:gd name="connsiteY21-2878" fmla="*/ 420609 h 2145575"/>
                  <a:gd name="connsiteX22-2879" fmla="*/ 1452991 w 2770950"/>
                  <a:gd name="connsiteY22-2880" fmla="*/ 46594 h 2145575"/>
                  <a:gd name="connsiteX23-2881" fmla="*/ 1338056 w 2770950"/>
                  <a:gd name="connsiteY23-2882" fmla="*/ 44689 h 2145575"/>
                  <a:gd name="connsiteX0-2883" fmla="*/ 1338056 w 2770950"/>
                  <a:gd name="connsiteY0-2884" fmla="*/ 44689 h 2145575"/>
                  <a:gd name="connsiteX1-2885" fmla="*/ 1324086 w 2770950"/>
                  <a:gd name="connsiteY1-2886" fmla="*/ 400924 h 2145575"/>
                  <a:gd name="connsiteX2-2887" fmla="*/ 1240901 w 2770950"/>
                  <a:gd name="connsiteY2-2888" fmla="*/ 906384 h 2145575"/>
                  <a:gd name="connsiteX3-2889" fmla="*/ 952611 w 2770950"/>
                  <a:gd name="connsiteY3-2890" fmla="*/ 1501379 h 2145575"/>
                  <a:gd name="connsiteX4-2891" fmla="*/ 516366 w 2770950"/>
                  <a:gd name="connsiteY4-2892" fmla="*/ 1886189 h 2145575"/>
                  <a:gd name="connsiteX5-2893" fmla="*/ 44561 w 2770950"/>
                  <a:gd name="connsiteY5-2894" fmla="*/ 2010649 h 2145575"/>
                  <a:gd name="connsiteX6-2895" fmla="*/ 65516 w 2770950"/>
                  <a:gd name="connsiteY6-2896" fmla="*/ 2137649 h 2145575"/>
                  <a:gd name="connsiteX7-2897" fmla="*/ 449056 w 2770950"/>
                  <a:gd name="connsiteY7-2898" fmla="*/ 2100184 h 2145575"/>
                  <a:gd name="connsiteX8-2899" fmla="*/ 859266 w 2770950"/>
                  <a:gd name="connsiteY8-2900" fmla="*/ 1840469 h 2145575"/>
                  <a:gd name="connsiteX9-2901" fmla="*/ 1162796 w 2770950"/>
                  <a:gd name="connsiteY9-2902" fmla="*/ 1442324 h 2145575"/>
                  <a:gd name="connsiteX10-2903" fmla="*/ 1332341 w 2770950"/>
                  <a:gd name="connsiteY10-2904" fmla="*/ 995284 h 2145575"/>
                  <a:gd name="connsiteX11-2905" fmla="*/ 1346946 w 2770950"/>
                  <a:gd name="connsiteY11-2906" fmla="*/ 1447404 h 2145575"/>
                  <a:gd name="connsiteX12-2907" fmla="*/ 1475851 w 2770950"/>
                  <a:gd name="connsiteY12-2908" fmla="*/ 1721724 h 2145575"/>
                  <a:gd name="connsiteX13-2909" fmla="*/ 1773031 w 2770950"/>
                  <a:gd name="connsiteY13-2910" fmla="*/ 1844914 h 2145575"/>
                  <a:gd name="connsiteX14-2911" fmla="*/ 2392791 w 2770950"/>
                  <a:gd name="connsiteY14-2912" fmla="*/ 1827134 h 2145575"/>
                  <a:gd name="connsiteX15-2913" fmla="*/ 2720451 w 2770950"/>
                  <a:gd name="connsiteY15-2914" fmla="*/ 1728074 h 2145575"/>
                  <a:gd name="connsiteX16-2915" fmla="*/ 2758551 w 2770950"/>
                  <a:gd name="connsiteY16-2916" fmla="*/ 1408034 h 2145575"/>
                  <a:gd name="connsiteX17-2917" fmla="*/ 2606151 w 2770950"/>
                  <a:gd name="connsiteY17-2918" fmla="*/ 1507094 h 2145575"/>
                  <a:gd name="connsiteX18-2919" fmla="*/ 2302621 w 2770950"/>
                  <a:gd name="connsiteY18-2920" fmla="*/ 1627744 h 2145575"/>
                  <a:gd name="connsiteX19-2921" fmla="*/ 1582531 w 2770950"/>
                  <a:gd name="connsiteY19-2922" fmla="*/ 1590914 h 2145575"/>
                  <a:gd name="connsiteX20-2923" fmla="*/ 1444102 w 2770950"/>
                  <a:gd name="connsiteY20-2924" fmla="*/ 1095611 h 2145575"/>
                  <a:gd name="connsiteX21-2925" fmla="*/ 1447276 w 2770950"/>
                  <a:gd name="connsiteY21-2926" fmla="*/ 420609 h 2145575"/>
                  <a:gd name="connsiteX22-2927" fmla="*/ 1452991 w 2770950"/>
                  <a:gd name="connsiteY22-2928" fmla="*/ 46594 h 2145575"/>
                  <a:gd name="connsiteX23-2929" fmla="*/ 1338056 w 2770950"/>
                  <a:gd name="connsiteY23-2930" fmla="*/ 44689 h 2145575"/>
                  <a:gd name="connsiteX0-2931" fmla="*/ 1338056 w 2769795"/>
                  <a:gd name="connsiteY0-2932" fmla="*/ 44689 h 2145575"/>
                  <a:gd name="connsiteX1-2933" fmla="*/ 1324086 w 2769795"/>
                  <a:gd name="connsiteY1-2934" fmla="*/ 400924 h 2145575"/>
                  <a:gd name="connsiteX2-2935" fmla="*/ 1240901 w 2769795"/>
                  <a:gd name="connsiteY2-2936" fmla="*/ 906384 h 2145575"/>
                  <a:gd name="connsiteX3-2937" fmla="*/ 952611 w 2769795"/>
                  <a:gd name="connsiteY3-2938" fmla="*/ 1501379 h 2145575"/>
                  <a:gd name="connsiteX4-2939" fmla="*/ 516366 w 2769795"/>
                  <a:gd name="connsiteY4-2940" fmla="*/ 1886189 h 2145575"/>
                  <a:gd name="connsiteX5-2941" fmla="*/ 44561 w 2769795"/>
                  <a:gd name="connsiteY5-2942" fmla="*/ 2010649 h 2145575"/>
                  <a:gd name="connsiteX6-2943" fmla="*/ 65516 w 2769795"/>
                  <a:gd name="connsiteY6-2944" fmla="*/ 2137649 h 2145575"/>
                  <a:gd name="connsiteX7-2945" fmla="*/ 449056 w 2769795"/>
                  <a:gd name="connsiteY7-2946" fmla="*/ 2100184 h 2145575"/>
                  <a:gd name="connsiteX8-2947" fmla="*/ 859266 w 2769795"/>
                  <a:gd name="connsiteY8-2948" fmla="*/ 1840469 h 2145575"/>
                  <a:gd name="connsiteX9-2949" fmla="*/ 1162796 w 2769795"/>
                  <a:gd name="connsiteY9-2950" fmla="*/ 1442324 h 2145575"/>
                  <a:gd name="connsiteX10-2951" fmla="*/ 1332341 w 2769795"/>
                  <a:gd name="connsiteY10-2952" fmla="*/ 995284 h 2145575"/>
                  <a:gd name="connsiteX11-2953" fmla="*/ 1346946 w 2769795"/>
                  <a:gd name="connsiteY11-2954" fmla="*/ 1447404 h 2145575"/>
                  <a:gd name="connsiteX12-2955" fmla="*/ 1475851 w 2769795"/>
                  <a:gd name="connsiteY12-2956" fmla="*/ 1721724 h 2145575"/>
                  <a:gd name="connsiteX13-2957" fmla="*/ 1773031 w 2769795"/>
                  <a:gd name="connsiteY13-2958" fmla="*/ 1844914 h 2145575"/>
                  <a:gd name="connsiteX14-2959" fmla="*/ 2392791 w 2769795"/>
                  <a:gd name="connsiteY14-2960" fmla="*/ 1827134 h 2145575"/>
                  <a:gd name="connsiteX15-2961" fmla="*/ 2720451 w 2769795"/>
                  <a:gd name="connsiteY15-2962" fmla="*/ 1728074 h 2145575"/>
                  <a:gd name="connsiteX16-2963" fmla="*/ 2758551 w 2769795"/>
                  <a:gd name="connsiteY16-2964" fmla="*/ 1408034 h 2145575"/>
                  <a:gd name="connsiteX17-2965" fmla="*/ 2622026 w 2769795"/>
                  <a:gd name="connsiteY17-2966" fmla="*/ 1526144 h 2145575"/>
                  <a:gd name="connsiteX18-2967" fmla="*/ 2302621 w 2769795"/>
                  <a:gd name="connsiteY18-2968" fmla="*/ 1627744 h 2145575"/>
                  <a:gd name="connsiteX19-2969" fmla="*/ 1582531 w 2769795"/>
                  <a:gd name="connsiteY19-2970" fmla="*/ 1590914 h 2145575"/>
                  <a:gd name="connsiteX20-2971" fmla="*/ 1444102 w 2769795"/>
                  <a:gd name="connsiteY20-2972" fmla="*/ 1095611 h 2145575"/>
                  <a:gd name="connsiteX21-2973" fmla="*/ 1447276 w 2769795"/>
                  <a:gd name="connsiteY21-2974" fmla="*/ 420609 h 2145575"/>
                  <a:gd name="connsiteX22-2975" fmla="*/ 1452991 w 2769795"/>
                  <a:gd name="connsiteY22-2976" fmla="*/ 46594 h 2145575"/>
                  <a:gd name="connsiteX23-2977" fmla="*/ 1338056 w 2769795"/>
                  <a:gd name="connsiteY23-2978" fmla="*/ 44689 h 2145575"/>
                  <a:gd name="connsiteX0-2979" fmla="*/ 1338056 w 2769795"/>
                  <a:gd name="connsiteY0-2980" fmla="*/ 44689 h 2145575"/>
                  <a:gd name="connsiteX1-2981" fmla="*/ 1324086 w 2769795"/>
                  <a:gd name="connsiteY1-2982" fmla="*/ 400924 h 2145575"/>
                  <a:gd name="connsiteX2-2983" fmla="*/ 1240901 w 2769795"/>
                  <a:gd name="connsiteY2-2984" fmla="*/ 906384 h 2145575"/>
                  <a:gd name="connsiteX3-2985" fmla="*/ 952611 w 2769795"/>
                  <a:gd name="connsiteY3-2986" fmla="*/ 1501379 h 2145575"/>
                  <a:gd name="connsiteX4-2987" fmla="*/ 516366 w 2769795"/>
                  <a:gd name="connsiteY4-2988" fmla="*/ 1886189 h 2145575"/>
                  <a:gd name="connsiteX5-2989" fmla="*/ 44561 w 2769795"/>
                  <a:gd name="connsiteY5-2990" fmla="*/ 2010649 h 2145575"/>
                  <a:gd name="connsiteX6-2991" fmla="*/ 65516 w 2769795"/>
                  <a:gd name="connsiteY6-2992" fmla="*/ 2137649 h 2145575"/>
                  <a:gd name="connsiteX7-2993" fmla="*/ 449056 w 2769795"/>
                  <a:gd name="connsiteY7-2994" fmla="*/ 2100184 h 2145575"/>
                  <a:gd name="connsiteX8-2995" fmla="*/ 859266 w 2769795"/>
                  <a:gd name="connsiteY8-2996" fmla="*/ 1840469 h 2145575"/>
                  <a:gd name="connsiteX9-2997" fmla="*/ 1162796 w 2769795"/>
                  <a:gd name="connsiteY9-2998" fmla="*/ 1442324 h 2145575"/>
                  <a:gd name="connsiteX10-2999" fmla="*/ 1332341 w 2769795"/>
                  <a:gd name="connsiteY10-3000" fmla="*/ 995284 h 2145575"/>
                  <a:gd name="connsiteX11-3001" fmla="*/ 1346946 w 2769795"/>
                  <a:gd name="connsiteY11-3002" fmla="*/ 1447404 h 2145575"/>
                  <a:gd name="connsiteX12-3003" fmla="*/ 1475851 w 2769795"/>
                  <a:gd name="connsiteY12-3004" fmla="*/ 1721724 h 2145575"/>
                  <a:gd name="connsiteX13-3005" fmla="*/ 1773031 w 2769795"/>
                  <a:gd name="connsiteY13-3006" fmla="*/ 1844914 h 2145575"/>
                  <a:gd name="connsiteX14-3007" fmla="*/ 2392791 w 2769795"/>
                  <a:gd name="connsiteY14-3008" fmla="*/ 1827134 h 2145575"/>
                  <a:gd name="connsiteX15-3009" fmla="*/ 2720451 w 2769795"/>
                  <a:gd name="connsiteY15-3010" fmla="*/ 1728074 h 2145575"/>
                  <a:gd name="connsiteX16-3011" fmla="*/ 2758551 w 2769795"/>
                  <a:gd name="connsiteY16-3012" fmla="*/ 1408034 h 2145575"/>
                  <a:gd name="connsiteX17-3013" fmla="*/ 2622026 w 2769795"/>
                  <a:gd name="connsiteY17-3014" fmla="*/ 1526144 h 2145575"/>
                  <a:gd name="connsiteX18-3015" fmla="*/ 2302621 w 2769795"/>
                  <a:gd name="connsiteY18-3016" fmla="*/ 1627744 h 2145575"/>
                  <a:gd name="connsiteX19-3017" fmla="*/ 1582531 w 2769795"/>
                  <a:gd name="connsiteY19-3018" fmla="*/ 1590914 h 2145575"/>
                  <a:gd name="connsiteX20-3019" fmla="*/ 1444102 w 2769795"/>
                  <a:gd name="connsiteY20-3020" fmla="*/ 1095611 h 2145575"/>
                  <a:gd name="connsiteX21-3021" fmla="*/ 1447276 w 2769795"/>
                  <a:gd name="connsiteY21-3022" fmla="*/ 420609 h 2145575"/>
                  <a:gd name="connsiteX22-3023" fmla="*/ 1452991 w 2769795"/>
                  <a:gd name="connsiteY22-3024" fmla="*/ 46594 h 2145575"/>
                  <a:gd name="connsiteX23-3025" fmla="*/ 1338056 w 2769795"/>
                  <a:gd name="connsiteY23-3026" fmla="*/ 44689 h 2145575"/>
                  <a:gd name="connsiteX0-3027" fmla="*/ 1338056 w 2769795"/>
                  <a:gd name="connsiteY0-3028" fmla="*/ 44689 h 2145575"/>
                  <a:gd name="connsiteX1-3029" fmla="*/ 1324086 w 2769795"/>
                  <a:gd name="connsiteY1-3030" fmla="*/ 400924 h 2145575"/>
                  <a:gd name="connsiteX2-3031" fmla="*/ 1240901 w 2769795"/>
                  <a:gd name="connsiteY2-3032" fmla="*/ 906384 h 2145575"/>
                  <a:gd name="connsiteX3-3033" fmla="*/ 952611 w 2769795"/>
                  <a:gd name="connsiteY3-3034" fmla="*/ 1501379 h 2145575"/>
                  <a:gd name="connsiteX4-3035" fmla="*/ 516366 w 2769795"/>
                  <a:gd name="connsiteY4-3036" fmla="*/ 1886189 h 2145575"/>
                  <a:gd name="connsiteX5-3037" fmla="*/ 44561 w 2769795"/>
                  <a:gd name="connsiteY5-3038" fmla="*/ 2010649 h 2145575"/>
                  <a:gd name="connsiteX6-3039" fmla="*/ 65516 w 2769795"/>
                  <a:gd name="connsiteY6-3040" fmla="*/ 2137649 h 2145575"/>
                  <a:gd name="connsiteX7-3041" fmla="*/ 449056 w 2769795"/>
                  <a:gd name="connsiteY7-3042" fmla="*/ 2100184 h 2145575"/>
                  <a:gd name="connsiteX8-3043" fmla="*/ 859266 w 2769795"/>
                  <a:gd name="connsiteY8-3044" fmla="*/ 1840469 h 2145575"/>
                  <a:gd name="connsiteX9-3045" fmla="*/ 1162796 w 2769795"/>
                  <a:gd name="connsiteY9-3046" fmla="*/ 1442324 h 2145575"/>
                  <a:gd name="connsiteX10-3047" fmla="*/ 1332341 w 2769795"/>
                  <a:gd name="connsiteY10-3048" fmla="*/ 995284 h 2145575"/>
                  <a:gd name="connsiteX11-3049" fmla="*/ 1346946 w 2769795"/>
                  <a:gd name="connsiteY11-3050" fmla="*/ 1447404 h 2145575"/>
                  <a:gd name="connsiteX12-3051" fmla="*/ 1475851 w 2769795"/>
                  <a:gd name="connsiteY12-3052" fmla="*/ 1721724 h 2145575"/>
                  <a:gd name="connsiteX13-3053" fmla="*/ 1773031 w 2769795"/>
                  <a:gd name="connsiteY13-3054" fmla="*/ 1844914 h 2145575"/>
                  <a:gd name="connsiteX14-3055" fmla="*/ 2392791 w 2769795"/>
                  <a:gd name="connsiteY14-3056" fmla="*/ 1827134 h 2145575"/>
                  <a:gd name="connsiteX15-3057" fmla="*/ 2720451 w 2769795"/>
                  <a:gd name="connsiteY15-3058" fmla="*/ 1728074 h 2145575"/>
                  <a:gd name="connsiteX16-3059" fmla="*/ 2758551 w 2769795"/>
                  <a:gd name="connsiteY16-3060" fmla="*/ 1408034 h 2145575"/>
                  <a:gd name="connsiteX17-3061" fmla="*/ 2622026 w 2769795"/>
                  <a:gd name="connsiteY17-3062" fmla="*/ 1526144 h 2145575"/>
                  <a:gd name="connsiteX18-3063" fmla="*/ 2302621 w 2769795"/>
                  <a:gd name="connsiteY18-3064" fmla="*/ 1627744 h 2145575"/>
                  <a:gd name="connsiteX19-3065" fmla="*/ 1582531 w 2769795"/>
                  <a:gd name="connsiteY19-3066" fmla="*/ 1590914 h 2145575"/>
                  <a:gd name="connsiteX20-3067" fmla="*/ 1444102 w 2769795"/>
                  <a:gd name="connsiteY20-3068" fmla="*/ 1095611 h 2145575"/>
                  <a:gd name="connsiteX21-3069" fmla="*/ 1447276 w 2769795"/>
                  <a:gd name="connsiteY21-3070" fmla="*/ 420609 h 2145575"/>
                  <a:gd name="connsiteX22-3071" fmla="*/ 1452991 w 2769795"/>
                  <a:gd name="connsiteY22-3072" fmla="*/ 46594 h 2145575"/>
                  <a:gd name="connsiteX23-3073" fmla="*/ 1338056 w 2769795"/>
                  <a:gd name="connsiteY23-3074" fmla="*/ 44689 h 2145575"/>
                  <a:gd name="connsiteX0-3075" fmla="*/ 1338056 w 2759590"/>
                  <a:gd name="connsiteY0-3076" fmla="*/ 44689 h 2145575"/>
                  <a:gd name="connsiteX1-3077" fmla="*/ 1324086 w 2759590"/>
                  <a:gd name="connsiteY1-3078" fmla="*/ 400924 h 2145575"/>
                  <a:gd name="connsiteX2-3079" fmla="*/ 1240901 w 2759590"/>
                  <a:gd name="connsiteY2-3080" fmla="*/ 906384 h 2145575"/>
                  <a:gd name="connsiteX3-3081" fmla="*/ 952611 w 2759590"/>
                  <a:gd name="connsiteY3-3082" fmla="*/ 1501379 h 2145575"/>
                  <a:gd name="connsiteX4-3083" fmla="*/ 516366 w 2759590"/>
                  <a:gd name="connsiteY4-3084" fmla="*/ 1886189 h 2145575"/>
                  <a:gd name="connsiteX5-3085" fmla="*/ 44561 w 2759590"/>
                  <a:gd name="connsiteY5-3086" fmla="*/ 2010649 h 2145575"/>
                  <a:gd name="connsiteX6-3087" fmla="*/ 65516 w 2759590"/>
                  <a:gd name="connsiteY6-3088" fmla="*/ 2137649 h 2145575"/>
                  <a:gd name="connsiteX7-3089" fmla="*/ 449056 w 2759590"/>
                  <a:gd name="connsiteY7-3090" fmla="*/ 2100184 h 2145575"/>
                  <a:gd name="connsiteX8-3091" fmla="*/ 859266 w 2759590"/>
                  <a:gd name="connsiteY8-3092" fmla="*/ 1840469 h 2145575"/>
                  <a:gd name="connsiteX9-3093" fmla="*/ 1162796 w 2759590"/>
                  <a:gd name="connsiteY9-3094" fmla="*/ 1442324 h 2145575"/>
                  <a:gd name="connsiteX10-3095" fmla="*/ 1332341 w 2759590"/>
                  <a:gd name="connsiteY10-3096" fmla="*/ 995284 h 2145575"/>
                  <a:gd name="connsiteX11-3097" fmla="*/ 1346946 w 2759590"/>
                  <a:gd name="connsiteY11-3098" fmla="*/ 1447404 h 2145575"/>
                  <a:gd name="connsiteX12-3099" fmla="*/ 1475851 w 2759590"/>
                  <a:gd name="connsiteY12-3100" fmla="*/ 1721724 h 2145575"/>
                  <a:gd name="connsiteX13-3101" fmla="*/ 1773031 w 2759590"/>
                  <a:gd name="connsiteY13-3102" fmla="*/ 1844914 h 2145575"/>
                  <a:gd name="connsiteX14-3103" fmla="*/ 2392791 w 2759590"/>
                  <a:gd name="connsiteY14-3104" fmla="*/ 1827134 h 2145575"/>
                  <a:gd name="connsiteX15-3105" fmla="*/ 2720451 w 2759590"/>
                  <a:gd name="connsiteY15-3106" fmla="*/ 1728074 h 2145575"/>
                  <a:gd name="connsiteX16-3107" fmla="*/ 2742676 w 2759590"/>
                  <a:gd name="connsiteY16-3108" fmla="*/ 1455659 h 2145575"/>
                  <a:gd name="connsiteX17-3109" fmla="*/ 2622026 w 2759590"/>
                  <a:gd name="connsiteY17-3110" fmla="*/ 1526144 h 2145575"/>
                  <a:gd name="connsiteX18-3111" fmla="*/ 2302621 w 2759590"/>
                  <a:gd name="connsiteY18-3112" fmla="*/ 1627744 h 2145575"/>
                  <a:gd name="connsiteX19-3113" fmla="*/ 1582531 w 2759590"/>
                  <a:gd name="connsiteY19-3114" fmla="*/ 1590914 h 2145575"/>
                  <a:gd name="connsiteX20-3115" fmla="*/ 1444102 w 2759590"/>
                  <a:gd name="connsiteY20-3116" fmla="*/ 1095611 h 2145575"/>
                  <a:gd name="connsiteX21-3117" fmla="*/ 1447276 w 2759590"/>
                  <a:gd name="connsiteY21-3118" fmla="*/ 420609 h 2145575"/>
                  <a:gd name="connsiteX22-3119" fmla="*/ 1452991 w 2759590"/>
                  <a:gd name="connsiteY22-3120" fmla="*/ 46594 h 2145575"/>
                  <a:gd name="connsiteX23-3121" fmla="*/ 1338056 w 2759590"/>
                  <a:gd name="connsiteY23-3122" fmla="*/ 44689 h 2145575"/>
                  <a:gd name="connsiteX0-3123" fmla="*/ 1338056 w 2759590"/>
                  <a:gd name="connsiteY0-3124" fmla="*/ 44689 h 2145575"/>
                  <a:gd name="connsiteX1-3125" fmla="*/ 1324086 w 2759590"/>
                  <a:gd name="connsiteY1-3126" fmla="*/ 400924 h 2145575"/>
                  <a:gd name="connsiteX2-3127" fmla="*/ 1240901 w 2759590"/>
                  <a:gd name="connsiteY2-3128" fmla="*/ 906384 h 2145575"/>
                  <a:gd name="connsiteX3-3129" fmla="*/ 952611 w 2759590"/>
                  <a:gd name="connsiteY3-3130" fmla="*/ 1501379 h 2145575"/>
                  <a:gd name="connsiteX4-3131" fmla="*/ 516366 w 2759590"/>
                  <a:gd name="connsiteY4-3132" fmla="*/ 1886189 h 2145575"/>
                  <a:gd name="connsiteX5-3133" fmla="*/ 44561 w 2759590"/>
                  <a:gd name="connsiteY5-3134" fmla="*/ 2010649 h 2145575"/>
                  <a:gd name="connsiteX6-3135" fmla="*/ 65516 w 2759590"/>
                  <a:gd name="connsiteY6-3136" fmla="*/ 2137649 h 2145575"/>
                  <a:gd name="connsiteX7-3137" fmla="*/ 449056 w 2759590"/>
                  <a:gd name="connsiteY7-3138" fmla="*/ 2100184 h 2145575"/>
                  <a:gd name="connsiteX8-3139" fmla="*/ 859266 w 2759590"/>
                  <a:gd name="connsiteY8-3140" fmla="*/ 1840469 h 2145575"/>
                  <a:gd name="connsiteX9-3141" fmla="*/ 1162796 w 2759590"/>
                  <a:gd name="connsiteY9-3142" fmla="*/ 1442324 h 2145575"/>
                  <a:gd name="connsiteX10-3143" fmla="*/ 1332341 w 2759590"/>
                  <a:gd name="connsiteY10-3144" fmla="*/ 995284 h 2145575"/>
                  <a:gd name="connsiteX11-3145" fmla="*/ 1346946 w 2759590"/>
                  <a:gd name="connsiteY11-3146" fmla="*/ 1447404 h 2145575"/>
                  <a:gd name="connsiteX12-3147" fmla="*/ 1475851 w 2759590"/>
                  <a:gd name="connsiteY12-3148" fmla="*/ 1721724 h 2145575"/>
                  <a:gd name="connsiteX13-3149" fmla="*/ 1773031 w 2759590"/>
                  <a:gd name="connsiteY13-3150" fmla="*/ 1844914 h 2145575"/>
                  <a:gd name="connsiteX14-3151" fmla="*/ 2392791 w 2759590"/>
                  <a:gd name="connsiteY14-3152" fmla="*/ 1827134 h 2145575"/>
                  <a:gd name="connsiteX15-3153" fmla="*/ 2720451 w 2759590"/>
                  <a:gd name="connsiteY15-3154" fmla="*/ 1728074 h 2145575"/>
                  <a:gd name="connsiteX16-3155" fmla="*/ 2742676 w 2759590"/>
                  <a:gd name="connsiteY16-3156" fmla="*/ 1455659 h 2145575"/>
                  <a:gd name="connsiteX17-3157" fmla="*/ 2302621 w 2759590"/>
                  <a:gd name="connsiteY17-3158" fmla="*/ 1627744 h 2145575"/>
                  <a:gd name="connsiteX18-3159" fmla="*/ 1582531 w 2759590"/>
                  <a:gd name="connsiteY18-3160" fmla="*/ 1590914 h 2145575"/>
                  <a:gd name="connsiteX19-3161" fmla="*/ 1444102 w 2759590"/>
                  <a:gd name="connsiteY19-3162" fmla="*/ 1095611 h 2145575"/>
                  <a:gd name="connsiteX20-3163" fmla="*/ 1447276 w 2759590"/>
                  <a:gd name="connsiteY20-3164" fmla="*/ 420609 h 2145575"/>
                  <a:gd name="connsiteX21-3165" fmla="*/ 1452991 w 2759590"/>
                  <a:gd name="connsiteY21-3166" fmla="*/ 46594 h 2145575"/>
                  <a:gd name="connsiteX22-3167" fmla="*/ 1338056 w 2759590"/>
                  <a:gd name="connsiteY22-3168" fmla="*/ 44689 h 2145575"/>
                  <a:gd name="connsiteX0-3169" fmla="*/ 1338056 w 2759590"/>
                  <a:gd name="connsiteY0-3170" fmla="*/ 44689 h 2145575"/>
                  <a:gd name="connsiteX1-3171" fmla="*/ 1324086 w 2759590"/>
                  <a:gd name="connsiteY1-3172" fmla="*/ 400924 h 2145575"/>
                  <a:gd name="connsiteX2-3173" fmla="*/ 1240901 w 2759590"/>
                  <a:gd name="connsiteY2-3174" fmla="*/ 906384 h 2145575"/>
                  <a:gd name="connsiteX3-3175" fmla="*/ 952611 w 2759590"/>
                  <a:gd name="connsiteY3-3176" fmla="*/ 1501379 h 2145575"/>
                  <a:gd name="connsiteX4-3177" fmla="*/ 516366 w 2759590"/>
                  <a:gd name="connsiteY4-3178" fmla="*/ 1886189 h 2145575"/>
                  <a:gd name="connsiteX5-3179" fmla="*/ 44561 w 2759590"/>
                  <a:gd name="connsiteY5-3180" fmla="*/ 2010649 h 2145575"/>
                  <a:gd name="connsiteX6-3181" fmla="*/ 65516 w 2759590"/>
                  <a:gd name="connsiteY6-3182" fmla="*/ 2137649 h 2145575"/>
                  <a:gd name="connsiteX7-3183" fmla="*/ 449056 w 2759590"/>
                  <a:gd name="connsiteY7-3184" fmla="*/ 2100184 h 2145575"/>
                  <a:gd name="connsiteX8-3185" fmla="*/ 859266 w 2759590"/>
                  <a:gd name="connsiteY8-3186" fmla="*/ 1840469 h 2145575"/>
                  <a:gd name="connsiteX9-3187" fmla="*/ 1162796 w 2759590"/>
                  <a:gd name="connsiteY9-3188" fmla="*/ 1442324 h 2145575"/>
                  <a:gd name="connsiteX10-3189" fmla="*/ 1332341 w 2759590"/>
                  <a:gd name="connsiteY10-3190" fmla="*/ 995284 h 2145575"/>
                  <a:gd name="connsiteX11-3191" fmla="*/ 1346946 w 2759590"/>
                  <a:gd name="connsiteY11-3192" fmla="*/ 1447404 h 2145575"/>
                  <a:gd name="connsiteX12-3193" fmla="*/ 1475851 w 2759590"/>
                  <a:gd name="connsiteY12-3194" fmla="*/ 1721724 h 2145575"/>
                  <a:gd name="connsiteX13-3195" fmla="*/ 1773031 w 2759590"/>
                  <a:gd name="connsiteY13-3196" fmla="*/ 1844914 h 2145575"/>
                  <a:gd name="connsiteX14-3197" fmla="*/ 2392791 w 2759590"/>
                  <a:gd name="connsiteY14-3198" fmla="*/ 1827134 h 2145575"/>
                  <a:gd name="connsiteX15-3199" fmla="*/ 2720451 w 2759590"/>
                  <a:gd name="connsiteY15-3200" fmla="*/ 1728074 h 2145575"/>
                  <a:gd name="connsiteX16-3201" fmla="*/ 2742676 w 2759590"/>
                  <a:gd name="connsiteY16-3202" fmla="*/ 1455659 h 2145575"/>
                  <a:gd name="connsiteX17-3203" fmla="*/ 2302621 w 2759590"/>
                  <a:gd name="connsiteY17-3204" fmla="*/ 1627744 h 2145575"/>
                  <a:gd name="connsiteX18-3205" fmla="*/ 1582531 w 2759590"/>
                  <a:gd name="connsiteY18-3206" fmla="*/ 1590914 h 2145575"/>
                  <a:gd name="connsiteX19-3207" fmla="*/ 1444102 w 2759590"/>
                  <a:gd name="connsiteY19-3208" fmla="*/ 1095611 h 2145575"/>
                  <a:gd name="connsiteX20-3209" fmla="*/ 1447276 w 2759590"/>
                  <a:gd name="connsiteY20-3210" fmla="*/ 420609 h 2145575"/>
                  <a:gd name="connsiteX21-3211" fmla="*/ 1452991 w 2759590"/>
                  <a:gd name="connsiteY21-3212" fmla="*/ 46594 h 2145575"/>
                  <a:gd name="connsiteX22-3213" fmla="*/ 1338056 w 2759590"/>
                  <a:gd name="connsiteY22-3214" fmla="*/ 44689 h 2145575"/>
                  <a:gd name="connsiteX0-3215" fmla="*/ 1338056 w 2757221"/>
                  <a:gd name="connsiteY0-3216" fmla="*/ 44689 h 2145575"/>
                  <a:gd name="connsiteX1-3217" fmla="*/ 1324086 w 2757221"/>
                  <a:gd name="connsiteY1-3218" fmla="*/ 400924 h 2145575"/>
                  <a:gd name="connsiteX2-3219" fmla="*/ 1240901 w 2757221"/>
                  <a:gd name="connsiteY2-3220" fmla="*/ 906384 h 2145575"/>
                  <a:gd name="connsiteX3-3221" fmla="*/ 952611 w 2757221"/>
                  <a:gd name="connsiteY3-3222" fmla="*/ 1501379 h 2145575"/>
                  <a:gd name="connsiteX4-3223" fmla="*/ 516366 w 2757221"/>
                  <a:gd name="connsiteY4-3224" fmla="*/ 1886189 h 2145575"/>
                  <a:gd name="connsiteX5-3225" fmla="*/ 44561 w 2757221"/>
                  <a:gd name="connsiteY5-3226" fmla="*/ 2010649 h 2145575"/>
                  <a:gd name="connsiteX6-3227" fmla="*/ 65516 w 2757221"/>
                  <a:gd name="connsiteY6-3228" fmla="*/ 2137649 h 2145575"/>
                  <a:gd name="connsiteX7-3229" fmla="*/ 449056 w 2757221"/>
                  <a:gd name="connsiteY7-3230" fmla="*/ 2100184 h 2145575"/>
                  <a:gd name="connsiteX8-3231" fmla="*/ 859266 w 2757221"/>
                  <a:gd name="connsiteY8-3232" fmla="*/ 1840469 h 2145575"/>
                  <a:gd name="connsiteX9-3233" fmla="*/ 1162796 w 2757221"/>
                  <a:gd name="connsiteY9-3234" fmla="*/ 1442324 h 2145575"/>
                  <a:gd name="connsiteX10-3235" fmla="*/ 1332341 w 2757221"/>
                  <a:gd name="connsiteY10-3236" fmla="*/ 995284 h 2145575"/>
                  <a:gd name="connsiteX11-3237" fmla="*/ 1346946 w 2757221"/>
                  <a:gd name="connsiteY11-3238" fmla="*/ 1447404 h 2145575"/>
                  <a:gd name="connsiteX12-3239" fmla="*/ 1475851 w 2757221"/>
                  <a:gd name="connsiteY12-3240" fmla="*/ 1721724 h 2145575"/>
                  <a:gd name="connsiteX13-3241" fmla="*/ 1773031 w 2757221"/>
                  <a:gd name="connsiteY13-3242" fmla="*/ 1844914 h 2145575"/>
                  <a:gd name="connsiteX14-3243" fmla="*/ 2392791 w 2757221"/>
                  <a:gd name="connsiteY14-3244" fmla="*/ 1827134 h 2145575"/>
                  <a:gd name="connsiteX15-3245" fmla="*/ 2720451 w 2757221"/>
                  <a:gd name="connsiteY15-3246" fmla="*/ 1728074 h 2145575"/>
                  <a:gd name="connsiteX16-3247" fmla="*/ 2742676 w 2757221"/>
                  <a:gd name="connsiteY16-3248" fmla="*/ 1455659 h 2145575"/>
                  <a:gd name="connsiteX17-3249" fmla="*/ 2302621 w 2757221"/>
                  <a:gd name="connsiteY17-3250" fmla="*/ 1627744 h 2145575"/>
                  <a:gd name="connsiteX18-3251" fmla="*/ 1582531 w 2757221"/>
                  <a:gd name="connsiteY18-3252" fmla="*/ 1590914 h 2145575"/>
                  <a:gd name="connsiteX19-3253" fmla="*/ 1444102 w 2757221"/>
                  <a:gd name="connsiteY19-3254" fmla="*/ 1095611 h 2145575"/>
                  <a:gd name="connsiteX20-3255" fmla="*/ 1447276 w 2757221"/>
                  <a:gd name="connsiteY20-3256" fmla="*/ 420609 h 2145575"/>
                  <a:gd name="connsiteX21-3257" fmla="*/ 1452991 w 2757221"/>
                  <a:gd name="connsiteY21-3258" fmla="*/ 46594 h 2145575"/>
                  <a:gd name="connsiteX22-3259" fmla="*/ 1338056 w 2757221"/>
                  <a:gd name="connsiteY22-3260" fmla="*/ 44689 h 2145575"/>
                  <a:gd name="connsiteX0-3261" fmla="*/ 1338056 w 2748582"/>
                  <a:gd name="connsiteY0-3262" fmla="*/ 44689 h 2145575"/>
                  <a:gd name="connsiteX1-3263" fmla="*/ 1324086 w 2748582"/>
                  <a:gd name="connsiteY1-3264" fmla="*/ 400924 h 2145575"/>
                  <a:gd name="connsiteX2-3265" fmla="*/ 1240901 w 2748582"/>
                  <a:gd name="connsiteY2-3266" fmla="*/ 906384 h 2145575"/>
                  <a:gd name="connsiteX3-3267" fmla="*/ 952611 w 2748582"/>
                  <a:gd name="connsiteY3-3268" fmla="*/ 1501379 h 2145575"/>
                  <a:gd name="connsiteX4-3269" fmla="*/ 516366 w 2748582"/>
                  <a:gd name="connsiteY4-3270" fmla="*/ 1886189 h 2145575"/>
                  <a:gd name="connsiteX5-3271" fmla="*/ 44561 w 2748582"/>
                  <a:gd name="connsiteY5-3272" fmla="*/ 2010649 h 2145575"/>
                  <a:gd name="connsiteX6-3273" fmla="*/ 65516 w 2748582"/>
                  <a:gd name="connsiteY6-3274" fmla="*/ 2137649 h 2145575"/>
                  <a:gd name="connsiteX7-3275" fmla="*/ 449056 w 2748582"/>
                  <a:gd name="connsiteY7-3276" fmla="*/ 2100184 h 2145575"/>
                  <a:gd name="connsiteX8-3277" fmla="*/ 859266 w 2748582"/>
                  <a:gd name="connsiteY8-3278" fmla="*/ 1840469 h 2145575"/>
                  <a:gd name="connsiteX9-3279" fmla="*/ 1162796 w 2748582"/>
                  <a:gd name="connsiteY9-3280" fmla="*/ 1442324 h 2145575"/>
                  <a:gd name="connsiteX10-3281" fmla="*/ 1332341 w 2748582"/>
                  <a:gd name="connsiteY10-3282" fmla="*/ 995284 h 2145575"/>
                  <a:gd name="connsiteX11-3283" fmla="*/ 1346946 w 2748582"/>
                  <a:gd name="connsiteY11-3284" fmla="*/ 1447404 h 2145575"/>
                  <a:gd name="connsiteX12-3285" fmla="*/ 1475851 w 2748582"/>
                  <a:gd name="connsiteY12-3286" fmla="*/ 1721724 h 2145575"/>
                  <a:gd name="connsiteX13-3287" fmla="*/ 1773031 w 2748582"/>
                  <a:gd name="connsiteY13-3288" fmla="*/ 1844914 h 2145575"/>
                  <a:gd name="connsiteX14-3289" fmla="*/ 2392791 w 2748582"/>
                  <a:gd name="connsiteY14-3290" fmla="*/ 1827134 h 2145575"/>
                  <a:gd name="connsiteX15-3291" fmla="*/ 2698226 w 2748582"/>
                  <a:gd name="connsiteY15-3292" fmla="*/ 1756649 h 2145575"/>
                  <a:gd name="connsiteX16-3293" fmla="*/ 2742676 w 2748582"/>
                  <a:gd name="connsiteY16-3294" fmla="*/ 1455659 h 2145575"/>
                  <a:gd name="connsiteX17-3295" fmla="*/ 2302621 w 2748582"/>
                  <a:gd name="connsiteY17-3296" fmla="*/ 1627744 h 2145575"/>
                  <a:gd name="connsiteX18-3297" fmla="*/ 1582531 w 2748582"/>
                  <a:gd name="connsiteY18-3298" fmla="*/ 1590914 h 2145575"/>
                  <a:gd name="connsiteX19-3299" fmla="*/ 1444102 w 2748582"/>
                  <a:gd name="connsiteY19-3300" fmla="*/ 1095611 h 2145575"/>
                  <a:gd name="connsiteX20-3301" fmla="*/ 1447276 w 2748582"/>
                  <a:gd name="connsiteY20-3302" fmla="*/ 420609 h 2145575"/>
                  <a:gd name="connsiteX21-3303" fmla="*/ 1452991 w 2748582"/>
                  <a:gd name="connsiteY21-3304" fmla="*/ 46594 h 2145575"/>
                  <a:gd name="connsiteX22-3305" fmla="*/ 1338056 w 2748582"/>
                  <a:gd name="connsiteY22-3306" fmla="*/ 44689 h 2145575"/>
                  <a:gd name="connsiteX0-3307" fmla="*/ 1338056 w 2755636"/>
                  <a:gd name="connsiteY0-3308" fmla="*/ 44689 h 2145575"/>
                  <a:gd name="connsiteX1-3309" fmla="*/ 1324086 w 2755636"/>
                  <a:gd name="connsiteY1-3310" fmla="*/ 400924 h 2145575"/>
                  <a:gd name="connsiteX2-3311" fmla="*/ 1240901 w 2755636"/>
                  <a:gd name="connsiteY2-3312" fmla="*/ 906384 h 2145575"/>
                  <a:gd name="connsiteX3-3313" fmla="*/ 952611 w 2755636"/>
                  <a:gd name="connsiteY3-3314" fmla="*/ 1501379 h 2145575"/>
                  <a:gd name="connsiteX4-3315" fmla="*/ 516366 w 2755636"/>
                  <a:gd name="connsiteY4-3316" fmla="*/ 1886189 h 2145575"/>
                  <a:gd name="connsiteX5-3317" fmla="*/ 44561 w 2755636"/>
                  <a:gd name="connsiteY5-3318" fmla="*/ 2010649 h 2145575"/>
                  <a:gd name="connsiteX6-3319" fmla="*/ 65516 w 2755636"/>
                  <a:gd name="connsiteY6-3320" fmla="*/ 2137649 h 2145575"/>
                  <a:gd name="connsiteX7-3321" fmla="*/ 449056 w 2755636"/>
                  <a:gd name="connsiteY7-3322" fmla="*/ 2100184 h 2145575"/>
                  <a:gd name="connsiteX8-3323" fmla="*/ 859266 w 2755636"/>
                  <a:gd name="connsiteY8-3324" fmla="*/ 1840469 h 2145575"/>
                  <a:gd name="connsiteX9-3325" fmla="*/ 1162796 w 2755636"/>
                  <a:gd name="connsiteY9-3326" fmla="*/ 1442324 h 2145575"/>
                  <a:gd name="connsiteX10-3327" fmla="*/ 1332341 w 2755636"/>
                  <a:gd name="connsiteY10-3328" fmla="*/ 995284 h 2145575"/>
                  <a:gd name="connsiteX11-3329" fmla="*/ 1346946 w 2755636"/>
                  <a:gd name="connsiteY11-3330" fmla="*/ 1447404 h 2145575"/>
                  <a:gd name="connsiteX12-3331" fmla="*/ 1475851 w 2755636"/>
                  <a:gd name="connsiteY12-3332" fmla="*/ 1721724 h 2145575"/>
                  <a:gd name="connsiteX13-3333" fmla="*/ 1773031 w 2755636"/>
                  <a:gd name="connsiteY13-3334" fmla="*/ 1844914 h 2145575"/>
                  <a:gd name="connsiteX14-3335" fmla="*/ 2392791 w 2755636"/>
                  <a:gd name="connsiteY14-3336" fmla="*/ 1827134 h 2145575"/>
                  <a:gd name="connsiteX15-3337" fmla="*/ 2698226 w 2755636"/>
                  <a:gd name="connsiteY15-3338" fmla="*/ 1756649 h 2145575"/>
                  <a:gd name="connsiteX16-3339" fmla="*/ 2742676 w 2755636"/>
                  <a:gd name="connsiteY16-3340" fmla="*/ 1455659 h 2145575"/>
                  <a:gd name="connsiteX17-3341" fmla="*/ 2302621 w 2755636"/>
                  <a:gd name="connsiteY17-3342" fmla="*/ 1627744 h 2145575"/>
                  <a:gd name="connsiteX18-3343" fmla="*/ 1582531 w 2755636"/>
                  <a:gd name="connsiteY18-3344" fmla="*/ 1590914 h 2145575"/>
                  <a:gd name="connsiteX19-3345" fmla="*/ 1444102 w 2755636"/>
                  <a:gd name="connsiteY19-3346" fmla="*/ 1095611 h 2145575"/>
                  <a:gd name="connsiteX20-3347" fmla="*/ 1447276 w 2755636"/>
                  <a:gd name="connsiteY20-3348" fmla="*/ 420609 h 2145575"/>
                  <a:gd name="connsiteX21-3349" fmla="*/ 1452991 w 2755636"/>
                  <a:gd name="connsiteY21-3350" fmla="*/ 46594 h 2145575"/>
                  <a:gd name="connsiteX22-3351" fmla="*/ 1338056 w 2755636"/>
                  <a:gd name="connsiteY22-3352" fmla="*/ 44689 h 2145575"/>
                  <a:gd name="connsiteX0-3353" fmla="*/ 1338056 w 2759869"/>
                  <a:gd name="connsiteY0-3354" fmla="*/ 44689 h 2145575"/>
                  <a:gd name="connsiteX1-3355" fmla="*/ 1324086 w 2759869"/>
                  <a:gd name="connsiteY1-3356" fmla="*/ 400924 h 2145575"/>
                  <a:gd name="connsiteX2-3357" fmla="*/ 1240901 w 2759869"/>
                  <a:gd name="connsiteY2-3358" fmla="*/ 906384 h 2145575"/>
                  <a:gd name="connsiteX3-3359" fmla="*/ 952611 w 2759869"/>
                  <a:gd name="connsiteY3-3360" fmla="*/ 1501379 h 2145575"/>
                  <a:gd name="connsiteX4-3361" fmla="*/ 516366 w 2759869"/>
                  <a:gd name="connsiteY4-3362" fmla="*/ 1886189 h 2145575"/>
                  <a:gd name="connsiteX5-3363" fmla="*/ 44561 w 2759869"/>
                  <a:gd name="connsiteY5-3364" fmla="*/ 2010649 h 2145575"/>
                  <a:gd name="connsiteX6-3365" fmla="*/ 65516 w 2759869"/>
                  <a:gd name="connsiteY6-3366" fmla="*/ 2137649 h 2145575"/>
                  <a:gd name="connsiteX7-3367" fmla="*/ 449056 w 2759869"/>
                  <a:gd name="connsiteY7-3368" fmla="*/ 2100184 h 2145575"/>
                  <a:gd name="connsiteX8-3369" fmla="*/ 859266 w 2759869"/>
                  <a:gd name="connsiteY8-3370" fmla="*/ 1840469 h 2145575"/>
                  <a:gd name="connsiteX9-3371" fmla="*/ 1162796 w 2759869"/>
                  <a:gd name="connsiteY9-3372" fmla="*/ 1442324 h 2145575"/>
                  <a:gd name="connsiteX10-3373" fmla="*/ 1332341 w 2759869"/>
                  <a:gd name="connsiteY10-3374" fmla="*/ 995284 h 2145575"/>
                  <a:gd name="connsiteX11-3375" fmla="*/ 1346946 w 2759869"/>
                  <a:gd name="connsiteY11-3376" fmla="*/ 1447404 h 2145575"/>
                  <a:gd name="connsiteX12-3377" fmla="*/ 1475851 w 2759869"/>
                  <a:gd name="connsiteY12-3378" fmla="*/ 1721724 h 2145575"/>
                  <a:gd name="connsiteX13-3379" fmla="*/ 1773031 w 2759869"/>
                  <a:gd name="connsiteY13-3380" fmla="*/ 1844914 h 2145575"/>
                  <a:gd name="connsiteX14-3381" fmla="*/ 2392791 w 2759869"/>
                  <a:gd name="connsiteY14-3382" fmla="*/ 1827134 h 2145575"/>
                  <a:gd name="connsiteX15-3383" fmla="*/ 2698226 w 2759869"/>
                  <a:gd name="connsiteY15-3384" fmla="*/ 1756649 h 2145575"/>
                  <a:gd name="connsiteX16-3385" fmla="*/ 2742676 w 2759869"/>
                  <a:gd name="connsiteY16-3386" fmla="*/ 1455659 h 2145575"/>
                  <a:gd name="connsiteX17-3387" fmla="*/ 2302621 w 2759869"/>
                  <a:gd name="connsiteY17-3388" fmla="*/ 1627744 h 2145575"/>
                  <a:gd name="connsiteX18-3389" fmla="*/ 1582531 w 2759869"/>
                  <a:gd name="connsiteY18-3390" fmla="*/ 1590914 h 2145575"/>
                  <a:gd name="connsiteX19-3391" fmla="*/ 1444102 w 2759869"/>
                  <a:gd name="connsiteY19-3392" fmla="*/ 1095611 h 2145575"/>
                  <a:gd name="connsiteX20-3393" fmla="*/ 1447276 w 2759869"/>
                  <a:gd name="connsiteY20-3394" fmla="*/ 420609 h 2145575"/>
                  <a:gd name="connsiteX21-3395" fmla="*/ 1452991 w 2759869"/>
                  <a:gd name="connsiteY21-3396" fmla="*/ 46594 h 2145575"/>
                  <a:gd name="connsiteX22-3397" fmla="*/ 1338056 w 2759869"/>
                  <a:gd name="connsiteY22-3398" fmla="*/ 44689 h 2145575"/>
                  <a:gd name="connsiteX0-3399" fmla="*/ 1338056 w 2752642"/>
                  <a:gd name="connsiteY0-3400" fmla="*/ 44689 h 2145575"/>
                  <a:gd name="connsiteX1-3401" fmla="*/ 1324086 w 2752642"/>
                  <a:gd name="connsiteY1-3402" fmla="*/ 400924 h 2145575"/>
                  <a:gd name="connsiteX2-3403" fmla="*/ 1240901 w 2752642"/>
                  <a:gd name="connsiteY2-3404" fmla="*/ 906384 h 2145575"/>
                  <a:gd name="connsiteX3-3405" fmla="*/ 952611 w 2752642"/>
                  <a:gd name="connsiteY3-3406" fmla="*/ 1501379 h 2145575"/>
                  <a:gd name="connsiteX4-3407" fmla="*/ 516366 w 2752642"/>
                  <a:gd name="connsiteY4-3408" fmla="*/ 1886189 h 2145575"/>
                  <a:gd name="connsiteX5-3409" fmla="*/ 44561 w 2752642"/>
                  <a:gd name="connsiteY5-3410" fmla="*/ 2010649 h 2145575"/>
                  <a:gd name="connsiteX6-3411" fmla="*/ 65516 w 2752642"/>
                  <a:gd name="connsiteY6-3412" fmla="*/ 2137649 h 2145575"/>
                  <a:gd name="connsiteX7-3413" fmla="*/ 449056 w 2752642"/>
                  <a:gd name="connsiteY7-3414" fmla="*/ 2100184 h 2145575"/>
                  <a:gd name="connsiteX8-3415" fmla="*/ 859266 w 2752642"/>
                  <a:gd name="connsiteY8-3416" fmla="*/ 1840469 h 2145575"/>
                  <a:gd name="connsiteX9-3417" fmla="*/ 1162796 w 2752642"/>
                  <a:gd name="connsiteY9-3418" fmla="*/ 1442324 h 2145575"/>
                  <a:gd name="connsiteX10-3419" fmla="*/ 1332341 w 2752642"/>
                  <a:gd name="connsiteY10-3420" fmla="*/ 995284 h 2145575"/>
                  <a:gd name="connsiteX11-3421" fmla="*/ 1346946 w 2752642"/>
                  <a:gd name="connsiteY11-3422" fmla="*/ 1447404 h 2145575"/>
                  <a:gd name="connsiteX12-3423" fmla="*/ 1475851 w 2752642"/>
                  <a:gd name="connsiteY12-3424" fmla="*/ 1721724 h 2145575"/>
                  <a:gd name="connsiteX13-3425" fmla="*/ 1773031 w 2752642"/>
                  <a:gd name="connsiteY13-3426" fmla="*/ 1844914 h 2145575"/>
                  <a:gd name="connsiteX14-3427" fmla="*/ 2392791 w 2752642"/>
                  <a:gd name="connsiteY14-3428" fmla="*/ 1827134 h 2145575"/>
                  <a:gd name="connsiteX15-3429" fmla="*/ 2698226 w 2752642"/>
                  <a:gd name="connsiteY15-3430" fmla="*/ 1756649 h 2145575"/>
                  <a:gd name="connsiteX16-3431" fmla="*/ 2733151 w 2752642"/>
                  <a:gd name="connsiteY16-3432" fmla="*/ 1471534 h 2145575"/>
                  <a:gd name="connsiteX17-3433" fmla="*/ 2302621 w 2752642"/>
                  <a:gd name="connsiteY17-3434" fmla="*/ 1627744 h 2145575"/>
                  <a:gd name="connsiteX18-3435" fmla="*/ 1582531 w 2752642"/>
                  <a:gd name="connsiteY18-3436" fmla="*/ 1590914 h 2145575"/>
                  <a:gd name="connsiteX19-3437" fmla="*/ 1444102 w 2752642"/>
                  <a:gd name="connsiteY19-3438" fmla="*/ 1095611 h 2145575"/>
                  <a:gd name="connsiteX20-3439" fmla="*/ 1447276 w 2752642"/>
                  <a:gd name="connsiteY20-3440" fmla="*/ 420609 h 2145575"/>
                  <a:gd name="connsiteX21-3441" fmla="*/ 1452991 w 2752642"/>
                  <a:gd name="connsiteY21-3442" fmla="*/ 46594 h 2145575"/>
                  <a:gd name="connsiteX22-3443" fmla="*/ 1338056 w 2752642"/>
                  <a:gd name="connsiteY22-3444" fmla="*/ 44689 h 2145575"/>
                  <a:gd name="connsiteX0-3445" fmla="*/ 1338056 w 2752642"/>
                  <a:gd name="connsiteY0-3446" fmla="*/ 44689 h 2145575"/>
                  <a:gd name="connsiteX1-3447" fmla="*/ 1324086 w 2752642"/>
                  <a:gd name="connsiteY1-3448" fmla="*/ 400924 h 2145575"/>
                  <a:gd name="connsiteX2-3449" fmla="*/ 1240901 w 2752642"/>
                  <a:gd name="connsiteY2-3450" fmla="*/ 906384 h 2145575"/>
                  <a:gd name="connsiteX3-3451" fmla="*/ 952611 w 2752642"/>
                  <a:gd name="connsiteY3-3452" fmla="*/ 1501379 h 2145575"/>
                  <a:gd name="connsiteX4-3453" fmla="*/ 516366 w 2752642"/>
                  <a:gd name="connsiteY4-3454" fmla="*/ 1886189 h 2145575"/>
                  <a:gd name="connsiteX5-3455" fmla="*/ 44561 w 2752642"/>
                  <a:gd name="connsiteY5-3456" fmla="*/ 2010649 h 2145575"/>
                  <a:gd name="connsiteX6-3457" fmla="*/ 65516 w 2752642"/>
                  <a:gd name="connsiteY6-3458" fmla="*/ 2137649 h 2145575"/>
                  <a:gd name="connsiteX7-3459" fmla="*/ 449056 w 2752642"/>
                  <a:gd name="connsiteY7-3460" fmla="*/ 2100184 h 2145575"/>
                  <a:gd name="connsiteX8-3461" fmla="*/ 859266 w 2752642"/>
                  <a:gd name="connsiteY8-3462" fmla="*/ 1840469 h 2145575"/>
                  <a:gd name="connsiteX9-3463" fmla="*/ 1162796 w 2752642"/>
                  <a:gd name="connsiteY9-3464" fmla="*/ 1442324 h 2145575"/>
                  <a:gd name="connsiteX10-3465" fmla="*/ 1332341 w 2752642"/>
                  <a:gd name="connsiteY10-3466" fmla="*/ 995284 h 2145575"/>
                  <a:gd name="connsiteX11-3467" fmla="*/ 1346946 w 2752642"/>
                  <a:gd name="connsiteY11-3468" fmla="*/ 1447404 h 2145575"/>
                  <a:gd name="connsiteX12-3469" fmla="*/ 1475851 w 2752642"/>
                  <a:gd name="connsiteY12-3470" fmla="*/ 1721724 h 2145575"/>
                  <a:gd name="connsiteX13-3471" fmla="*/ 1773031 w 2752642"/>
                  <a:gd name="connsiteY13-3472" fmla="*/ 1844914 h 2145575"/>
                  <a:gd name="connsiteX14-3473" fmla="*/ 2392791 w 2752642"/>
                  <a:gd name="connsiteY14-3474" fmla="*/ 1827134 h 2145575"/>
                  <a:gd name="connsiteX15-3475" fmla="*/ 2698226 w 2752642"/>
                  <a:gd name="connsiteY15-3476" fmla="*/ 1756649 h 2145575"/>
                  <a:gd name="connsiteX16-3477" fmla="*/ 2733151 w 2752642"/>
                  <a:gd name="connsiteY16-3478" fmla="*/ 1471534 h 2145575"/>
                  <a:gd name="connsiteX17-3479" fmla="*/ 2302621 w 2752642"/>
                  <a:gd name="connsiteY17-3480" fmla="*/ 1627744 h 2145575"/>
                  <a:gd name="connsiteX18-3481" fmla="*/ 1582531 w 2752642"/>
                  <a:gd name="connsiteY18-3482" fmla="*/ 1590914 h 2145575"/>
                  <a:gd name="connsiteX19-3483" fmla="*/ 1444102 w 2752642"/>
                  <a:gd name="connsiteY19-3484" fmla="*/ 1095611 h 2145575"/>
                  <a:gd name="connsiteX20-3485" fmla="*/ 1447276 w 2752642"/>
                  <a:gd name="connsiteY20-3486" fmla="*/ 420609 h 2145575"/>
                  <a:gd name="connsiteX21-3487" fmla="*/ 1452991 w 2752642"/>
                  <a:gd name="connsiteY21-3488" fmla="*/ 46594 h 2145575"/>
                  <a:gd name="connsiteX22-3489" fmla="*/ 1338056 w 2752642"/>
                  <a:gd name="connsiteY22-3490" fmla="*/ 44689 h 21455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2752642" h="2145575">
                    <a:moveTo>
                      <a:pt x="1338056" y="44689"/>
                    </a:moveTo>
                    <a:cubicBezTo>
                      <a:pt x="1316572" y="103744"/>
                      <a:pt x="1340278" y="257308"/>
                      <a:pt x="1324086" y="400924"/>
                    </a:cubicBezTo>
                    <a:cubicBezTo>
                      <a:pt x="1307894" y="544540"/>
                      <a:pt x="1302814" y="722975"/>
                      <a:pt x="1240901" y="906384"/>
                    </a:cubicBezTo>
                    <a:cubicBezTo>
                      <a:pt x="1178988" y="1089793"/>
                      <a:pt x="1073367" y="1338078"/>
                      <a:pt x="952611" y="1501379"/>
                    </a:cubicBezTo>
                    <a:cubicBezTo>
                      <a:pt x="831855" y="1664680"/>
                      <a:pt x="667708" y="1801311"/>
                      <a:pt x="516366" y="1886189"/>
                    </a:cubicBezTo>
                    <a:cubicBezTo>
                      <a:pt x="365024" y="1971067"/>
                      <a:pt x="119703" y="1968739"/>
                      <a:pt x="44561" y="2010649"/>
                    </a:cubicBezTo>
                    <a:cubicBezTo>
                      <a:pt x="-30581" y="2052559"/>
                      <a:pt x="-1900" y="2122727"/>
                      <a:pt x="65516" y="2137649"/>
                    </a:cubicBezTo>
                    <a:cubicBezTo>
                      <a:pt x="132932" y="2152571"/>
                      <a:pt x="316764" y="2149714"/>
                      <a:pt x="449056" y="2100184"/>
                    </a:cubicBezTo>
                    <a:cubicBezTo>
                      <a:pt x="581348" y="2050654"/>
                      <a:pt x="740309" y="1950112"/>
                      <a:pt x="859266" y="1840469"/>
                    </a:cubicBezTo>
                    <a:cubicBezTo>
                      <a:pt x="978223" y="1730826"/>
                      <a:pt x="1083950" y="1583188"/>
                      <a:pt x="1162796" y="1442324"/>
                    </a:cubicBezTo>
                    <a:cubicBezTo>
                      <a:pt x="1241642" y="1301460"/>
                      <a:pt x="1296887" y="1117204"/>
                      <a:pt x="1332341" y="995284"/>
                    </a:cubicBezTo>
                    <a:cubicBezTo>
                      <a:pt x="1339220" y="1114664"/>
                      <a:pt x="1323028" y="1326331"/>
                      <a:pt x="1346946" y="1447404"/>
                    </a:cubicBezTo>
                    <a:cubicBezTo>
                      <a:pt x="1370864" y="1568477"/>
                      <a:pt x="1404837" y="1655472"/>
                      <a:pt x="1475851" y="1721724"/>
                    </a:cubicBezTo>
                    <a:cubicBezTo>
                      <a:pt x="1546865" y="1787976"/>
                      <a:pt x="1620208" y="1827346"/>
                      <a:pt x="1773031" y="1844914"/>
                    </a:cubicBezTo>
                    <a:cubicBezTo>
                      <a:pt x="1925854" y="1862482"/>
                      <a:pt x="2238592" y="1841845"/>
                      <a:pt x="2392791" y="1827134"/>
                    </a:cubicBezTo>
                    <a:cubicBezTo>
                      <a:pt x="2546990" y="1812423"/>
                      <a:pt x="2641499" y="1815916"/>
                      <a:pt x="2698226" y="1756649"/>
                    </a:cubicBezTo>
                    <a:cubicBezTo>
                      <a:pt x="2754953" y="1697382"/>
                      <a:pt x="2768605" y="1498839"/>
                      <a:pt x="2733151" y="1471534"/>
                    </a:cubicBezTo>
                    <a:cubicBezTo>
                      <a:pt x="2692088" y="1508787"/>
                      <a:pt x="2494391" y="1607847"/>
                      <a:pt x="2302621" y="1627744"/>
                    </a:cubicBezTo>
                    <a:cubicBezTo>
                      <a:pt x="2110851" y="1647641"/>
                      <a:pt x="1725617" y="1679603"/>
                      <a:pt x="1582531" y="1590914"/>
                    </a:cubicBezTo>
                    <a:cubicBezTo>
                      <a:pt x="1439445" y="1502225"/>
                      <a:pt x="1470878" y="1290662"/>
                      <a:pt x="1444102" y="1095611"/>
                    </a:cubicBezTo>
                    <a:cubicBezTo>
                      <a:pt x="1445266" y="956440"/>
                      <a:pt x="1443678" y="595445"/>
                      <a:pt x="1447276" y="420609"/>
                    </a:cubicBezTo>
                    <a:cubicBezTo>
                      <a:pt x="1450874" y="245773"/>
                      <a:pt x="1471194" y="109247"/>
                      <a:pt x="1452991" y="46594"/>
                    </a:cubicBezTo>
                    <a:cubicBezTo>
                      <a:pt x="1434788" y="-16059"/>
                      <a:pt x="1359540" y="-14366"/>
                      <a:pt x="1338056" y="446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自由: 形状 21"/>
              <p:cNvSpPr/>
              <p:nvPr/>
            </p:nvSpPr>
            <p:spPr>
              <a:xfrm>
                <a:off x="4854196" y="4673091"/>
                <a:ext cx="375953" cy="771825"/>
              </a:xfrm>
              <a:custGeom>
                <a:avLst/>
                <a:gdLst>
                  <a:gd name="connsiteX0" fmla="*/ 185770 w 228937"/>
                  <a:gd name="connsiteY0" fmla="*/ 0 h 402822"/>
                  <a:gd name="connsiteX1" fmla="*/ 218490 w 228937"/>
                  <a:gd name="connsiteY1" fmla="*/ 6074 h 402822"/>
                  <a:gd name="connsiteX2" fmla="*/ 228937 w 228937"/>
                  <a:gd name="connsiteY2" fmla="*/ 27037 h 402822"/>
                  <a:gd name="connsiteX3" fmla="*/ 225902 w 228937"/>
                  <a:gd name="connsiteY3" fmla="*/ 45695 h 402822"/>
                  <a:gd name="connsiteX4" fmla="*/ 213875 w 228937"/>
                  <a:gd name="connsiteY4" fmla="*/ 69973 h 402822"/>
                  <a:gd name="connsiteX5" fmla="*/ 177122 w 228937"/>
                  <a:gd name="connsiteY5" fmla="*/ 59949 h 402822"/>
                  <a:gd name="connsiteX6" fmla="*/ 125548 w 228937"/>
                  <a:gd name="connsiteY6" fmla="*/ 56801 h 402822"/>
                  <a:gd name="connsiteX7" fmla="*/ 98933 w 228937"/>
                  <a:gd name="connsiteY7" fmla="*/ 57198 h 402822"/>
                  <a:gd name="connsiteX8" fmla="*/ 69433 w 228937"/>
                  <a:gd name="connsiteY8" fmla="*/ 58182 h 402822"/>
                  <a:gd name="connsiteX9" fmla="*/ 69201 w 228937"/>
                  <a:gd name="connsiteY9" fmla="*/ 90900 h 402822"/>
                  <a:gd name="connsiteX10" fmla="*/ 68571 w 228937"/>
                  <a:gd name="connsiteY10" fmla="*/ 134269 h 402822"/>
                  <a:gd name="connsiteX11" fmla="*/ 68116 w 228937"/>
                  <a:gd name="connsiteY11" fmla="*/ 170352 h 402822"/>
                  <a:gd name="connsiteX12" fmla="*/ 69842 w 228937"/>
                  <a:gd name="connsiteY12" fmla="*/ 170322 h 402822"/>
                  <a:gd name="connsiteX13" fmla="*/ 82252 w 228937"/>
                  <a:gd name="connsiteY13" fmla="*/ 170404 h 402822"/>
                  <a:gd name="connsiteX14" fmla="*/ 162095 w 228937"/>
                  <a:gd name="connsiteY14" fmla="*/ 168592 h 402822"/>
                  <a:gd name="connsiteX15" fmla="*/ 205737 w 228937"/>
                  <a:gd name="connsiteY15" fmla="*/ 162060 h 402822"/>
                  <a:gd name="connsiteX16" fmla="*/ 212001 w 228937"/>
                  <a:gd name="connsiteY16" fmla="*/ 176162 h 402822"/>
                  <a:gd name="connsiteX17" fmla="*/ 213571 w 228937"/>
                  <a:gd name="connsiteY17" fmla="*/ 186915 h 402822"/>
                  <a:gd name="connsiteX18" fmla="*/ 202097 w 228937"/>
                  <a:gd name="connsiteY18" fmla="*/ 214447 h 402822"/>
                  <a:gd name="connsiteX19" fmla="*/ 163175 w 228937"/>
                  <a:gd name="connsiteY19" fmla="*/ 222532 h 402822"/>
                  <a:gd name="connsiteX20" fmla="*/ 151714 w 228937"/>
                  <a:gd name="connsiteY20" fmla="*/ 222532 h 402822"/>
                  <a:gd name="connsiteX21" fmla="*/ 93271 w 228937"/>
                  <a:gd name="connsiteY21" fmla="*/ 221991 h 402822"/>
                  <a:gd name="connsiteX22" fmla="*/ 78076 w 228937"/>
                  <a:gd name="connsiteY22" fmla="*/ 222262 h 402822"/>
                  <a:gd name="connsiteX23" fmla="*/ 67040 w 228937"/>
                  <a:gd name="connsiteY23" fmla="*/ 222532 h 402822"/>
                  <a:gd name="connsiteX24" fmla="*/ 71122 w 228937"/>
                  <a:gd name="connsiteY24" fmla="*/ 327390 h 402822"/>
                  <a:gd name="connsiteX25" fmla="*/ 84602 w 228937"/>
                  <a:gd name="connsiteY25" fmla="*/ 385895 h 402822"/>
                  <a:gd name="connsiteX26" fmla="*/ 56191 w 228937"/>
                  <a:gd name="connsiteY26" fmla="*/ 399208 h 402822"/>
                  <a:gd name="connsiteX27" fmla="*/ 34258 w 228937"/>
                  <a:gd name="connsiteY27" fmla="*/ 402822 h 402822"/>
                  <a:gd name="connsiteX28" fmla="*/ 9960 w 228937"/>
                  <a:gd name="connsiteY28" fmla="*/ 393664 h 402822"/>
                  <a:gd name="connsiteX29" fmla="*/ 3105 w 228937"/>
                  <a:gd name="connsiteY29" fmla="*/ 361550 h 402822"/>
                  <a:gd name="connsiteX30" fmla="*/ 6260 w 228937"/>
                  <a:gd name="connsiteY30" fmla="*/ 266693 h 402822"/>
                  <a:gd name="connsiteX31" fmla="*/ 6185 w 228937"/>
                  <a:gd name="connsiteY31" fmla="*/ 171301 h 402822"/>
                  <a:gd name="connsiteX32" fmla="*/ 9416 w 228937"/>
                  <a:gd name="connsiteY32" fmla="*/ 102978 h 402822"/>
                  <a:gd name="connsiteX33" fmla="*/ 7148 w 228937"/>
                  <a:gd name="connsiteY33" fmla="*/ 51421 h 402822"/>
                  <a:gd name="connsiteX34" fmla="*/ 0 w 228937"/>
                  <a:gd name="connsiteY34" fmla="*/ 4665 h 402822"/>
                  <a:gd name="connsiteX35" fmla="*/ 30094 w 228937"/>
                  <a:gd name="connsiteY35" fmla="*/ 5668 h 402822"/>
                  <a:gd name="connsiteX36" fmla="*/ 52844 w 228937"/>
                  <a:gd name="connsiteY36" fmla="*/ 6037 h 402822"/>
                  <a:gd name="connsiteX37" fmla="*/ 129006 w 228937"/>
                  <a:gd name="connsiteY37" fmla="*/ 3019 h 402822"/>
                  <a:gd name="connsiteX38" fmla="*/ 185770 w 228937"/>
                  <a:gd name="connsiteY38" fmla="*/ 0 h 402822"/>
                  <a:gd name="connsiteX0-1" fmla="*/ 185770 w 228937"/>
                  <a:gd name="connsiteY0-2" fmla="*/ 0 h 402822"/>
                  <a:gd name="connsiteX1-3" fmla="*/ 218490 w 228937"/>
                  <a:gd name="connsiteY1-4" fmla="*/ 6074 h 402822"/>
                  <a:gd name="connsiteX2-5" fmla="*/ 228937 w 228937"/>
                  <a:gd name="connsiteY2-6" fmla="*/ 27037 h 402822"/>
                  <a:gd name="connsiteX3-7" fmla="*/ 225902 w 228937"/>
                  <a:gd name="connsiteY3-8" fmla="*/ 45695 h 402822"/>
                  <a:gd name="connsiteX4-9" fmla="*/ 213875 w 228937"/>
                  <a:gd name="connsiteY4-10" fmla="*/ 69973 h 402822"/>
                  <a:gd name="connsiteX5-11" fmla="*/ 177122 w 228937"/>
                  <a:gd name="connsiteY5-12" fmla="*/ 59949 h 402822"/>
                  <a:gd name="connsiteX6-13" fmla="*/ 125548 w 228937"/>
                  <a:gd name="connsiteY6-14" fmla="*/ 56801 h 402822"/>
                  <a:gd name="connsiteX7-15" fmla="*/ 98933 w 228937"/>
                  <a:gd name="connsiteY7-16" fmla="*/ 57198 h 402822"/>
                  <a:gd name="connsiteX8-17" fmla="*/ 69433 w 228937"/>
                  <a:gd name="connsiteY8-18" fmla="*/ 58182 h 402822"/>
                  <a:gd name="connsiteX9-19" fmla="*/ 69201 w 228937"/>
                  <a:gd name="connsiteY9-20" fmla="*/ 90900 h 402822"/>
                  <a:gd name="connsiteX10-21" fmla="*/ 68571 w 228937"/>
                  <a:gd name="connsiteY10-22" fmla="*/ 134269 h 402822"/>
                  <a:gd name="connsiteX11-23" fmla="*/ 68116 w 228937"/>
                  <a:gd name="connsiteY11-24" fmla="*/ 170352 h 402822"/>
                  <a:gd name="connsiteX12-25" fmla="*/ 69842 w 228937"/>
                  <a:gd name="connsiteY12-26" fmla="*/ 170322 h 402822"/>
                  <a:gd name="connsiteX13-27" fmla="*/ 82252 w 228937"/>
                  <a:gd name="connsiteY13-28" fmla="*/ 170404 h 402822"/>
                  <a:gd name="connsiteX14-29" fmla="*/ 162095 w 228937"/>
                  <a:gd name="connsiteY14-30" fmla="*/ 168592 h 402822"/>
                  <a:gd name="connsiteX15-31" fmla="*/ 205737 w 228937"/>
                  <a:gd name="connsiteY15-32" fmla="*/ 162060 h 402822"/>
                  <a:gd name="connsiteX16-33" fmla="*/ 212001 w 228937"/>
                  <a:gd name="connsiteY16-34" fmla="*/ 176162 h 402822"/>
                  <a:gd name="connsiteX17-35" fmla="*/ 213571 w 228937"/>
                  <a:gd name="connsiteY17-36" fmla="*/ 186915 h 402822"/>
                  <a:gd name="connsiteX18-37" fmla="*/ 202097 w 228937"/>
                  <a:gd name="connsiteY18-38" fmla="*/ 214447 h 402822"/>
                  <a:gd name="connsiteX19-39" fmla="*/ 163175 w 228937"/>
                  <a:gd name="connsiteY19-40" fmla="*/ 222532 h 402822"/>
                  <a:gd name="connsiteX20-41" fmla="*/ 151714 w 228937"/>
                  <a:gd name="connsiteY20-42" fmla="*/ 222532 h 402822"/>
                  <a:gd name="connsiteX21-43" fmla="*/ 93271 w 228937"/>
                  <a:gd name="connsiteY21-44" fmla="*/ 221991 h 402822"/>
                  <a:gd name="connsiteX22-45" fmla="*/ 78076 w 228937"/>
                  <a:gd name="connsiteY22-46" fmla="*/ 222262 h 402822"/>
                  <a:gd name="connsiteX23-47" fmla="*/ 67040 w 228937"/>
                  <a:gd name="connsiteY23-48" fmla="*/ 222532 h 402822"/>
                  <a:gd name="connsiteX24-49" fmla="*/ 71122 w 228937"/>
                  <a:gd name="connsiteY24-50" fmla="*/ 327390 h 402822"/>
                  <a:gd name="connsiteX25-51" fmla="*/ 84602 w 228937"/>
                  <a:gd name="connsiteY25-52" fmla="*/ 385895 h 402822"/>
                  <a:gd name="connsiteX26-53" fmla="*/ 56191 w 228937"/>
                  <a:gd name="connsiteY26-54" fmla="*/ 399208 h 402822"/>
                  <a:gd name="connsiteX27-55" fmla="*/ 34258 w 228937"/>
                  <a:gd name="connsiteY27-56" fmla="*/ 402822 h 402822"/>
                  <a:gd name="connsiteX28-57" fmla="*/ 9960 w 228937"/>
                  <a:gd name="connsiteY28-58" fmla="*/ 393664 h 402822"/>
                  <a:gd name="connsiteX29-59" fmla="*/ 3105 w 228937"/>
                  <a:gd name="connsiteY29-60" fmla="*/ 361550 h 402822"/>
                  <a:gd name="connsiteX30-61" fmla="*/ 6260 w 228937"/>
                  <a:gd name="connsiteY30-62" fmla="*/ 266693 h 402822"/>
                  <a:gd name="connsiteX31-63" fmla="*/ 3804 w 228937"/>
                  <a:gd name="connsiteY31-64" fmla="*/ 222272 h 402822"/>
                  <a:gd name="connsiteX32-65" fmla="*/ 6185 w 228937"/>
                  <a:gd name="connsiteY32-66" fmla="*/ 171301 h 402822"/>
                  <a:gd name="connsiteX33-67" fmla="*/ 9416 w 228937"/>
                  <a:gd name="connsiteY33-68" fmla="*/ 102978 h 402822"/>
                  <a:gd name="connsiteX34-69" fmla="*/ 7148 w 228937"/>
                  <a:gd name="connsiteY34-70" fmla="*/ 51421 h 402822"/>
                  <a:gd name="connsiteX35-71" fmla="*/ 0 w 228937"/>
                  <a:gd name="connsiteY35-72" fmla="*/ 4665 h 402822"/>
                  <a:gd name="connsiteX36-73" fmla="*/ 30094 w 228937"/>
                  <a:gd name="connsiteY36-74" fmla="*/ 5668 h 402822"/>
                  <a:gd name="connsiteX37-75" fmla="*/ 52844 w 228937"/>
                  <a:gd name="connsiteY37-76" fmla="*/ 6037 h 402822"/>
                  <a:gd name="connsiteX38-77" fmla="*/ 129006 w 228937"/>
                  <a:gd name="connsiteY38-78" fmla="*/ 3019 h 402822"/>
                  <a:gd name="connsiteX39" fmla="*/ 185770 w 228937"/>
                  <a:gd name="connsiteY39" fmla="*/ 0 h 402822"/>
                  <a:gd name="connsiteX0-79" fmla="*/ 185770 w 228937"/>
                  <a:gd name="connsiteY0-80" fmla="*/ 0 h 402822"/>
                  <a:gd name="connsiteX1-81" fmla="*/ 218490 w 228937"/>
                  <a:gd name="connsiteY1-82" fmla="*/ 6074 h 402822"/>
                  <a:gd name="connsiteX2-83" fmla="*/ 228937 w 228937"/>
                  <a:gd name="connsiteY2-84" fmla="*/ 27037 h 402822"/>
                  <a:gd name="connsiteX3-85" fmla="*/ 225902 w 228937"/>
                  <a:gd name="connsiteY3-86" fmla="*/ 45695 h 402822"/>
                  <a:gd name="connsiteX4-87" fmla="*/ 213875 w 228937"/>
                  <a:gd name="connsiteY4-88" fmla="*/ 69973 h 402822"/>
                  <a:gd name="connsiteX5-89" fmla="*/ 177122 w 228937"/>
                  <a:gd name="connsiteY5-90" fmla="*/ 59949 h 402822"/>
                  <a:gd name="connsiteX6-91" fmla="*/ 125548 w 228937"/>
                  <a:gd name="connsiteY6-92" fmla="*/ 56801 h 402822"/>
                  <a:gd name="connsiteX7-93" fmla="*/ 98933 w 228937"/>
                  <a:gd name="connsiteY7-94" fmla="*/ 57198 h 402822"/>
                  <a:gd name="connsiteX8-95" fmla="*/ 69433 w 228937"/>
                  <a:gd name="connsiteY8-96" fmla="*/ 58182 h 402822"/>
                  <a:gd name="connsiteX9-97" fmla="*/ 69201 w 228937"/>
                  <a:gd name="connsiteY9-98" fmla="*/ 90900 h 402822"/>
                  <a:gd name="connsiteX10-99" fmla="*/ 68571 w 228937"/>
                  <a:gd name="connsiteY10-100" fmla="*/ 134269 h 402822"/>
                  <a:gd name="connsiteX11-101" fmla="*/ 68116 w 228937"/>
                  <a:gd name="connsiteY11-102" fmla="*/ 170352 h 402822"/>
                  <a:gd name="connsiteX12-103" fmla="*/ 69842 w 228937"/>
                  <a:gd name="connsiteY12-104" fmla="*/ 170322 h 402822"/>
                  <a:gd name="connsiteX13-105" fmla="*/ 82252 w 228937"/>
                  <a:gd name="connsiteY13-106" fmla="*/ 170404 h 402822"/>
                  <a:gd name="connsiteX14-107" fmla="*/ 162095 w 228937"/>
                  <a:gd name="connsiteY14-108" fmla="*/ 168592 h 402822"/>
                  <a:gd name="connsiteX15-109" fmla="*/ 205737 w 228937"/>
                  <a:gd name="connsiteY15-110" fmla="*/ 162060 h 402822"/>
                  <a:gd name="connsiteX16-111" fmla="*/ 212001 w 228937"/>
                  <a:gd name="connsiteY16-112" fmla="*/ 176162 h 402822"/>
                  <a:gd name="connsiteX17-113" fmla="*/ 213571 w 228937"/>
                  <a:gd name="connsiteY17-114" fmla="*/ 186915 h 402822"/>
                  <a:gd name="connsiteX18-115" fmla="*/ 202097 w 228937"/>
                  <a:gd name="connsiteY18-116" fmla="*/ 214447 h 402822"/>
                  <a:gd name="connsiteX19-117" fmla="*/ 163175 w 228937"/>
                  <a:gd name="connsiteY19-118" fmla="*/ 222532 h 402822"/>
                  <a:gd name="connsiteX20-119" fmla="*/ 151714 w 228937"/>
                  <a:gd name="connsiteY20-120" fmla="*/ 222532 h 402822"/>
                  <a:gd name="connsiteX21-121" fmla="*/ 93271 w 228937"/>
                  <a:gd name="connsiteY21-122" fmla="*/ 221991 h 402822"/>
                  <a:gd name="connsiteX22-123" fmla="*/ 78076 w 228937"/>
                  <a:gd name="connsiteY22-124" fmla="*/ 222262 h 402822"/>
                  <a:gd name="connsiteX23-125" fmla="*/ 67040 w 228937"/>
                  <a:gd name="connsiteY23-126" fmla="*/ 222532 h 402822"/>
                  <a:gd name="connsiteX24-127" fmla="*/ 71122 w 228937"/>
                  <a:gd name="connsiteY24-128" fmla="*/ 327390 h 402822"/>
                  <a:gd name="connsiteX25-129" fmla="*/ 84602 w 228937"/>
                  <a:gd name="connsiteY25-130" fmla="*/ 385895 h 402822"/>
                  <a:gd name="connsiteX26-131" fmla="*/ 56191 w 228937"/>
                  <a:gd name="connsiteY26-132" fmla="*/ 399208 h 402822"/>
                  <a:gd name="connsiteX27-133" fmla="*/ 34258 w 228937"/>
                  <a:gd name="connsiteY27-134" fmla="*/ 402822 h 402822"/>
                  <a:gd name="connsiteX28-135" fmla="*/ 9960 w 228937"/>
                  <a:gd name="connsiteY28-136" fmla="*/ 393664 h 402822"/>
                  <a:gd name="connsiteX29-137" fmla="*/ 3105 w 228937"/>
                  <a:gd name="connsiteY29-138" fmla="*/ 361550 h 402822"/>
                  <a:gd name="connsiteX30-139" fmla="*/ 6260 w 228937"/>
                  <a:gd name="connsiteY30-140" fmla="*/ 266693 h 402822"/>
                  <a:gd name="connsiteX31-141" fmla="*/ 3804 w 228937"/>
                  <a:gd name="connsiteY31-142" fmla="*/ 222272 h 402822"/>
                  <a:gd name="connsiteX32-143" fmla="*/ 6185 w 228937"/>
                  <a:gd name="connsiteY32-144" fmla="*/ 193678 h 402822"/>
                  <a:gd name="connsiteX33-145" fmla="*/ 6185 w 228937"/>
                  <a:gd name="connsiteY33-146" fmla="*/ 171301 h 402822"/>
                  <a:gd name="connsiteX34-147" fmla="*/ 9416 w 228937"/>
                  <a:gd name="connsiteY34-148" fmla="*/ 102978 h 402822"/>
                  <a:gd name="connsiteX35-149" fmla="*/ 7148 w 228937"/>
                  <a:gd name="connsiteY35-150" fmla="*/ 51421 h 402822"/>
                  <a:gd name="connsiteX36-151" fmla="*/ 0 w 228937"/>
                  <a:gd name="connsiteY36-152" fmla="*/ 4665 h 402822"/>
                  <a:gd name="connsiteX37-153" fmla="*/ 30094 w 228937"/>
                  <a:gd name="connsiteY37-154" fmla="*/ 5668 h 402822"/>
                  <a:gd name="connsiteX38-155" fmla="*/ 52844 w 228937"/>
                  <a:gd name="connsiteY38-156" fmla="*/ 6037 h 402822"/>
                  <a:gd name="connsiteX39-157" fmla="*/ 129006 w 228937"/>
                  <a:gd name="connsiteY39-158" fmla="*/ 3019 h 402822"/>
                  <a:gd name="connsiteX40" fmla="*/ 185770 w 228937"/>
                  <a:gd name="connsiteY40" fmla="*/ 0 h 402822"/>
                  <a:gd name="connsiteX0-159" fmla="*/ 185770 w 228937"/>
                  <a:gd name="connsiteY0-160" fmla="*/ 0 h 402822"/>
                  <a:gd name="connsiteX1-161" fmla="*/ 218490 w 228937"/>
                  <a:gd name="connsiteY1-162" fmla="*/ 6074 h 402822"/>
                  <a:gd name="connsiteX2-163" fmla="*/ 228937 w 228937"/>
                  <a:gd name="connsiteY2-164" fmla="*/ 27037 h 402822"/>
                  <a:gd name="connsiteX3-165" fmla="*/ 225902 w 228937"/>
                  <a:gd name="connsiteY3-166" fmla="*/ 45695 h 402822"/>
                  <a:gd name="connsiteX4-167" fmla="*/ 213875 w 228937"/>
                  <a:gd name="connsiteY4-168" fmla="*/ 69973 h 402822"/>
                  <a:gd name="connsiteX5-169" fmla="*/ 177122 w 228937"/>
                  <a:gd name="connsiteY5-170" fmla="*/ 59949 h 402822"/>
                  <a:gd name="connsiteX6-171" fmla="*/ 125548 w 228937"/>
                  <a:gd name="connsiteY6-172" fmla="*/ 56801 h 402822"/>
                  <a:gd name="connsiteX7-173" fmla="*/ 98933 w 228937"/>
                  <a:gd name="connsiteY7-174" fmla="*/ 57198 h 402822"/>
                  <a:gd name="connsiteX8-175" fmla="*/ 69433 w 228937"/>
                  <a:gd name="connsiteY8-176" fmla="*/ 58182 h 402822"/>
                  <a:gd name="connsiteX9-177" fmla="*/ 69201 w 228937"/>
                  <a:gd name="connsiteY9-178" fmla="*/ 90900 h 402822"/>
                  <a:gd name="connsiteX10-179" fmla="*/ 68571 w 228937"/>
                  <a:gd name="connsiteY10-180" fmla="*/ 134269 h 402822"/>
                  <a:gd name="connsiteX11-181" fmla="*/ 68116 w 228937"/>
                  <a:gd name="connsiteY11-182" fmla="*/ 170352 h 402822"/>
                  <a:gd name="connsiteX12-183" fmla="*/ 69842 w 228937"/>
                  <a:gd name="connsiteY12-184" fmla="*/ 170322 h 402822"/>
                  <a:gd name="connsiteX13-185" fmla="*/ 82252 w 228937"/>
                  <a:gd name="connsiteY13-186" fmla="*/ 170404 h 402822"/>
                  <a:gd name="connsiteX14-187" fmla="*/ 162095 w 228937"/>
                  <a:gd name="connsiteY14-188" fmla="*/ 168592 h 402822"/>
                  <a:gd name="connsiteX15-189" fmla="*/ 205737 w 228937"/>
                  <a:gd name="connsiteY15-190" fmla="*/ 162060 h 402822"/>
                  <a:gd name="connsiteX16-191" fmla="*/ 212001 w 228937"/>
                  <a:gd name="connsiteY16-192" fmla="*/ 176162 h 402822"/>
                  <a:gd name="connsiteX17-193" fmla="*/ 213571 w 228937"/>
                  <a:gd name="connsiteY17-194" fmla="*/ 186915 h 402822"/>
                  <a:gd name="connsiteX18-195" fmla="*/ 202097 w 228937"/>
                  <a:gd name="connsiteY18-196" fmla="*/ 214447 h 402822"/>
                  <a:gd name="connsiteX19-197" fmla="*/ 163175 w 228937"/>
                  <a:gd name="connsiteY19-198" fmla="*/ 222532 h 402822"/>
                  <a:gd name="connsiteX20-199" fmla="*/ 151714 w 228937"/>
                  <a:gd name="connsiteY20-200" fmla="*/ 222532 h 402822"/>
                  <a:gd name="connsiteX21-201" fmla="*/ 93271 w 228937"/>
                  <a:gd name="connsiteY21-202" fmla="*/ 221991 h 402822"/>
                  <a:gd name="connsiteX22-203" fmla="*/ 78076 w 228937"/>
                  <a:gd name="connsiteY22-204" fmla="*/ 222262 h 402822"/>
                  <a:gd name="connsiteX23-205" fmla="*/ 67040 w 228937"/>
                  <a:gd name="connsiteY23-206" fmla="*/ 222532 h 402822"/>
                  <a:gd name="connsiteX24-207" fmla="*/ 71122 w 228937"/>
                  <a:gd name="connsiteY24-208" fmla="*/ 327390 h 402822"/>
                  <a:gd name="connsiteX25-209" fmla="*/ 84602 w 228937"/>
                  <a:gd name="connsiteY25-210" fmla="*/ 385895 h 402822"/>
                  <a:gd name="connsiteX26-211" fmla="*/ 56191 w 228937"/>
                  <a:gd name="connsiteY26-212" fmla="*/ 399208 h 402822"/>
                  <a:gd name="connsiteX27-213" fmla="*/ 34258 w 228937"/>
                  <a:gd name="connsiteY27-214" fmla="*/ 402822 h 402822"/>
                  <a:gd name="connsiteX28-215" fmla="*/ 9960 w 228937"/>
                  <a:gd name="connsiteY28-216" fmla="*/ 393664 h 402822"/>
                  <a:gd name="connsiteX29-217" fmla="*/ 3105 w 228937"/>
                  <a:gd name="connsiteY29-218" fmla="*/ 361550 h 402822"/>
                  <a:gd name="connsiteX30-219" fmla="*/ 6260 w 228937"/>
                  <a:gd name="connsiteY30-220" fmla="*/ 266693 h 402822"/>
                  <a:gd name="connsiteX31-221" fmla="*/ 6185 w 228937"/>
                  <a:gd name="connsiteY31-222" fmla="*/ 193678 h 402822"/>
                  <a:gd name="connsiteX32-223" fmla="*/ 6185 w 228937"/>
                  <a:gd name="connsiteY32-224" fmla="*/ 171301 h 402822"/>
                  <a:gd name="connsiteX33-225" fmla="*/ 9416 w 228937"/>
                  <a:gd name="connsiteY33-226" fmla="*/ 102978 h 402822"/>
                  <a:gd name="connsiteX34-227" fmla="*/ 7148 w 228937"/>
                  <a:gd name="connsiteY34-228" fmla="*/ 51421 h 402822"/>
                  <a:gd name="connsiteX35-229" fmla="*/ 0 w 228937"/>
                  <a:gd name="connsiteY35-230" fmla="*/ 4665 h 402822"/>
                  <a:gd name="connsiteX36-231" fmla="*/ 30094 w 228937"/>
                  <a:gd name="connsiteY36-232" fmla="*/ 5668 h 402822"/>
                  <a:gd name="connsiteX37-233" fmla="*/ 52844 w 228937"/>
                  <a:gd name="connsiteY37-234" fmla="*/ 6037 h 402822"/>
                  <a:gd name="connsiteX38-235" fmla="*/ 129006 w 228937"/>
                  <a:gd name="connsiteY38-236" fmla="*/ 3019 h 402822"/>
                  <a:gd name="connsiteX39-237" fmla="*/ 185770 w 228937"/>
                  <a:gd name="connsiteY39-238" fmla="*/ 0 h 402822"/>
                  <a:gd name="connsiteX0-239" fmla="*/ 185770 w 228937"/>
                  <a:gd name="connsiteY0-240" fmla="*/ 0 h 402822"/>
                  <a:gd name="connsiteX1-241" fmla="*/ 218490 w 228937"/>
                  <a:gd name="connsiteY1-242" fmla="*/ 6074 h 402822"/>
                  <a:gd name="connsiteX2-243" fmla="*/ 228937 w 228937"/>
                  <a:gd name="connsiteY2-244" fmla="*/ 27037 h 402822"/>
                  <a:gd name="connsiteX3-245" fmla="*/ 225902 w 228937"/>
                  <a:gd name="connsiteY3-246" fmla="*/ 45695 h 402822"/>
                  <a:gd name="connsiteX4-247" fmla="*/ 213875 w 228937"/>
                  <a:gd name="connsiteY4-248" fmla="*/ 69973 h 402822"/>
                  <a:gd name="connsiteX5-249" fmla="*/ 177122 w 228937"/>
                  <a:gd name="connsiteY5-250" fmla="*/ 59949 h 402822"/>
                  <a:gd name="connsiteX6-251" fmla="*/ 125548 w 228937"/>
                  <a:gd name="connsiteY6-252" fmla="*/ 56801 h 402822"/>
                  <a:gd name="connsiteX7-253" fmla="*/ 98933 w 228937"/>
                  <a:gd name="connsiteY7-254" fmla="*/ 57198 h 402822"/>
                  <a:gd name="connsiteX8-255" fmla="*/ 69433 w 228937"/>
                  <a:gd name="connsiteY8-256" fmla="*/ 58182 h 402822"/>
                  <a:gd name="connsiteX9-257" fmla="*/ 69201 w 228937"/>
                  <a:gd name="connsiteY9-258" fmla="*/ 90900 h 402822"/>
                  <a:gd name="connsiteX10-259" fmla="*/ 68571 w 228937"/>
                  <a:gd name="connsiteY10-260" fmla="*/ 134269 h 402822"/>
                  <a:gd name="connsiteX11-261" fmla="*/ 68116 w 228937"/>
                  <a:gd name="connsiteY11-262" fmla="*/ 170352 h 402822"/>
                  <a:gd name="connsiteX12-263" fmla="*/ 69842 w 228937"/>
                  <a:gd name="connsiteY12-264" fmla="*/ 170322 h 402822"/>
                  <a:gd name="connsiteX13-265" fmla="*/ 82252 w 228937"/>
                  <a:gd name="connsiteY13-266" fmla="*/ 170404 h 402822"/>
                  <a:gd name="connsiteX14-267" fmla="*/ 162095 w 228937"/>
                  <a:gd name="connsiteY14-268" fmla="*/ 168592 h 402822"/>
                  <a:gd name="connsiteX15-269" fmla="*/ 205737 w 228937"/>
                  <a:gd name="connsiteY15-270" fmla="*/ 162060 h 402822"/>
                  <a:gd name="connsiteX16-271" fmla="*/ 212001 w 228937"/>
                  <a:gd name="connsiteY16-272" fmla="*/ 176162 h 402822"/>
                  <a:gd name="connsiteX17-273" fmla="*/ 213571 w 228937"/>
                  <a:gd name="connsiteY17-274" fmla="*/ 186915 h 402822"/>
                  <a:gd name="connsiteX18-275" fmla="*/ 202097 w 228937"/>
                  <a:gd name="connsiteY18-276" fmla="*/ 214447 h 402822"/>
                  <a:gd name="connsiteX19-277" fmla="*/ 163175 w 228937"/>
                  <a:gd name="connsiteY19-278" fmla="*/ 222532 h 402822"/>
                  <a:gd name="connsiteX20-279" fmla="*/ 151714 w 228937"/>
                  <a:gd name="connsiteY20-280" fmla="*/ 222532 h 402822"/>
                  <a:gd name="connsiteX21-281" fmla="*/ 93271 w 228937"/>
                  <a:gd name="connsiteY21-282" fmla="*/ 221991 h 402822"/>
                  <a:gd name="connsiteX22-283" fmla="*/ 78076 w 228937"/>
                  <a:gd name="connsiteY22-284" fmla="*/ 222262 h 402822"/>
                  <a:gd name="connsiteX23-285" fmla="*/ 67040 w 228937"/>
                  <a:gd name="connsiteY23-286" fmla="*/ 222532 h 402822"/>
                  <a:gd name="connsiteX24-287" fmla="*/ 71122 w 228937"/>
                  <a:gd name="connsiteY24-288" fmla="*/ 327390 h 402822"/>
                  <a:gd name="connsiteX25-289" fmla="*/ 84602 w 228937"/>
                  <a:gd name="connsiteY25-290" fmla="*/ 385895 h 402822"/>
                  <a:gd name="connsiteX26-291" fmla="*/ 56191 w 228937"/>
                  <a:gd name="connsiteY26-292" fmla="*/ 399208 h 402822"/>
                  <a:gd name="connsiteX27-293" fmla="*/ 34258 w 228937"/>
                  <a:gd name="connsiteY27-294" fmla="*/ 402822 h 402822"/>
                  <a:gd name="connsiteX28-295" fmla="*/ 9960 w 228937"/>
                  <a:gd name="connsiteY28-296" fmla="*/ 393664 h 402822"/>
                  <a:gd name="connsiteX29-297" fmla="*/ 3105 w 228937"/>
                  <a:gd name="connsiteY29-298" fmla="*/ 361550 h 402822"/>
                  <a:gd name="connsiteX30-299" fmla="*/ 6260 w 228937"/>
                  <a:gd name="connsiteY30-300" fmla="*/ 266693 h 402822"/>
                  <a:gd name="connsiteX31-301" fmla="*/ 3804 w 228937"/>
                  <a:gd name="connsiteY31-302" fmla="*/ 219785 h 402822"/>
                  <a:gd name="connsiteX32-303" fmla="*/ 6185 w 228937"/>
                  <a:gd name="connsiteY32-304" fmla="*/ 193678 h 402822"/>
                  <a:gd name="connsiteX33-305" fmla="*/ 6185 w 228937"/>
                  <a:gd name="connsiteY33-306" fmla="*/ 171301 h 402822"/>
                  <a:gd name="connsiteX34-307" fmla="*/ 9416 w 228937"/>
                  <a:gd name="connsiteY34-308" fmla="*/ 102978 h 402822"/>
                  <a:gd name="connsiteX35-309" fmla="*/ 7148 w 228937"/>
                  <a:gd name="connsiteY35-310" fmla="*/ 51421 h 402822"/>
                  <a:gd name="connsiteX36-311" fmla="*/ 0 w 228937"/>
                  <a:gd name="connsiteY36-312" fmla="*/ 4665 h 402822"/>
                  <a:gd name="connsiteX37-313" fmla="*/ 30094 w 228937"/>
                  <a:gd name="connsiteY37-314" fmla="*/ 5668 h 402822"/>
                  <a:gd name="connsiteX38-315" fmla="*/ 52844 w 228937"/>
                  <a:gd name="connsiteY38-316" fmla="*/ 6037 h 402822"/>
                  <a:gd name="connsiteX39-317" fmla="*/ 129006 w 228937"/>
                  <a:gd name="connsiteY39-318" fmla="*/ 3019 h 402822"/>
                  <a:gd name="connsiteX40-319" fmla="*/ 185770 w 228937"/>
                  <a:gd name="connsiteY40-320" fmla="*/ 0 h 402822"/>
                  <a:gd name="connsiteX0-321" fmla="*/ 303410 w 346577"/>
                  <a:gd name="connsiteY0-322" fmla="*/ 0 h 402822"/>
                  <a:gd name="connsiteX1-323" fmla="*/ 336130 w 346577"/>
                  <a:gd name="connsiteY1-324" fmla="*/ 6074 h 402822"/>
                  <a:gd name="connsiteX2-325" fmla="*/ 346577 w 346577"/>
                  <a:gd name="connsiteY2-326" fmla="*/ 27037 h 402822"/>
                  <a:gd name="connsiteX3-327" fmla="*/ 343542 w 346577"/>
                  <a:gd name="connsiteY3-328" fmla="*/ 45695 h 402822"/>
                  <a:gd name="connsiteX4-329" fmla="*/ 331515 w 346577"/>
                  <a:gd name="connsiteY4-330" fmla="*/ 69973 h 402822"/>
                  <a:gd name="connsiteX5-331" fmla="*/ 294762 w 346577"/>
                  <a:gd name="connsiteY5-332" fmla="*/ 59949 h 402822"/>
                  <a:gd name="connsiteX6-333" fmla="*/ 243188 w 346577"/>
                  <a:gd name="connsiteY6-334" fmla="*/ 56801 h 402822"/>
                  <a:gd name="connsiteX7-335" fmla="*/ 216573 w 346577"/>
                  <a:gd name="connsiteY7-336" fmla="*/ 57198 h 402822"/>
                  <a:gd name="connsiteX8-337" fmla="*/ 187073 w 346577"/>
                  <a:gd name="connsiteY8-338" fmla="*/ 58182 h 402822"/>
                  <a:gd name="connsiteX9-339" fmla="*/ 186841 w 346577"/>
                  <a:gd name="connsiteY9-340" fmla="*/ 90900 h 402822"/>
                  <a:gd name="connsiteX10-341" fmla="*/ 186211 w 346577"/>
                  <a:gd name="connsiteY10-342" fmla="*/ 134269 h 402822"/>
                  <a:gd name="connsiteX11-343" fmla="*/ 185756 w 346577"/>
                  <a:gd name="connsiteY11-344" fmla="*/ 170352 h 402822"/>
                  <a:gd name="connsiteX12-345" fmla="*/ 187482 w 346577"/>
                  <a:gd name="connsiteY12-346" fmla="*/ 170322 h 402822"/>
                  <a:gd name="connsiteX13-347" fmla="*/ 199892 w 346577"/>
                  <a:gd name="connsiteY13-348" fmla="*/ 170404 h 402822"/>
                  <a:gd name="connsiteX14-349" fmla="*/ 279735 w 346577"/>
                  <a:gd name="connsiteY14-350" fmla="*/ 168592 h 402822"/>
                  <a:gd name="connsiteX15-351" fmla="*/ 323377 w 346577"/>
                  <a:gd name="connsiteY15-352" fmla="*/ 162060 h 402822"/>
                  <a:gd name="connsiteX16-353" fmla="*/ 329641 w 346577"/>
                  <a:gd name="connsiteY16-354" fmla="*/ 176162 h 402822"/>
                  <a:gd name="connsiteX17-355" fmla="*/ 331211 w 346577"/>
                  <a:gd name="connsiteY17-356" fmla="*/ 186915 h 402822"/>
                  <a:gd name="connsiteX18-357" fmla="*/ 319737 w 346577"/>
                  <a:gd name="connsiteY18-358" fmla="*/ 214447 h 402822"/>
                  <a:gd name="connsiteX19-359" fmla="*/ 280815 w 346577"/>
                  <a:gd name="connsiteY19-360" fmla="*/ 222532 h 402822"/>
                  <a:gd name="connsiteX20-361" fmla="*/ 269354 w 346577"/>
                  <a:gd name="connsiteY20-362" fmla="*/ 222532 h 402822"/>
                  <a:gd name="connsiteX21-363" fmla="*/ 210911 w 346577"/>
                  <a:gd name="connsiteY21-364" fmla="*/ 221991 h 402822"/>
                  <a:gd name="connsiteX22-365" fmla="*/ 195716 w 346577"/>
                  <a:gd name="connsiteY22-366" fmla="*/ 222262 h 402822"/>
                  <a:gd name="connsiteX23-367" fmla="*/ 184680 w 346577"/>
                  <a:gd name="connsiteY23-368" fmla="*/ 222532 h 402822"/>
                  <a:gd name="connsiteX24-369" fmla="*/ 188762 w 346577"/>
                  <a:gd name="connsiteY24-370" fmla="*/ 327390 h 402822"/>
                  <a:gd name="connsiteX25-371" fmla="*/ 202242 w 346577"/>
                  <a:gd name="connsiteY25-372" fmla="*/ 385895 h 402822"/>
                  <a:gd name="connsiteX26-373" fmla="*/ 173831 w 346577"/>
                  <a:gd name="connsiteY26-374" fmla="*/ 399208 h 402822"/>
                  <a:gd name="connsiteX27-375" fmla="*/ 151898 w 346577"/>
                  <a:gd name="connsiteY27-376" fmla="*/ 402822 h 402822"/>
                  <a:gd name="connsiteX28-377" fmla="*/ 127600 w 346577"/>
                  <a:gd name="connsiteY28-378" fmla="*/ 393664 h 402822"/>
                  <a:gd name="connsiteX29-379" fmla="*/ 120745 w 346577"/>
                  <a:gd name="connsiteY29-380" fmla="*/ 361550 h 402822"/>
                  <a:gd name="connsiteX30-381" fmla="*/ 123900 w 346577"/>
                  <a:gd name="connsiteY30-382" fmla="*/ 266693 h 402822"/>
                  <a:gd name="connsiteX31-383" fmla="*/ 121444 w 346577"/>
                  <a:gd name="connsiteY31-384" fmla="*/ 219785 h 402822"/>
                  <a:gd name="connsiteX32-385" fmla="*/ 0 w 346577"/>
                  <a:gd name="connsiteY32-386" fmla="*/ 178760 h 402822"/>
                  <a:gd name="connsiteX33-387" fmla="*/ 123825 w 346577"/>
                  <a:gd name="connsiteY33-388" fmla="*/ 171301 h 402822"/>
                  <a:gd name="connsiteX34-389" fmla="*/ 127056 w 346577"/>
                  <a:gd name="connsiteY34-390" fmla="*/ 102978 h 402822"/>
                  <a:gd name="connsiteX35-391" fmla="*/ 124788 w 346577"/>
                  <a:gd name="connsiteY35-392" fmla="*/ 51421 h 402822"/>
                  <a:gd name="connsiteX36-393" fmla="*/ 117640 w 346577"/>
                  <a:gd name="connsiteY36-394" fmla="*/ 4665 h 402822"/>
                  <a:gd name="connsiteX37-395" fmla="*/ 147734 w 346577"/>
                  <a:gd name="connsiteY37-396" fmla="*/ 5668 h 402822"/>
                  <a:gd name="connsiteX38-397" fmla="*/ 170484 w 346577"/>
                  <a:gd name="connsiteY38-398" fmla="*/ 6037 h 402822"/>
                  <a:gd name="connsiteX39-399" fmla="*/ 246646 w 346577"/>
                  <a:gd name="connsiteY39-400" fmla="*/ 3019 h 402822"/>
                  <a:gd name="connsiteX40-401" fmla="*/ 303410 w 346577"/>
                  <a:gd name="connsiteY40-402" fmla="*/ 0 h 402822"/>
                  <a:gd name="connsiteX0-403" fmla="*/ 305418 w 348585"/>
                  <a:gd name="connsiteY0-404" fmla="*/ 0 h 402822"/>
                  <a:gd name="connsiteX1-405" fmla="*/ 338138 w 348585"/>
                  <a:gd name="connsiteY1-406" fmla="*/ 6074 h 402822"/>
                  <a:gd name="connsiteX2-407" fmla="*/ 348585 w 348585"/>
                  <a:gd name="connsiteY2-408" fmla="*/ 27037 h 402822"/>
                  <a:gd name="connsiteX3-409" fmla="*/ 345550 w 348585"/>
                  <a:gd name="connsiteY3-410" fmla="*/ 45695 h 402822"/>
                  <a:gd name="connsiteX4-411" fmla="*/ 333523 w 348585"/>
                  <a:gd name="connsiteY4-412" fmla="*/ 69973 h 402822"/>
                  <a:gd name="connsiteX5-413" fmla="*/ 296770 w 348585"/>
                  <a:gd name="connsiteY5-414" fmla="*/ 59949 h 402822"/>
                  <a:gd name="connsiteX6-415" fmla="*/ 245196 w 348585"/>
                  <a:gd name="connsiteY6-416" fmla="*/ 56801 h 402822"/>
                  <a:gd name="connsiteX7-417" fmla="*/ 218581 w 348585"/>
                  <a:gd name="connsiteY7-418" fmla="*/ 57198 h 402822"/>
                  <a:gd name="connsiteX8-419" fmla="*/ 189081 w 348585"/>
                  <a:gd name="connsiteY8-420" fmla="*/ 58182 h 402822"/>
                  <a:gd name="connsiteX9-421" fmla="*/ 188849 w 348585"/>
                  <a:gd name="connsiteY9-422" fmla="*/ 90900 h 402822"/>
                  <a:gd name="connsiteX10-423" fmla="*/ 188219 w 348585"/>
                  <a:gd name="connsiteY10-424" fmla="*/ 134269 h 402822"/>
                  <a:gd name="connsiteX11-425" fmla="*/ 187764 w 348585"/>
                  <a:gd name="connsiteY11-426" fmla="*/ 170352 h 402822"/>
                  <a:gd name="connsiteX12-427" fmla="*/ 189490 w 348585"/>
                  <a:gd name="connsiteY12-428" fmla="*/ 170322 h 402822"/>
                  <a:gd name="connsiteX13-429" fmla="*/ 201900 w 348585"/>
                  <a:gd name="connsiteY13-430" fmla="*/ 170404 h 402822"/>
                  <a:gd name="connsiteX14-431" fmla="*/ 281743 w 348585"/>
                  <a:gd name="connsiteY14-432" fmla="*/ 168592 h 402822"/>
                  <a:gd name="connsiteX15-433" fmla="*/ 325385 w 348585"/>
                  <a:gd name="connsiteY15-434" fmla="*/ 162060 h 402822"/>
                  <a:gd name="connsiteX16-435" fmla="*/ 331649 w 348585"/>
                  <a:gd name="connsiteY16-436" fmla="*/ 176162 h 402822"/>
                  <a:gd name="connsiteX17-437" fmla="*/ 333219 w 348585"/>
                  <a:gd name="connsiteY17-438" fmla="*/ 186915 h 402822"/>
                  <a:gd name="connsiteX18-439" fmla="*/ 321745 w 348585"/>
                  <a:gd name="connsiteY18-440" fmla="*/ 214447 h 402822"/>
                  <a:gd name="connsiteX19-441" fmla="*/ 282823 w 348585"/>
                  <a:gd name="connsiteY19-442" fmla="*/ 222532 h 402822"/>
                  <a:gd name="connsiteX20-443" fmla="*/ 271362 w 348585"/>
                  <a:gd name="connsiteY20-444" fmla="*/ 222532 h 402822"/>
                  <a:gd name="connsiteX21-445" fmla="*/ 212919 w 348585"/>
                  <a:gd name="connsiteY21-446" fmla="*/ 221991 h 402822"/>
                  <a:gd name="connsiteX22-447" fmla="*/ 197724 w 348585"/>
                  <a:gd name="connsiteY22-448" fmla="*/ 222262 h 402822"/>
                  <a:gd name="connsiteX23-449" fmla="*/ 186688 w 348585"/>
                  <a:gd name="connsiteY23-450" fmla="*/ 222532 h 402822"/>
                  <a:gd name="connsiteX24-451" fmla="*/ 190770 w 348585"/>
                  <a:gd name="connsiteY24-452" fmla="*/ 327390 h 402822"/>
                  <a:gd name="connsiteX25-453" fmla="*/ 204250 w 348585"/>
                  <a:gd name="connsiteY25-454" fmla="*/ 385895 h 402822"/>
                  <a:gd name="connsiteX26-455" fmla="*/ 175839 w 348585"/>
                  <a:gd name="connsiteY26-456" fmla="*/ 399208 h 402822"/>
                  <a:gd name="connsiteX27-457" fmla="*/ 153906 w 348585"/>
                  <a:gd name="connsiteY27-458" fmla="*/ 402822 h 402822"/>
                  <a:gd name="connsiteX28-459" fmla="*/ 129608 w 348585"/>
                  <a:gd name="connsiteY28-460" fmla="*/ 393664 h 402822"/>
                  <a:gd name="connsiteX29-461" fmla="*/ 122753 w 348585"/>
                  <a:gd name="connsiteY29-462" fmla="*/ 361550 h 402822"/>
                  <a:gd name="connsiteX30-463" fmla="*/ 125908 w 348585"/>
                  <a:gd name="connsiteY30-464" fmla="*/ 266693 h 402822"/>
                  <a:gd name="connsiteX31-465" fmla="*/ 123452 w 348585"/>
                  <a:gd name="connsiteY31-466" fmla="*/ 219785 h 402822"/>
                  <a:gd name="connsiteX32-467" fmla="*/ 54396 w 348585"/>
                  <a:gd name="connsiteY32-468" fmla="*/ 194921 h 402822"/>
                  <a:gd name="connsiteX33-469" fmla="*/ 2008 w 348585"/>
                  <a:gd name="connsiteY33-470" fmla="*/ 178760 h 402822"/>
                  <a:gd name="connsiteX34-471" fmla="*/ 125833 w 348585"/>
                  <a:gd name="connsiteY34-472" fmla="*/ 171301 h 402822"/>
                  <a:gd name="connsiteX35-473" fmla="*/ 129064 w 348585"/>
                  <a:gd name="connsiteY35-474" fmla="*/ 102978 h 402822"/>
                  <a:gd name="connsiteX36-475" fmla="*/ 126796 w 348585"/>
                  <a:gd name="connsiteY36-476" fmla="*/ 51421 h 402822"/>
                  <a:gd name="connsiteX37-477" fmla="*/ 119648 w 348585"/>
                  <a:gd name="connsiteY37-478" fmla="*/ 4665 h 402822"/>
                  <a:gd name="connsiteX38-479" fmla="*/ 149742 w 348585"/>
                  <a:gd name="connsiteY38-480" fmla="*/ 5668 h 402822"/>
                  <a:gd name="connsiteX39-481" fmla="*/ 172492 w 348585"/>
                  <a:gd name="connsiteY39-482" fmla="*/ 6037 h 402822"/>
                  <a:gd name="connsiteX40-483" fmla="*/ 248654 w 348585"/>
                  <a:gd name="connsiteY40-484" fmla="*/ 3019 h 402822"/>
                  <a:gd name="connsiteX41" fmla="*/ 305418 w 348585"/>
                  <a:gd name="connsiteY41" fmla="*/ 0 h 402822"/>
                  <a:gd name="connsiteX0-485" fmla="*/ 308896 w 352063"/>
                  <a:gd name="connsiteY0-486" fmla="*/ 0 h 402822"/>
                  <a:gd name="connsiteX1-487" fmla="*/ 341616 w 352063"/>
                  <a:gd name="connsiteY1-488" fmla="*/ 6074 h 402822"/>
                  <a:gd name="connsiteX2-489" fmla="*/ 352063 w 352063"/>
                  <a:gd name="connsiteY2-490" fmla="*/ 27037 h 402822"/>
                  <a:gd name="connsiteX3-491" fmla="*/ 349028 w 352063"/>
                  <a:gd name="connsiteY3-492" fmla="*/ 45695 h 402822"/>
                  <a:gd name="connsiteX4-493" fmla="*/ 337001 w 352063"/>
                  <a:gd name="connsiteY4-494" fmla="*/ 69973 h 402822"/>
                  <a:gd name="connsiteX5-495" fmla="*/ 300248 w 352063"/>
                  <a:gd name="connsiteY5-496" fmla="*/ 59949 h 402822"/>
                  <a:gd name="connsiteX6-497" fmla="*/ 248674 w 352063"/>
                  <a:gd name="connsiteY6-498" fmla="*/ 56801 h 402822"/>
                  <a:gd name="connsiteX7-499" fmla="*/ 222059 w 352063"/>
                  <a:gd name="connsiteY7-500" fmla="*/ 57198 h 402822"/>
                  <a:gd name="connsiteX8-501" fmla="*/ 192559 w 352063"/>
                  <a:gd name="connsiteY8-502" fmla="*/ 58182 h 402822"/>
                  <a:gd name="connsiteX9-503" fmla="*/ 192327 w 352063"/>
                  <a:gd name="connsiteY9-504" fmla="*/ 90900 h 402822"/>
                  <a:gd name="connsiteX10-505" fmla="*/ 191697 w 352063"/>
                  <a:gd name="connsiteY10-506" fmla="*/ 134269 h 402822"/>
                  <a:gd name="connsiteX11-507" fmla="*/ 191242 w 352063"/>
                  <a:gd name="connsiteY11-508" fmla="*/ 170352 h 402822"/>
                  <a:gd name="connsiteX12-509" fmla="*/ 192968 w 352063"/>
                  <a:gd name="connsiteY12-510" fmla="*/ 170322 h 402822"/>
                  <a:gd name="connsiteX13-511" fmla="*/ 205378 w 352063"/>
                  <a:gd name="connsiteY13-512" fmla="*/ 170404 h 402822"/>
                  <a:gd name="connsiteX14-513" fmla="*/ 285221 w 352063"/>
                  <a:gd name="connsiteY14-514" fmla="*/ 168592 h 402822"/>
                  <a:gd name="connsiteX15-515" fmla="*/ 328863 w 352063"/>
                  <a:gd name="connsiteY15-516" fmla="*/ 162060 h 402822"/>
                  <a:gd name="connsiteX16-517" fmla="*/ 335127 w 352063"/>
                  <a:gd name="connsiteY16-518" fmla="*/ 176162 h 402822"/>
                  <a:gd name="connsiteX17-519" fmla="*/ 336697 w 352063"/>
                  <a:gd name="connsiteY17-520" fmla="*/ 186915 h 402822"/>
                  <a:gd name="connsiteX18-521" fmla="*/ 325223 w 352063"/>
                  <a:gd name="connsiteY18-522" fmla="*/ 214447 h 402822"/>
                  <a:gd name="connsiteX19-523" fmla="*/ 286301 w 352063"/>
                  <a:gd name="connsiteY19-524" fmla="*/ 222532 h 402822"/>
                  <a:gd name="connsiteX20-525" fmla="*/ 274840 w 352063"/>
                  <a:gd name="connsiteY20-526" fmla="*/ 222532 h 402822"/>
                  <a:gd name="connsiteX21-527" fmla="*/ 216397 w 352063"/>
                  <a:gd name="connsiteY21-528" fmla="*/ 221991 h 402822"/>
                  <a:gd name="connsiteX22-529" fmla="*/ 201202 w 352063"/>
                  <a:gd name="connsiteY22-530" fmla="*/ 222262 h 402822"/>
                  <a:gd name="connsiteX23-531" fmla="*/ 190166 w 352063"/>
                  <a:gd name="connsiteY23-532" fmla="*/ 222532 h 402822"/>
                  <a:gd name="connsiteX24-533" fmla="*/ 194248 w 352063"/>
                  <a:gd name="connsiteY24-534" fmla="*/ 327390 h 402822"/>
                  <a:gd name="connsiteX25-535" fmla="*/ 207728 w 352063"/>
                  <a:gd name="connsiteY25-536" fmla="*/ 385895 h 402822"/>
                  <a:gd name="connsiteX26-537" fmla="*/ 179317 w 352063"/>
                  <a:gd name="connsiteY26-538" fmla="*/ 399208 h 402822"/>
                  <a:gd name="connsiteX27-539" fmla="*/ 157384 w 352063"/>
                  <a:gd name="connsiteY27-540" fmla="*/ 402822 h 402822"/>
                  <a:gd name="connsiteX28-541" fmla="*/ 133086 w 352063"/>
                  <a:gd name="connsiteY28-542" fmla="*/ 393664 h 402822"/>
                  <a:gd name="connsiteX29-543" fmla="*/ 126231 w 352063"/>
                  <a:gd name="connsiteY29-544" fmla="*/ 361550 h 402822"/>
                  <a:gd name="connsiteX30-545" fmla="*/ 129386 w 352063"/>
                  <a:gd name="connsiteY30-546" fmla="*/ 266693 h 402822"/>
                  <a:gd name="connsiteX31-547" fmla="*/ 126930 w 352063"/>
                  <a:gd name="connsiteY31-548" fmla="*/ 219785 h 402822"/>
                  <a:gd name="connsiteX32-549" fmla="*/ 22155 w 352063"/>
                  <a:gd name="connsiteY32-550" fmla="*/ 217298 h 402822"/>
                  <a:gd name="connsiteX33-551" fmla="*/ 5486 w 352063"/>
                  <a:gd name="connsiteY33-552" fmla="*/ 178760 h 402822"/>
                  <a:gd name="connsiteX34-553" fmla="*/ 129311 w 352063"/>
                  <a:gd name="connsiteY34-554" fmla="*/ 171301 h 402822"/>
                  <a:gd name="connsiteX35-555" fmla="*/ 132542 w 352063"/>
                  <a:gd name="connsiteY35-556" fmla="*/ 102978 h 402822"/>
                  <a:gd name="connsiteX36-557" fmla="*/ 130274 w 352063"/>
                  <a:gd name="connsiteY36-558" fmla="*/ 51421 h 402822"/>
                  <a:gd name="connsiteX37-559" fmla="*/ 123126 w 352063"/>
                  <a:gd name="connsiteY37-560" fmla="*/ 4665 h 402822"/>
                  <a:gd name="connsiteX38-561" fmla="*/ 153220 w 352063"/>
                  <a:gd name="connsiteY38-562" fmla="*/ 5668 h 402822"/>
                  <a:gd name="connsiteX39-563" fmla="*/ 175970 w 352063"/>
                  <a:gd name="connsiteY39-564" fmla="*/ 6037 h 402822"/>
                  <a:gd name="connsiteX40-565" fmla="*/ 252132 w 352063"/>
                  <a:gd name="connsiteY40-566" fmla="*/ 3019 h 402822"/>
                  <a:gd name="connsiteX41-567" fmla="*/ 308896 w 352063"/>
                  <a:gd name="connsiteY41-568" fmla="*/ 0 h 402822"/>
                  <a:gd name="connsiteX0-569" fmla="*/ 316763 w 359930"/>
                  <a:gd name="connsiteY0-570" fmla="*/ 0 h 402822"/>
                  <a:gd name="connsiteX1-571" fmla="*/ 349483 w 359930"/>
                  <a:gd name="connsiteY1-572" fmla="*/ 6074 h 402822"/>
                  <a:gd name="connsiteX2-573" fmla="*/ 359930 w 359930"/>
                  <a:gd name="connsiteY2-574" fmla="*/ 27037 h 402822"/>
                  <a:gd name="connsiteX3-575" fmla="*/ 356895 w 359930"/>
                  <a:gd name="connsiteY3-576" fmla="*/ 45695 h 402822"/>
                  <a:gd name="connsiteX4-577" fmla="*/ 344868 w 359930"/>
                  <a:gd name="connsiteY4-578" fmla="*/ 69973 h 402822"/>
                  <a:gd name="connsiteX5-579" fmla="*/ 308115 w 359930"/>
                  <a:gd name="connsiteY5-580" fmla="*/ 59949 h 402822"/>
                  <a:gd name="connsiteX6-581" fmla="*/ 256541 w 359930"/>
                  <a:gd name="connsiteY6-582" fmla="*/ 56801 h 402822"/>
                  <a:gd name="connsiteX7-583" fmla="*/ 229926 w 359930"/>
                  <a:gd name="connsiteY7-584" fmla="*/ 57198 h 402822"/>
                  <a:gd name="connsiteX8-585" fmla="*/ 200426 w 359930"/>
                  <a:gd name="connsiteY8-586" fmla="*/ 58182 h 402822"/>
                  <a:gd name="connsiteX9-587" fmla="*/ 200194 w 359930"/>
                  <a:gd name="connsiteY9-588" fmla="*/ 90900 h 402822"/>
                  <a:gd name="connsiteX10-589" fmla="*/ 199564 w 359930"/>
                  <a:gd name="connsiteY10-590" fmla="*/ 134269 h 402822"/>
                  <a:gd name="connsiteX11-591" fmla="*/ 199109 w 359930"/>
                  <a:gd name="connsiteY11-592" fmla="*/ 170352 h 402822"/>
                  <a:gd name="connsiteX12-593" fmla="*/ 200835 w 359930"/>
                  <a:gd name="connsiteY12-594" fmla="*/ 170322 h 402822"/>
                  <a:gd name="connsiteX13-595" fmla="*/ 213245 w 359930"/>
                  <a:gd name="connsiteY13-596" fmla="*/ 170404 h 402822"/>
                  <a:gd name="connsiteX14-597" fmla="*/ 293088 w 359930"/>
                  <a:gd name="connsiteY14-598" fmla="*/ 168592 h 402822"/>
                  <a:gd name="connsiteX15-599" fmla="*/ 336730 w 359930"/>
                  <a:gd name="connsiteY15-600" fmla="*/ 162060 h 402822"/>
                  <a:gd name="connsiteX16-601" fmla="*/ 342994 w 359930"/>
                  <a:gd name="connsiteY16-602" fmla="*/ 176162 h 402822"/>
                  <a:gd name="connsiteX17-603" fmla="*/ 344564 w 359930"/>
                  <a:gd name="connsiteY17-604" fmla="*/ 186915 h 402822"/>
                  <a:gd name="connsiteX18-605" fmla="*/ 333090 w 359930"/>
                  <a:gd name="connsiteY18-606" fmla="*/ 214447 h 402822"/>
                  <a:gd name="connsiteX19-607" fmla="*/ 294168 w 359930"/>
                  <a:gd name="connsiteY19-608" fmla="*/ 222532 h 402822"/>
                  <a:gd name="connsiteX20-609" fmla="*/ 282707 w 359930"/>
                  <a:gd name="connsiteY20-610" fmla="*/ 222532 h 402822"/>
                  <a:gd name="connsiteX21-611" fmla="*/ 224264 w 359930"/>
                  <a:gd name="connsiteY21-612" fmla="*/ 221991 h 402822"/>
                  <a:gd name="connsiteX22-613" fmla="*/ 209069 w 359930"/>
                  <a:gd name="connsiteY22-614" fmla="*/ 222262 h 402822"/>
                  <a:gd name="connsiteX23-615" fmla="*/ 198033 w 359930"/>
                  <a:gd name="connsiteY23-616" fmla="*/ 222532 h 402822"/>
                  <a:gd name="connsiteX24-617" fmla="*/ 202115 w 359930"/>
                  <a:gd name="connsiteY24-618" fmla="*/ 327390 h 402822"/>
                  <a:gd name="connsiteX25-619" fmla="*/ 215595 w 359930"/>
                  <a:gd name="connsiteY25-620" fmla="*/ 385895 h 402822"/>
                  <a:gd name="connsiteX26-621" fmla="*/ 187184 w 359930"/>
                  <a:gd name="connsiteY26-622" fmla="*/ 399208 h 402822"/>
                  <a:gd name="connsiteX27-623" fmla="*/ 165251 w 359930"/>
                  <a:gd name="connsiteY27-624" fmla="*/ 402822 h 402822"/>
                  <a:gd name="connsiteX28-625" fmla="*/ 140953 w 359930"/>
                  <a:gd name="connsiteY28-626" fmla="*/ 393664 h 402822"/>
                  <a:gd name="connsiteX29-627" fmla="*/ 134098 w 359930"/>
                  <a:gd name="connsiteY29-628" fmla="*/ 361550 h 402822"/>
                  <a:gd name="connsiteX30-629" fmla="*/ 137253 w 359930"/>
                  <a:gd name="connsiteY30-630" fmla="*/ 266693 h 402822"/>
                  <a:gd name="connsiteX31-631" fmla="*/ 134797 w 359930"/>
                  <a:gd name="connsiteY31-632" fmla="*/ 219785 h 402822"/>
                  <a:gd name="connsiteX32-633" fmla="*/ 30022 w 359930"/>
                  <a:gd name="connsiteY32-634" fmla="*/ 217298 h 402822"/>
                  <a:gd name="connsiteX33-635" fmla="*/ 3828 w 359930"/>
                  <a:gd name="connsiteY33-636" fmla="*/ 175030 h 402822"/>
                  <a:gd name="connsiteX34-637" fmla="*/ 137178 w 359930"/>
                  <a:gd name="connsiteY34-638" fmla="*/ 171301 h 402822"/>
                  <a:gd name="connsiteX35-639" fmla="*/ 140409 w 359930"/>
                  <a:gd name="connsiteY35-640" fmla="*/ 102978 h 402822"/>
                  <a:gd name="connsiteX36-641" fmla="*/ 138141 w 359930"/>
                  <a:gd name="connsiteY36-642" fmla="*/ 51421 h 402822"/>
                  <a:gd name="connsiteX37-643" fmla="*/ 130993 w 359930"/>
                  <a:gd name="connsiteY37-644" fmla="*/ 4665 h 402822"/>
                  <a:gd name="connsiteX38-645" fmla="*/ 161087 w 359930"/>
                  <a:gd name="connsiteY38-646" fmla="*/ 5668 h 402822"/>
                  <a:gd name="connsiteX39-647" fmla="*/ 183837 w 359930"/>
                  <a:gd name="connsiteY39-648" fmla="*/ 6037 h 402822"/>
                  <a:gd name="connsiteX40-649" fmla="*/ 259999 w 359930"/>
                  <a:gd name="connsiteY40-650" fmla="*/ 3019 h 402822"/>
                  <a:gd name="connsiteX41-651" fmla="*/ 316763 w 359930"/>
                  <a:gd name="connsiteY41-652" fmla="*/ 0 h 402822"/>
                  <a:gd name="connsiteX0-653" fmla="*/ 316763 w 359930"/>
                  <a:gd name="connsiteY0-654" fmla="*/ 0 h 402822"/>
                  <a:gd name="connsiteX1-655" fmla="*/ 349483 w 359930"/>
                  <a:gd name="connsiteY1-656" fmla="*/ 6074 h 402822"/>
                  <a:gd name="connsiteX2-657" fmla="*/ 359930 w 359930"/>
                  <a:gd name="connsiteY2-658" fmla="*/ 27037 h 402822"/>
                  <a:gd name="connsiteX3-659" fmla="*/ 356895 w 359930"/>
                  <a:gd name="connsiteY3-660" fmla="*/ 45695 h 402822"/>
                  <a:gd name="connsiteX4-661" fmla="*/ 344868 w 359930"/>
                  <a:gd name="connsiteY4-662" fmla="*/ 69973 h 402822"/>
                  <a:gd name="connsiteX5-663" fmla="*/ 308115 w 359930"/>
                  <a:gd name="connsiteY5-664" fmla="*/ 59949 h 402822"/>
                  <a:gd name="connsiteX6-665" fmla="*/ 256541 w 359930"/>
                  <a:gd name="connsiteY6-666" fmla="*/ 56801 h 402822"/>
                  <a:gd name="connsiteX7-667" fmla="*/ 229926 w 359930"/>
                  <a:gd name="connsiteY7-668" fmla="*/ 57198 h 402822"/>
                  <a:gd name="connsiteX8-669" fmla="*/ 200426 w 359930"/>
                  <a:gd name="connsiteY8-670" fmla="*/ 58182 h 402822"/>
                  <a:gd name="connsiteX9-671" fmla="*/ 200194 w 359930"/>
                  <a:gd name="connsiteY9-672" fmla="*/ 90900 h 402822"/>
                  <a:gd name="connsiteX10-673" fmla="*/ 199564 w 359930"/>
                  <a:gd name="connsiteY10-674" fmla="*/ 134269 h 402822"/>
                  <a:gd name="connsiteX11-675" fmla="*/ 199109 w 359930"/>
                  <a:gd name="connsiteY11-676" fmla="*/ 170352 h 402822"/>
                  <a:gd name="connsiteX12-677" fmla="*/ 200835 w 359930"/>
                  <a:gd name="connsiteY12-678" fmla="*/ 170322 h 402822"/>
                  <a:gd name="connsiteX13-679" fmla="*/ 213245 w 359930"/>
                  <a:gd name="connsiteY13-680" fmla="*/ 170404 h 402822"/>
                  <a:gd name="connsiteX14-681" fmla="*/ 293088 w 359930"/>
                  <a:gd name="connsiteY14-682" fmla="*/ 168592 h 402822"/>
                  <a:gd name="connsiteX15-683" fmla="*/ 336730 w 359930"/>
                  <a:gd name="connsiteY15-684" fmla="*/ 162060 h 402822"/>
                  <a:gd name="connsiteX16-685" fmla="*/ 342994 w 359930"/>
                  <a:gd name="connsiteY16-686" fmla="*/ 176162 h 402822"/>
                  <a:gd name="connsiteX17-687" fmla="*/ 344564 w 359930"/>
                  <a:gd name="connsiteY17-688" fmla="*/ 186915 h 402822"/>
                  <a:gd name="connsiteX18-689" fmla="*/ 333090 w 359930"/>
                  <a:gd name="connsiteY18-690" fmla="*/ 214447 h 402822"/>
                  <a:gd name="connsiteX19-691" fmla="*/ 294168 w 359930"/>
                  <a:gd name="connsiteY19-692" fmla="*/ 222532 h 402822"/>
                  <a:gd name="connsiteX20-693" fmla="*/ 282707 w 359930"/>
                  <a:gd name="connsiteY20-694" fmla="*/ 222532 h 402822"/>
                  <a:gd name="connsiteX21-695" fmla="*/ 224264 w 359930"/>
                  <a:gd name="connsiteY21-696" fmla="*/ 221991 h 402822"/>
                  <a:gd name="connsiteX22-697" fmla="*/ 209069 w 359930"/>
                  <a:gd name="connsiteY22-698" fmla="*/ 222262 h 402822"/>
                  <a:gd name="connsiteX23-699" fmla="*/ 198033 w 359930"/>
                  <a:gd name="connsiteY23-700" fmla="*/ 222532 h 402822"/>
                  <a:gd name="connsiteX24-701" fmla="*/ 202115 w 359930"/>
                  <a:gd name="connsiteY24-702" fmla="*/ 327390 h 402822"/>
                  <a:gd name="connsiteX25-703" fmla="*/ 215595 w 359930"/>
                  <a:gd name="connsiteY25-704" fmla="*/ 385895 h 402822"/>
                  <a:gd name="connsiteX26-705" fmla="*/ 187184 w 359930"/>
                  <a:gd name="connsiteY26-706" fmla="*/ 399208 h 402822"/>
                  <a:gd name="connsiteX27-707" fmla="*/ 165251 w 359930"/>
                  <a:gd name="connsiteY27-708" fmla="*/ 402822 h 402822"/>
                  <a:gd name="connsiteX28-709" fmla="*/ 140953 w 359930"/>
                  <a:gd name="connsiteY28-710" fmla="*/ 393664 h 402822"/>
                  <a:gd name="connsiteX29-711" fmla="*/ 134098 w 359930"/>
                  <a:gd name="connsiteY29-712" fmla="*/ 361550 h 402822"/>
                  <a:gd name="connsiteX30-713" fmla="*/ 137253 w 359930"/>
                  <a:gd name="connsiteY30-714" fmla="*/ 266693 h 402822"/>
                  <a:gd name="connsiteX31-715" fmla="*/ 134797 w 359930"/>
                  <a:gd name="connsiteY31-716" fmla="*/ 219785 h 402822"/>
                  <a:gd name="connsiteX32-717" fmla="*/ 30022 w 359930"/>
                  <a:gd name="connsiteY32-718" fmla="*/ 217298 h 402822"/>
                  <a:gd name="connsiteX33-719" fmla="*/ 3828 w 359930"/>
                  <a:gd name="connsiteY33-720" fmla="*/ 175030 h 402822"/>
                  <a:gd name="connsiteX34-721" fmla="*/ 137178 w 359930"/>
                  <a:gd name="connsiteY34-722" fmla="*/ 171301 h 402822"/>
                  <a:gd name="connsiteX35-723" fmla="*/ 140409 w 359930"/>
                  <a:gd name="connsiteY35-724" fmla="*/ 102978 h 402822"/>
                  <a:gd name="connsiteX36-725" fmla="*/ 138141 w 359930"/>
                  <a:gd name="connsiteY36-726" fmla="*/ 51421 h 402822"/>
                  <a:gd name="connsiteX37-727" fmla="*/ 130993 w 359930"/>
                  <a:gd name="connsiteY37-728" fmla="*/ 4665 h 402822"/>
                  <a:gd name="connsiteX38-729" fmla="*/ 161087 w 359930"/>
                  <a:gd name="connsiteY38-730" fmla="*/ 5668 h 402822"/>
                  <a:gd name="connsiteX39-731" fmla="*/ 183837 w 359930"/>
                  <a:gd name="connsiteY39-732" fmla="*/ 6037 h 402822"/>
                  <a:gd name="connsiteX40-733" fmla="*/ 259999 w 359930"/>
                  <a:gd name="connsiteY40-734" fmla="*/ 3019 h 402822"/>
                  <a:gd name="connsiteX41-735" fmla="*/ 316763 w 359930"/>
                  <a:gd name="connsiteY41-736" fmla="*/ 0 h 402822"/>
                  <a:gd name="connsiteX0-737" fmla="*/ 316763 w 359930"/>
                  <a:gd name="connsiteY0-738" fmla="*/ 0 h 402822"/>
                  <a:gd name="connsiteX1-739" fmla="*/ 349483 w 359930"/>
                  <a:gd name="connsiteY1-740" fmla="*/ 6074 h 402822"/>
                  <a:gd name="connsiteX2-741" fmla="*/ 359930 w 359930"/>
                  <a:gd name="connsiteY2-742" fmla="*/ 27037 h 402822"/>
                  <a:gd name="connsiteX3-743" fmla="*/ 356895 w 359930"/>
                  <a:gd name="connsiteY3-744" fmla="*/ 45695 h 402822"/>
                  <a:gd name="connsiteX4-745" fmla="*/ 344868 w 359930"/>
                  <a:gd name="connsiteY4-746" fmla="*/ 69973 h 402822"/>
                  <a:gd name="connsiteX5-747" fmla="*/ 308115 w 359930"/>
                  <a:gd name="connsiteY5-748" fmla="*/ 59949 h 402822"/>
                  <a:gd name="connsiteX6-749" fmla="*/ 256541 w 359930"/>
                  <a:gd name="connsiteY6-750" fmla="*/ 56801 h 402822"/>
                  <a:gd name="connsiteX7-751" fmla="*/ 229926 w 359930"/>
                  <a:gd name="connsiteY7-752" fmla="*/ 57198 h 402822"/>
                  <a:gd name="connsiteX8-753" fmla="*/ 200426 w 359930"/>
                  <a:gd name="connsiteY8-754" fmla="*/ 58182 h 402822"/>
                  <a:gd name="connsiteX9-755" fmla="*/ 200194 w 359930"/>
                  <a:gd name="connsiteY9-756" fmla="*/ 90900 h 402822"/>
                  <a:gd name="connsiteX10-757" fmla="*/ 199564 w 359930"/>
                  <a:gd name="connsiteY10-758" fmla="*/ 134269 h 402822"/>
                  <a:gd name="connsiteX11-759" fmla="*/ 199109 w 359930"/>
                  <a:gd name="connsiteY11-760" fmla="*/ 170352 h 402822"/>
                  <a:gd name="connsiteX12-761" fmla="*/ 200835 w 359930"/>
                  <a:gd name="connsiteY12-762" fmla="*/ 170322 h 402822"/>
                  <a:gd name="connsiteX13-763" fmla="*/ 213245 w 359930"/>
                  <a:gd name="connsiteY13-764" fmla="*/ 170404 h 402822"/>
                  <a:gd name="connsiteX14-765" fmla="*/ 293088 w 359930"/>
                  <a:gd name="connsiteY14-766" fmla="*/ 168592 h 402822"/>
                  <a:gd name="connsiteX15-767" fmla="*/ 336730 w 359930"/>
                  <a:gd name="connsiteY15-768" fmla="*/ 162060 h 402822"/>
                  <a:gd name="connsiteX16-769" fmla="*/ 342994 w 359930"/>
                  <a:gd name="connsiteY16-770" fmla="*/ 176162 h 402822"/>
                  <a:gd name="connsiteX17-771" fmla="*/ 344564 w 359930"/>
                  <a:gd name="connsiteY17-772" fmla="*/ 186915 h 402822"/>
                  <a:gd name="connsiteX18-773" fmla="*/ 333090 w 359930"/>
                  <a:gd name="connsiteY18-774" fmla="*/ 214447 h 402822"/>
                  <a:gd name="connsiteX19-775" fmla="*/ 294168 w 359930"/>
                  <a:gd name="connsiteY19-776" fmla="*/ 222532 h 402822"/>
                  <a:gd name="connsiteX20-777" fmla="*/ 282707 w 359930"/>
                  <a:gd name="connsiteY20-778" fmla="*/ 222532 h 402822"/>
                  <a:gd name="connsiteX21-779" fmla="*/ 224264 w 359930"/>
                  <a:gd name="connsiteY21-780" fmla="*/ 221991 h 402822"/>
                  <a:gd name="connsiteX22-781" fmla="*/ 209069 w 359930"/>
                  <a:gd name="connsiteY22-782" fmla="*/ 222262 h 402822"/>
                  <a:gd name="connsiteX23-783" fmla="*/ 198033 w 359930"/>
                  <a:gd name="connsiteY23-784" fmla="*/ 222532 h 402822"/>
                  <a:gd name="connsiteX24-785" fmla="*/ 202115 w 359930"/>
                  <a:gd name="connsiteY24-786" fmla="*/ 327390 h 402822"/>
                  <a:gd name="connsiteX25-787" fmla="*/ 215595 w 359930"/>
                  <a:gd name="connsiteY25-788" fmla="*/ 385895 h 402822"/>
                  <a:gd name="connsiteX26-789" fmla="*/ 187184 w 359930"/>
                  <a:gd name="connsiteY26-790" fmla="*/ 399208 h 402822"/>
                  <a:gd name="connsiteX27-791" fmla="*/ 165251 w 359930"/>
                  <a:gd name="connsiteY27-792" fmla="*/ 402822 h 402822"/>
                  <a:gd name="connsiteX28-793" fmla="*/ 140953 w 359930"/>
                  <a:gd name="connsiteY28-794" fmla="*/ 393664 h 402822"/>
                  <a:gd name="connsiteX29-795" fmla="*/ 134098 w 359930"/>
                  <a:gd name="connsiteY29-796" fmla="*/ 361550 h 402822"/>
                  <a:gd name="connsiteX30-797" fmla="*/ 137253 w 359930"/>
                  <a:gd name="connsiteY30-798" fmla="*/ 266693 h 402822"/>
                  <a:gd name="connsiteX31-799" fmla="*/ 134797 w 359930"/>
                  <a:gd name="connsiteY31-800" fmla="*/ 219785 h 402822"/>
                  <a:gd name="connsiteX32-801" fmla="*/ 30022 w 359930"/>
                  <a:gd name="connsiteY32-802" fmla="*/ 217298 h 402822"/>
                  <a:gd name="connsiteX33-803" fmla="*/ 3828 w 359930"/>
                  <a:gd name="connsiteY33-804" fmla="*/ 175030 h 402822"/>
                  <a:gd name="connsiteX34-805" fmla="*/ 137178 w 359930"/>
                  <a:gd name="connsiteY34-806" fmla="*/ 171301 h 402822"/>
                  <a:gd name="connsiteX35-807" fmla="*/ 140409 w 359930"/>
                  <a:gd name="connsiteY35-808" fmla="*/ 102978 h 402822"/>
                  <a:gd name="connsiteX36-809" fmla="*/ 138141 w 359930"/>
                  <a:gd name="connsiteY36-810" fmla="*/ 51421 h 402822"/>
                  <a:gd name="connsiteX37-811" fmla="*/ 130993 w 359930"/>
                  <a:gd name="connsiteY37-812" fmla="*/ 4665 h 402822"/>
                  <a:gd name="connsiteX38-813" fmla="*/ 161087 w 359930"/>
                  <a:gd name="connsiteY38-814" fmla="*/ 5668 h 402822"/>
                  <a:gd name="connsiteX39-815" fmla="*/ 183837 w 359930"/>
                  <a:gd name="connsiteY39-816" fmla="*/ 6037 h 402822"/>
                  <a:gd name="connsiteX40-817" fmla="*/ 259999 w 359930"/>
                  <a:gd name="connsiteY40-818" fmla="*/ 3019 h 402822"/>
                  <a:gd name="connsiteX41-819" fmla="*/ 316763 w 359930"/>
                  <a:gd name="connsiteY41-820" fmla="*/ 0 h 402822"/>
                  <a:gd name="connsiteX0-821" fmla="*/ 312935 w 356102"/>
                  <a:gd name="connsiteY0-822" fmla="*/ 0 h 402822"/>
                  <a:gd name="connsiteX1-823" fmla="*/ 345655 w 356102"/>
                  <a:gd name="connsiteY1-824" fmla="*/ 6074 h 402822"/>
                  <a:gd name="connsiteX2-825" fmla="*/ 356102 w 356102"/>
                  <a:gd name="connsiteY2-826" fmla="*/ 27037 h 402822"/>
                  <a:gd name="connsiteX3-827" fmla="*/ 353067 w 356102"/>
                  <a:gd name="connsiteY3-828" fmla="*/ 45695 h 402822"/>
                  <a:gd name="connsiteX4-829" fmla="*/ 341040 w 356102"/>
                  <a:gd name="connsiteY4-830" fmla="*/ 69973 h 402822"/>
                  <a:gd name="connsiteX5-831" fmla="*/ 304287 w 356102"/>
                  <a:gd name="connsiteY5-832" fmla="*/ 59949 h 402822"/>
                  <a:gd name="connsiteX6-833" fmla="*/ 252713 w 356102"/>
                  <a:gd name="connsiteY6-834" fmla="*/ 56801 h 402822"/>
                  <a:gd name="connsiteX7-835" fmla="*/ 226098 w 356102"/>
                  <a:gd name="connsiteY7-836" fmla="*/ 57198 h 402822"/>
                  <a:gd name="connsiteX8-837" fmla="*/ 196598 w 356102"/>
                  <a:gd name="connsiteY8-838" fmla="*/ 58182 h 402822"/>
                  <a:gd name="connsiteX9-839" fmla="*/ 196366 w 356102"/>
                  <a:gd name="connsiteY9-840" fmla="*/ 90900 h 402822"/>
                  <a:gd name="connsiteX10-841" fmla="*/ 195736 w 356102"/>
                  <a:gd name="connsiteY10-842" fmla="*/ 134269 h 402822"/>
                  <a:gd name="connsiteX11-843" fmla="*/ 195281 w 356102"/>
                  <a:gd name="connsiteY11-844" fmla="*/ 170352 h 402822"/>
                  <a:gd name="connsiteX12-845" fmla="*/ 197007 w 356102"/>
                  <a:gd name="connsiteY12-846" fmla="*/ 170322 h 402822"/>
                  <a:gd name="connsiteX13-847" fmla="*/ 209417 w 356102"/>
                  <a:gd name="connsiteY13-848" fmla="*/ 170404 h 402822"/>
                  <a:gd name="connsiteX14-849" fmla="*/ 289260 w 356102"/>
                  <a:gd name="connsiteY14-850" fmla="*/ 168592 h 402822"/>
                  <a:gd name="connsiteX15-851" fmla="*/ 332902 w 356102"/>
                  <a:gd name="connsiteY15-852" fmla="*/ 162060 h 402822"/>
                  <a:gd name="connsiteX16-853" fmla="*/ 339166 w 356102"/>
                  <a:gd name="connsiteY16-854" fmla="*/ 176162 h 402822"/>
                  <a:gd name="connsiteX17-855" fmla="*/ 340736 w 356102"/>
                  <a:gd name="connsiteY17-856" fmla="*/ 186915 h 402822"/>
                  <a:gd name="connsiteX18-857" fmla="*/ 329262 w 356102"/>
                  <a:gd name="connsiteY18-858" fmla="*/ 214447 h 402822"/>
                  <a:gd name="connsiteX19-859" fmla="*/ 290340 w 356102"/>
                  <a:gd name="connsiteY19-860" fmla="*/ 222532 h 402822"/>
                  <a:gd name="connsiteX20-861" fmla="*/ 278879 w 356102"/>
                  <a:gd name="connsiteY20-862" fmla="*/ 222532 h 402822"/>
                  <a:gd name="connsiteX21-863" fmla="*/ 220436 w 356102"/>
                  <a:gd name="connsiteY21-864" fmla="*/ 221991 h 402822"/>
                  <a:gd name="connsiteX22-865" fmla="*/ 205241 w 356102"/>
                  <a:gd name="connsiteY22-866" fmla="*/ 222262 h 402822"/>
                  <a:gd name="connsiteX23-867" fmla="*/ 194205 w 356102"/>
                  <a:gd name="connsiteY23-868" fmla="*/ 222532 h 402822"/>
                  <a:gd name="connsiteX24-869" fmla="*/ 198287 w 356102"/>
                  <a:gd name="connsiteY24-870" fmla="*/ 327390 h 402822"/>
                  <a:gd name="connsiteX25-871" fmla="*/ 211767 w 356102"/>
                  <a:gd name="connsiteY25-872" fmla="*/ 385895 h 402822"/>
                  <a:gd name="connsiteX26-873" fmla="*/ 183356 w 356102"/>
                  <a:gd name="connsiteY26-874" fmla="*/ 399208 h 402822"/>
                  <a:gd name="connsiteX27-875" fmla="*/ 161423 w 356102"/>
                  <a:gd name="connsiteY27-876" fmla="*/ 402822 h 402822"/>
                  <a:gd name="connsiteX28-877" fmla="*/ 137125 w 356102"/>
                  <a:gd name="connsiteY28-878" fmla="*/ 393664 h 402822"/>
                  <a:gd name="connsiteX29-879" fmla="*/ 130270 w 356102"/>
                  <a:gd name="connsiteY29-880" fmla="*/ 361550 h 402822"/>
                  <a:gd name="connsiteX30-881" fmla="*/ 133425 w 356102"/>
                  <a:gd name="connsiteY30-882" fmla="*/ 266693 h 402822"/>
                  <a:gd name="connsiteX31-883" fmla="*/ 130969 w 356102"/>
                  <a:gd name="connsiteY31-884" fmla="*/ 219785 h 402822"/>
                  <a:gd name="connsiteX32-885" fmla="*/ 26194 w 356102"/>
                  <a:gd name="connsiteY32-886" fmla="*/ 217298 h 402822"/>
                  <a:gd name="connsiteX33-887" fmla="*/ 0 w 356102"/>
                  <a:gd name="connsiteY33-888" fmla="*/ 175030 h 402822"/>
                  <a:gd name="connsiteX34-889" fmla="*/ 133350 w 356102"/>
                  <a:gd name="connsiteY34-890" fmla="*/ 171301 h 402822"/>
                  <a:gd name="connsiteX35-891" fmla="*/ 136581 w 356102"/>
                  <a:gd name="connsiteY35-892" fmla="*/ 102978 h 402822"/>
                  <a:gd name="connsiteX36-893" fmla="*/ 134313 w 356102"/>
                  <a:gd name="connsiteY36-894" fmla="*/ 51421 h 402822"/>
                  <a:gd name="connsiteX37-895" fmla="*/ 127165 w 356102"/>
                  <a:gd name="connsiteY37-896" fmla="*/ 4665 h 402822"/>
                  <a:gd name="connsiteX38-897" fmla="*/ 157259 w 356102"/>
                  <a:gd name="connsiteY38-898" fmla="*/ 5668 h 402822"/>
                  <a:gd name="connsiteX39-899" fmla="*/ 180009 w 356102"/>
                  <a:gd name="connsiteY39-900" fmla="*/ 6037 h 402822"/>
                  <a:gd name="connsiteX40-901" fmla="*/ 256171 w 356102"/>
                  <a:gd name="connsiteY40-902" fmla="*/ 3019 h 402822"/>
                  <a:gd name="connsiteX41-903" fmla="*/ 312935 w 356102"/>
                  <a:gd name="connsiteY41-904" fmla="*/ 0 h 402822"/>
                  <a:gd name="connsiteX0-905" fmla="*/ 315316 w 358483"/>
                  <a:gd name="connsiteY0-906" fmla="*/ 0 h 402822"/>
                  <a:gd name="connsiteX1-907" fmla="*/ 348036 w 358483"/>
                  <a:gd name="connsiteY1-908" fmla="*/ 6074 h 402822"/>
                  <a:gd name="connsiteX2-909" fmla="*/ 358483 w 358483"/>
                  <a:gd name="connsiteY2-910" fmla="*/ 27037 h 402822"/>
                  <a:gd name="connsiteX3-911" fmla="*/ 355448 w 358483"/>
                  <a:gd name="connsiteY3-912" fmla="*/ 45695 h 402822"/>
                  <a:gd name="connsiteX4-913" fmla="*/ 343421 w 358483"/>
                  <a:gd name="connsiteY4-914" fmla="*/ 69973 h 402822"/>
                  <a:gd name="connsiteX5-915" fmla="*/ 306668 w 358483"/>
                  <a:gd name="connsiteY5-916" fmla="*/ 59949 h 402822"/>
                  <a:gd name="connsiteX6-917" fmla="*/ 255094 w 358483"/>
                  <a:gd name="connsiteY6-918" fmla="*/ 56801 h 402822"/>
                  <a:gd name="connsiteX7-919" fmla="*/ 228479 w 358483"/>
                  <a:gd name="connsiteY7-920" fmla="*/ 57198 h 402822"/>
                  <a:gd name="connsiteX8-921" fmla="*/ 198979 w 358483"/>
                  <a:gd name="connsiteY8-922" fmla="*/ 58182 h 402822"/>
                  <a:gd name="connsiteX9-923" fmla="*/ 198747 w 358483"/>
                  <a:gd name="connsiteY9-924" fmla="*/ 90900 h 402822"/>
                  <a:gd name="connsiteX10-925" fmla="*/ 198117 w 358483"/>
                  <a:gd name="connsiteY10-926" fmla="*/ 134269 h 402822"/>
                  <a:gd name="connsiteX11-927" fmla="*/ 197662 w 358483"/>
                  <a:gd name="connsiteY11-928" fmla="*/ 170352 h 402822"/>
                  <a:gd name="connsiteX12-929" fmla="*/ 199388 w 358483"/>
                  <a:gd name="connsiteY12-930" fmla="*/ 170322 h 402822"/>
                  <a:gd name="connsiteX13-931" fmla="*/ 211798 w 358483"/>
                  <a:gd name="connsiteY13-932" fmla="*/ 170404 h 402822"/>
                  <a:gd name="connsiteX14-933" fmla="*/ 291641 w 358483"/>
                  <a:gd name="connsiteY14-934" fmla="*/ 168592 h 402822"/>
                  <a:gd name="connsiteX15-935" fmla="*/ 335283 w 358483"/>
                  <a:gd name="connsiteY15-936" fmla="*/ 162060 h 402822"/>
                  <a:gd name="connsiteX16-937" fmla="*/ 341547 w 358483"/>
                  <a:gd name="connsiteY16-938" fmla="*/ 176162 h 402822"/>
                  <a:gd name="connsiteX17-939" fmla="*/ 343117 w 358483"/>
                  <a:gd name="connsiteY17-940" fmla="*/ 186915 h 402822"/>
                  <a:gd name="connsiteX18-941" fmla="*/ 331643 w 358483"/>
                  <a:gd name="connsiteY18-942" fmla="*/ 214447 h 402822"/>
                  <a:gd name="connsiteX19-943" fmla="*/ 292721 w 358483"/>
                  <a:gd name="connsiteY19-944" fmla="*/ 222532 h 402822"/>
                  <a:gd name="connsiteX20-945" fmla="*/ 281260 w 358483"/>
                  <a:gd name="connsiteY20-946" fmla="*/ 222532 h 402822"/>
                  <a:gd name="connsiteX21-947" fmla="*/ 222817 w 358483"/>
                  <a:gd name="connsiteY21-948" fmla="*/ 221991 h 402822"/>
                  <a:gd name="connsiteX22-949" fmla="*/ 207622 w 358483"/>
                  <a:gd name="connsiteY22-950" fmla="*/ 222262 h 402822"/>
                  <a:gd name="connsiteX23-951" fmla="*/ 196586 w 358483"/>
                  <a:gd name="connsiteY23-952" fmla="*/ 222532 h 402822"/>
                  <a:gd name="connsiteX24-953" fmla="*/ 200668 w 358483"/>
                  <a:gd name="connsiteY24-954" fmla="*/ 327390 h 402822"/>
                  <a:gd name="connsiteX25-955" fmla="*/ 214148 w 358483"/>
                  <a:gd name="connsiteY25-956" fmla="*/ 385895 h 402822"/>
                  <a:gd name="connsiteX26-957" fmla="*/ 185737 w 358483"/>
                  <a:gd name="connsiteY26-958" fmla="*/ 399208 h 402822"/>
                  <a:gd name="connsiteX27-959" fmla="*/ 163804 w 358483"/>
                  <a:gd name="connsiteY27-960" fmla="*/ 402822 h 402822"/>
                  <a:gd name="connsiteX28-961" fmla="*/ 139506 w 358483"/>
                  <a:gd name="connsiteY28-962" fmla="*/ 393664 h 402822"/>
                  <a:gd name="connsiteX29-963" fmla="*/ 132651 w 358483"/>
                  <a:gd name="connsiteY29-964" fmla="*/ 361550 h 402822"/>
                  <a:gd name="connsiteX30-965" fmla="*/ 135806 w 358483"/>
                  <a:gd name="connsiteY30-966" fmla="*/ 266693 h 402822"/>
                  <a:gd name="connsiteX31-967" fmla="*/ 133350 w 358483"/>
                  <a:gd name="connsiteY31-968" fmla="*/ 219785 h 402822"/>
                  <a:gd name="connsiteX32-969" fmla="*/ 28575 w 358483"/>
                  <a:gd name="connsiteY32-970" fmla="*/ 217298 h 402822"/>
                  <a:gd name="connsiteX33-971" fmla="*/ 0 w 358483"/>
                  <a:gd name="connsiteY33-972" fmla="*/ 167571 h 402822"/>
                  <a:gd name="connsiteX34-973" fmla="*/ 135731 w 358483"/>
                  <a:gd name="connsiteY34-974" fmla="*/ 171301 h 402822"/>
                  <a:gd name="connsiteX35-975" fmla="*/ 138962 w 358483"/>
                  <a:gd name="connsiteY35-976" fmla="*/ 102978 h 402822"/>
                  <a:gd name="connsiteX36-977" fmla="*/ 136694 w 358483"/>
                  <a:gd name="connsiteY36-978" fmla="*/ 51421 h 402822"/>
                  <a:gd name="connsiteX37-979" fmla="*/ 129546 w 358483"/>
                  <a:gd name="connsiteY37-980" fmla="*/ 4665 h 402822"/>
                  <a:gd name="connsiteX38-981" fmla="*/ 159640 w 358483"/>
                  <a:gd name="connsiteY38-982" fmla="*/ 5668 h 402822"/>
                  <a:gd name="connsiteX39-983" fmla="*/ 182390 w 358483"/>
                  <a:gd name="connsiteY39-984" fmla="*/ 6037 h 402822"/>
                  <a:gd name="connsiteX40-985" fmla="*/ 258552 w 358483"/>
                  <a:gd name="connsiteY40-986" fmla="*/ 3019 h 402822"/>
                  <a:gd name="connsiteX41-987" fmla="*/ 315316 w 358483"/>
                  <a:gd name="connsiteY41-988" fmla="*/ 0 h 402822"/>
                  <a:gd name="connsiteX0-989" fmla="*/ 315316 w 358483"/>
                  <a:gd name="connsiteY0-990" fmla="*/ 0 h 402822"/>
                  <a:gd name="connsiteX1-991" fmla="*/ 348036 w 358483"/>
                  <a:gd name="connsiteY1-992" fmla="*/ 6074 h 402822"/>
                  <a:gd name="connsiteX2-993" fmla="*/ 358483 w 358483"/>
                  <a:gd name="connsiteY2-994" fmla="*/ 27037 h 402822"/>
                  <a:gd name="connsiteX3-995" fmla="*/ 355448 w 358483"/>
                  <a:gd name="connsiteY3-996" fmla="*/ 45695 h 402822"/>
                  <a:gd name="connsiteX4-997" fmla="*/ 343421 w 358483"/>
                  <a:gd name="connsiteY4-998" fmla="*/ 69973 h 402822"/>
                  <a:gd name="connsiteX5-999" fmla="*/ 306668 w 358483"/>
                  <a:gd name="connsiteY5-1000" fmla="*/ 59949 h 402822"/>
                  <a:gd name="connsiteX6-1001" fmla="*/ 255094 w 358483"/>
                  <a:gd name="connsiteY6-1002" fmla="*/ 56801 h 402822"/>
                  <a:gd name="connsiteX7-1003" fmla="*/ 228479 w 358483"/>
                  <a:gd name="connsiteY7-1004" fmla="*/ 57198 h 402822"/>
                  <a:gd name="connsiteX8-1005" fmla="*/ 198979 w 358483"/>
                  <a:gd name="connsiteY8-1006" fmla="*/ 58182 h 402822"/>
                  <a:gd name="connsiteX9-1007" fmla="*/ 198747 w 358483"/>
                  <a:gd name="connsiteY9-1008" fmla="*/ 90900 h 402822"/>
                  <a:gd name="connsiteX10-1009" fmla="*/ 198117 w 358483"/>
                  <a:gd name="connsiteY10-1010" fmla="*/ 134269 h 402822"/>
                  <a:gd name="connsiteX11-1011" fmla="*/ 197662 w 358483"/>
                  <a:gd name="connsiteY11-1012" fmla="*/ 170352 h 402822"/>
                  <a:gd name="connsiteX12-1013" fmla="*/ 199388 w 358483"/>
                  <a:gd name="connsiteY12-1014" fmla="*/ 170322 h 402822"/>
                  <a:gd name="connsiteX13-1015" fmla="*/ 211798 w 358483"/>
                  <a:gd name="connsiteY13-1016" fmla="*/ 170404 h 402822"/>
                  <a:gd name="connsiteX14-1017" fmla="*/ 291641 w 358483"/>
                  <a:gd name="connsiteY14-1018" fmla="*/ 168592 h 402822"/>
                  <a:gd name="connsiteX15-1019" fmla="*/ 335283 w 358483"/>
                  <a:gd name="connsiteY15-1020" fmla="*/ 162060 h 402822"/>
                  <a:gd name="connsiteX16-1021" fmla="*/ 341547 w 358483"/>
                  <a:gd name="connsiteY16-1022" fmla="*/ 176162 h 402822"/>
                  <a:gd name="connsiteX17-1023" fmla="*/ 343117 w 358483"/>
                  <a:gd name="connsiteY17-1024" fmla="*/ 186915 h 402822"/>
                  <a:gd name="connsiteX18-1025" fmla="*/ 331643 w 358483"/>
                  <a:gd name="connsiteY18-1026" fmla="*/ 214447 h 402822"/>
                  <a:gd name="connsiteX19-1027" fmla="*/ 292721 w 358483"/>
                  <a:gd name="connsiteY19-1028" fmla="*/ 222532 h 402822"/>
                  <a:gd name="connsiteX20-1029" fmla="*/ 281260 w 358483"/>
                  <a:gd name="connsiteY20-1030" fmla="*/ 222532 h 402822"/>
                  <a:gd name="connsiteX21-1031" fmla="*/ 222817 w 358483"/>
                  <a:gd name="connsiteY21-1032" fmla="*/ 221991 h 402822"/>
                  <a:gd name="connsiteX22-1033" fmla="*/ 207622 w 358483"/>
                  <a:gd name="connsiteY22-1034" fmla="*/ 222262 h 402822"/>
                  <a:gd name="connsiteX23-1035" fmla="*/ 196586 w 358483"/>
                  <a:gd name="connsiteY23-1036" fmla="*/ 222532 h 402822"/>
                  <a:gd name="connsiteX24-1037" fmla="*/ 200668 w 358483"/>
                  <a:gd name="connsiteY24-1038" fmla="*/ 327390 h 402822"/>
                  <a:gd name="connsiteX25-1039" fmla="*/ 214148 w 358483"/>
                  <a:gd name="connsiteY25-1040" fmla="*/ 385895 h 402822"/>
                  <a:gd name="connsiteX26-1041" fmla="*/ 185737 w 358483"/>
                  <a:gd name="connsiteY26-1042" fmla="*/ 399208 h 402822"/>
                  <a:gd name="connsiteX27-1043" fmla="*/ 163804 w 358483"/>
                  <a:gd name="connsiteY27-1044" fmla="*/ 402822 h 402822"/>
                  <a:gd name="connsiteX28-1045" fmla="*/ 139506 w 358483"/>
                  <a:gd name="connsiteY28-1046" fmla="*/ 393664 h 402822"/>
                  <a:gd name="connsiteX29-1047" fmla="*/ 132651 w 358483"/>
                  <a:gd name="connsiteY29-1048" fmla="*/ 361550 h 402822"/>
                  <a:gd name="connsiteX30-1049" fmla="*/ 135806 w 358483"/>
                  <a:gd name="connsiteY30-1050" fmla="*/ 266693 h 402822"/>
                  <a:gd name="connsiteX31-1051" fmla="*/ 133350 w 358483"/>
                  <a:gd name="connsiteY31-1052" fmla="*/ 219785 h 402822"/>
                  <a:gd name="connsiteX32-1053" fmla="*/ 28575 w 358483"/>
                  <a:gd name="connsiteY32-1054" fmla="*/ 217298 h 402822"/>
                  <a:gd name="connsiteX33-1055" fmla="*/ 0 w 358483"/>
                  <a:gd name="connsiteY33-1056" fmla="*/ 167571 h 402822"/>
                  <a:gd name="connsiteX34-1057" fmla="*/ 135731 w 358483"/>
                  <a:gd name="connsiteY34-1058" fmla="*/ 171301 h 402822"/>
                  <a:gd name="connsiteX35-1059" fmla="*/ 138962 w 358483"/>
                  <a:gd name="connsiteY35-1060" fmla="*/ 102978 h 402822"/>
                  <a:gd name="connsiteX36-1061" fmla="*/ 136694 w 358483"/>
                  <a:gd name="connsiteY36-1062" fmla="*/ 51421 h 402822"/>
                  <a:gd name="connsiteX37-1063" fmla="*/ 129546 w 358483"/>
                  <a:gd name="connsiteY37-1064" fmla="*/ 4665 h 402822"/>
                  <a:gd name="connsiteX38-1065" fmla="*/ 159640 w 358483"/>
                  <a:gd name="connsiteY38-1066" fmla="*/ 5668 h 402822"/>
                  <a:gd name="connsiteX39-1067" fmla="*/ 182390 w 358483"/>
                  <a:gd name="connsiteY39-1068" fmla="*/ 6037 h 402822"/>
                  <a:gd name="connsiteX40-1069" fmla="*/ 258552 w 358483"/>
                  <a:gd name="connsiteY40-1070" fmla="*/ 3019 h 402822"/>
                  <a:gd name="connsiteX41-1071" fmla="*/ 315316 w 358483"/>
                  <a:gd name="connsiteY41-1072" fmla="*/ 0 h 402822"/>
                  <a:gd name="connsiteX0-1073" fmla="*/ 315316 w 358483"/>
                  <a:gd name="connsiteY0-1074" fmla="*/ 0 h 402822"/>
                  <a:gd name="connsiteX1-1075" fmla="*/ 348036 w 358483"/>
                  <a:gd name="connsiteY1-1076" fmla="*/ 6074 h 402822"/>
                  <a:gd name="connsiteX2-1077" fmla="*/ 358483 w 358483"/>
                  <a:gd name="connsiteY2-1078" fmla="*/ 27037 h 402822"/>
                  <a:gd name="connsiteX3-1079" fmla="*/ 355448 w 358483"/>
                  <a:gd name="connsiteY3-1080" fmla="*/ 45695 h 402822"/>
                  <a:gd name="connsiteX4-1081" fmla="*/ 343421 w 358483"/>
                  <a:gd name="connsiteY4-1082" fmla="*/ 69973 h 402822"/>
                  <a:gd name="connsiteX5-1083" fmla="*/ 306668 w 358483"/>
                  <a:gd name="connsiteY5-1084" fmla="*/ 59949 h 402822"/>
                  <a:gd name="connsiteX6-1085" fmla="*/ 255094 w 358483"/>
                  <a:gd name="connsiteY6-1086" fmla="*/ 56801 h 402822"/>
                  <a:gd name="connsiteX7-1087" fmla="*/ 228479 w 358483"/>
                  <a:gd name="connsiteY7-1088" fmla="*/ 57198 h 402822"/>
                  <a:gd name="connsiteX8-1089" fmla="*/ 198979 w 358483"/>
                  <a:gd name="connsiteY8-1090" fmla="*/ 58182 h 402822"/>
                  <a:gd name="connsiteX9-1091" fmla="*/ 198747 w 358483"/>
                  <a:gd name="connsiteY9-1092" fmla="*/ 90900 h 402822"/>
                  <a:gd name="connsiteX10-1093" fmla="*/ 198117 w 358483"/>
                  <a:gd name="connsiteY10-1094" fmla="*/ 134269 h 402822"/>
                  <a:gd name="connsiteX11-1095" fmla="*/ 197662 w 358483"/>
                  <a:gd name="connsiteY11-1096" fmla="*/ 170352 h 402822"/>
                  <a:gd name="connsiteX12-1097" fmla="*/ 199388 w 358483"/>
                  <a:gd name="connsiteY12-1098" fmla="*/ 170322 h 402822"/>
                  <a:gd name="connsiteX13-1099" fmla="*/ 211798 w 358483"/>
                  <a:gd name="connsiteY13-1100" fmla="*/ 170404 h 402822"/>
                  <a:gd name="connsiteX14-1101" fmla="*/ 291641 w 358483"/>
                  <a:gd name="connsiteY14-1102" fmla="*/ 168592 h 402822"/>
                  <a:gd name="connsiteX15-1103" fmla="*/ 335283 w 358483"/>
                  <a:gd name="connsiteY15-1104" fmla="*/ 162060 h 402822"/>
                  <a:gd name="connsiteX16-1105" fmla="*/ 341547 w 358483"/>
                  <a:gd name="connsiteY16-1106" fmla="*/ 176162 h 402822"/>
                  <a:gd name="connsiteX17-1107" fmla="*/ 343117 w 358483"/>
                  <a:gd name="connsiteY17-1108" fmla="*/ 186915 h 402822"/>
                  <a:gd name="connsiteX18-1109" fmla="*/ 331643 w 358483"/>
                  <a:gd name="connsiteY18-1110" fmla="*/ 214447 h 402822"/>
                  <a:gd name="connsiteX19-1111" fmla="*/ 292721 w 358483"/>
                  <a:gd name="connsiteY19-1112" fmla="*/ 222532 h 402822"/>
                  <a:gd name="connsiteX20-1113" fmla="*/ 281260 w 358483"/>
                  <a:gd name="connsiteY20-1114" fmla="*/ 222532 h 402822"/>
                  <a:gd name="connsiteX21-1115" fmla="*/ 222817 w 358483"/>
                  <a:gd name="connsiteY21-1116" fmla="*/ 221991 h 402822"/>
                  <a:gd name="connsiteX22-1117" fmla="*/ 207622 w 358483"/>
                  <a:gd name="connsiteY22-1118" fmla="*/ 222262 h 402822"/>
                  <a:gd name="connsiteX23-1119" fmla="*/ 196586 w 358483"/>
                  <a:gd name="connsiteY23-1120" fmla="*/ 222532 h 402822"/>
                  <a:gd name="connsiteX24-1121" fmla="*/ 200668 w 358483"/>
                  <a:gd name="connsiteY24-1122" fmla="*/ 327390 h 402822"/>
                  <a:gd name="connsiteX25-1123" fmla="*/ 214148 w 358483"/>
                  <a:gd name="connsiteY25-1124" fmla="*/ 385895 h 402822"/>
                  <a:gd name="connsiteX26-1125" fmla="*/ 185737 w 358483"/>
                  <a:gd name="connsiteY26-1126" fmla="*/ 399208 h 402822"/>
                  <a:gd name="connsiteX27-1127" fmla="*/ 163804 w 358483"/>
                  <a:gd name="connsiteY27-1128" fmla="*/ 402822 h 402822"/>
                  <a:gd name="connsiteX28-1129" fmla="*/ 139506 w 358483"/>
                  <a:gd name="connsiteY28-1130" fmla="*/ 393664 h 402822"/>
                  <a:gd name="connsiteX29-1131" fmla="*/ 132651 w 358483"/>
                  <a:gd name="connsiteY29-1132" fmla="*/ 361550 h 402822"/>
                  <a:gd name="connsiteX30-1133" fmla="*/ 135806 w 358483"/>
                  <a:gd name="connsiteY30-1134" fmla="*/ 266693 h 402822"/>
                  <a:gd name="connsiteX31-1135" fmla="*/ 133350 w 358483"/>
                  <a:gd name="connsiteY31-1136" fmla="*/ 219785 h 402822"/>
                  <a:gd name="connsiteX32-1137" fmla="*/ 19050 w 358483"/>
                  <a:gd name="connsiteY32-1138" fmla="*/ 223514 h 402822"/>
                  <a:gd name="connsiteX33-1139" fmla="*/ 0 w 358483"/>
                  <a:gd name="connsiteY33-1140" fmla="*/ 167571 h 402822"/>
                  <a:gd name="connsiteX34-1141" fmla="*/ 135731 w 358483"/>
                  <a:gd name="connsiteY34-1142" fmla="*/ 171301 h 402822"/>
                  <a:gd name="connsiteX35-1143" fmla="*/ 138962 w 358483"/>
                  <a:gd name="connsiteY35-1144" fmla="*/ 102978 h 402822"/>
                  <a:gd name="connsiteX36-1145" fmla="*/ 136694 w 358483"/>
                  <a:gd name="connsiteY36-1146" fmla="*/ 51421 h 402822"/>
                  <a:gd name="connsiteX37-1147" fmla="*/ 129546 w 358483"/>
                  <a:gd name="connsiteY37-1148" fmla="*/ 4665 h 402822"/>
                  <a:gd name="connsiteX38-1149" fmla="*/ 159640 w 358483"/>
                  <a:gd name="connsiteY38-1150" fmla="*/ 5668 h 402822"/>
                  <a:gd name="connsiteX39-1151" fmla="*/ 182390 w 358483"/>
                  <a:gd name="connsiteY39-1152" fmla="*/ 6037 h 402822"/>
                  <a:gd name="connsiteX40-1153" fmla="*/ 258552 w 358483"/>
                  <a:gd name="connsiteY40-1154" fmla="*/ 3019 h 402822"/>
                  <a:gd name="connsiteX41-1155" fmla="*/ 315316 w 358483"/>
                  <a:gd name="connsiteY41-1156" fmla="*/ 0 h 402822"/>
                  <a:gd name="connsiteX0-1157" fmla="*/ 315316 w 358483"/>
                  <a:gd name="connsiteY0-1158" fmla="*/ 0 h 402822"/>
                  <a:gd name="connsiteX1-1159" fmla="*/ 348036 w 358483"/>
                  <a:gd name="connsiteY1-1160" fmla="*/ 6074 h 402822"/>
                  <a:gd name="connsiteX2-1161" fmla="*/ 358483 w 358483"/>
                  <a:gd name="connsiteY2-1162" fmla="*/ 27037 h 402822"/>
                  <a:gd name="connsiteX3-1163" fmla="*/ 355448 w 358483"/>
                  <a:gd name="connsiteY3-1164" fmla="*/ 45695 h 402822"/>
                  <a:gd name="connsiteX4-1165" fmla="*/ 343421 w 358483"/>
                  <a:gd name="connsiteY4-1166" fmla="*/ 69973 h 402822"/>
                  <a:gd name="connsiteX5-1167" fmla="*/ 306668 w 358483"/>
                  <a:gd name="connsiteY5-1168" fmla="*/ 59949 h 402822"/>
                  <a:gd name="connsiteX6-1169" fmla="*/ 255094 w 358483"/>
                  <a:gd name="connsiteY6-1170" fmla="*/ 56801 h 402822"/>
                  <a:gd name="connsiteX7-1171" fmla="*/ 228479 w 358483"/>
                  <a:gd name="connsiteY7-1172" fmla="*/ 57198 h 402822"/>
                  <a:gd name="connsiteX8-1173" fmla="*/ 198979 w 358483"/>
                  <a:gd name="connsiteY8-1174" fmla="*/ 58182 h 402822"/>
                  <a:gd name="connsiteX9-1175" fmla="*/ 198747 w 358483"/>
                  <a:gd name="connsiteY9-1176" fmla="*/ 90900 h 402822"/>
                  <a:gd name="connsiteX10-1177" fmla="*/ 198117 w 358483"/>
                  <a:gd name="connsiteY10-1178" fmla="*/ 134269 h 402822"/>
                  <a:gd name="connsiteX11-1179" fmla="*/ 197662 w 358483"/>
                  <a:gd name="connsiteY11-1180" fmla="*/ 170352 h 402822"/>
                  <a:gd name="connsiteX12-1181" fmla="*/ 199388 w 358483"/>
                  <a:gd name="connsiteY12-1182" fmla="*/ 170322 h 402822"/>
                  <a:gd name="connsiteX13-1183" fmla="*/ 211798 w 358483"/>
                  <a:gd name="connsiteY13-1184" fmla="*/ 170404 h 402822"/>
                  <a:gd name="connsiteX14-1185" fmla="*/ 291641 w 358483"/>
                  <a:gd name="connsiteY14-1186" fmla="*/ 168592 h 402822"/>
                  <a:gd name="connsiteX15-1187" fmla="*/ 335283 w 358483"/>
                  <a:gd name="connsiteY15-1188" fmla="*/ 162060 h 402822"/>
                  <a:gd name="connsiteX16-1189" fmla="*/ 341547 w 358483"/>
                  <a:gd name="connsiteY16-1190" fmla="*/ 176162 h 402822"/>
                  <a:gd name="connsiteX17-1191" fmla="*/ 343117 w 358483"/>
                  <a:gd name="connsiteY17-1192" fmla="*/ 186915 h 402822"/>
                  <a:gd name="connsiteX18-1193" fmla="*/ 331643 w 358483"/>
                  <a:gd name="connsiteY18-1194" fmla="*/ 214447 h 402822"/>
                  <a:gd name="connsiteX19-1195" fmla="*/ 292721 w 358483"/>
                  <a:gd name="connsiteY19-1196" fmla="*/ 222532 h 402822"/>
                  <a:gd name="connsiteX20-1197" fmla="*/ 281260 w 358483"/>
                  <a:gd name="connsiteY20-1198" fmla="*/ 222532 h 402822"/>
                  <a:gd name="connsiteX21-1199" fmla="*/ 222817 w 358483"/>
                  <a:gd name="connsiteY21-1200" fmla="*/ 221991 h 402822"/>
                  <a:gd name="connsiteX22-1201" fmla="*/ 207622 w 358483"/>
                  <a:gd name="connsiteY22-1202" fmla="*/ 222262 h 402822"/>
                  <a:gd name="connsiteX23-1203" fmla="*/ 196586 w 358483"/>
                  <a:gd name="connsiteY23-1204" fmla="*/ 222532 h 402822"/>
                  <a:gd name="connsiteX24-1205" fmla="*/ 200668 w 358483"/>
                  <a:gd name="connsiteY24-1206" fmla="*/ 327390 h 402822"/>
                  <a:gd name="connsiteX25-1207" fmla="*/ 214148 w 358483"/>
                  <a:gd name="connsiteY25-1208" fmla="*/ 385895 h 402822"/>
                  <a:gd name="connsiteX26-1209" fmla="*/ 185737 w 358483"/>
                  <a:gd name="connsiteY26-1210" fmla="*/ 399208 h 402822"/>
                  <a:gd name="connsiteX27-1211" fmla="*/ 163804 w 358483"/>
                  <a:gd name="connsiteY27-1212" fmla="*/ 402822 h 402822"/>
                  <a:gd name="connsiteX28-1213" fmla="*/ 139506 w 358483"/>
                  <a:gd name="connsiteY28-1214" fmla="*/ 393664 h 402822"/>
                  <a:gd name="connsiteX29-1215" fmla="*/ 132651 w 358483"/>
                  <a:gd name="connsiteY29-1216" fmla="*/ 361550 h 402822"/>
                  <a:gd name="connsiteX30-1217" fmla="*/ 135806 w 358483"/>
                  <a:gd name="connsiteY30-1218" fmla="*/ 266693 h 402822"/>
                  <a:gd name="connsiteX31-1219" fmla="*/ 133350 w 358483"/>
                  <a:gd name="connsiteY31-1220" fmla="*/ 219785 h 402822"/>
                  <a:gd name="connsiteX32-1221" fmla="*/ 19050 w 358483"/>
                  <a:gd name="connsiteY32-1222" fmla="*/ 223514 h 402822"/>
                  <a:gd name="connsiteX33-1223" fmla="*/ 0 w 358483"/>
                  <a:gd name="connsiteY33-1224" fmla="*/ 167571 h 402822"/>
                  <a:gd name="connsiteX34-1225" fmla="*/ 135731 w 358483"/>
                  <a:gd name="connsiteY34-1226" fmla="*/ 171301 h 402822"/>
                  <a:gd name="connsiteX35-1227" fmla="*/ 138962 w 358483"/>
                  <a:gd name="connsiteY35-1228" fmla="*/ 102978 h 402822"/>
                  <a:gd name="connsiteX36-1229" fmla="*/ 136694 w 358483"/>
                  <a:gd name="connsiteY36-1230" fmla="*/ 51421 h 402822"/>
                  <a:gd name="connsiteX37-1231" fmla="*/ 129546 w 358483"/>
                  <a:gd name="connsiteY37-1232" fmla="*/ 4665 h 402822"/>
                  <a:gd name="connsiteX38-1233" fmla="*/ 159640 w 358483"/>
                  <a:gd name="connsiteY38-1234" fmla="*/ 5668 h 402822"/>
                  <a:gd name="connsiteX39-1235" fmla="*/ 182390 w 358483"/>
                  <a:gd name="connsiteY39-1236" fmla="*/ 6037 h 402822"/>
                  <a:gd name="connsiteX40-1237" fmla="*/ 258552 w 358483"/>
                  <a:gd name="connsiteY40-1238" fmla="*/ 3019 h 402822"/>
                  <a:gd name="connsiteX41-1239" fmla="*/ 315316 w 358483"/>
                  <a:gd name="connsiteY41-1240" fmla="*/ 0 h 402822"/>
                  <a:gd name="connsiteX0-1241" fmla="*/ 315316 w 358483"/>
                  <a:gd name="connsiteY0-1242" fmla="*/ 0 h 402822"/>
                  <a:gd name="connsiteX1-1243" fmla="*/ 348036 w 358483"/>
                  <a:gd name="connsiteY1-1244" fmla="*/ 6074 h 402822"/>
                  <a:gd name="connsiteX2-1245" fmla="*/ 358483 w 358483"/>
                  <a:gd name="connsiteY2-1246" fmla="*/ 27037 h 402822"/>
                  <a:gd name="connsiteX3-1247" fmla="*/ 355448 w 358483"/>
                  <a:gd name="connsiteY3-1248" fmla="*/ 45695 h 402822"/>
                  <a:gd name="connsiteX4-1249" fmla="*/ 343421 w 358483"/>
                  <a:gd name="connsiteY4-1250" fmla="*/ 69973 h 402822"/>
                  <a:gd name="connsiteX5-1251" fmla="*/ 306668 w 358483"/>
                  <a:gd name="connsiteY5-1252" fmla="*/ 59949 h 402822"/>
                  <a:gd name="connsiteX6-1253" fmla="*/ 255094 w 358483"/>
                  <a:gd name="connsiteY6-1254" fmla="*/ 56801 h 402822"/>
                  <a:gd name="connsiteX7-1255" fmla="*/ 228479 w 358483"/>
                  <a:gd name="connsiteY7-1256" fmla="*/ 57198 h 402822"/>
                  <a:gd name="connsiteX8-1257" fmla="*/ 198979 w 358483"/>
                  <a:gd name="connsiteY8-1258" fmla="*/ 58182 h 402822"/>
                  <a:gd name="connsiteX9-1259" fmla="*/ 198747 w 358483"/>
                  <a:gd name="connsiteY9-1260" fmla="*/ 90900 h 402822"/>
                  <a:gd name="connsiteX10-1261" fmla="*/ 198117 w 358483"/>
                  <a:gd name="connsiteY10-1262" fmla="*/ 134269 h 402822"/>
                  <a:gd name="connsiteX11-1263" fmla="*/ 197662 w 358483"/>
                  <a:gd name="connsiteY11-1264" fmla="*/ 170352 h 402822"/>
                  <a:gd name="connsiteX12-1265" fmla="*/ 199388 w 358483"/>
                  <a:gd name="connsiteY12-1266" fmla="*/ 170322 h 402822"/>
                  <a:gd name="connsiteX13-1267" fmla="*/ 211798 w 358483"/>
                  <a:gd name="connsiteY13-1268" fmla="*/ 170404 h 402822"/>
                  <a:gd name="connsiteX14-1269" fmla="*/ 291641 w 358483"/>
                  <a:gd name="connsiteY14-1270" fmla="*/ 168592 h 402822"/>
                  <a:gd name="connsiteX15-1271" fmla="*/ 335283 w 358483"/>
                  <a:gd name="connsiteY15-1272" fmla="*/ 162060 h 402822"/>
                  <a:gd name="connsiteX16-1273" fmla="*/ 341547 w 358483"/>
                  <a:gd name="connsiteY16-1274" fmla="*/ 176162 h 402822"/>
                  <a:gd name="connsiteX17-1275" fmla="*/ 343117 w 358483"/>
                  <a:gd name="connsiteY17-1276" fmla="*/ 186915 h 402822"/>
                  <a:gd name="connsiteX18-1277" fmla="*/ 331643 w 358483"/>
                  <a:gd name="connsiteY18-1278" fmla="*/ 214447 h 402822"/>
                  <a:gd name="connsiteX19-1279" fmla="*/ 292721 w 358483"/>
                  <a:gd name="connsiteY19-1280" fmla="*/ 222532 h 402822"/>
                  <a:gd name="connsiteX20-1281" fmla="*/ 281260 w 358483"/>
                  <a:gd name="connsiteY20-1282" fmla="*/ 222532 h 402822"/>
                  <a:gd name="connsiteX21-1283" fmla="*/ 222817 w 358483"/>
                  <a:gd name="connsiteY21-1284" fmla="*/ 221991 h 402822"/>
                  <a:gd name="connsiteX22-1285" fmla="*/ 207622 w 358483"/>
                  <a:gd name="connsiteY22-1286" fmla="*/ 222262 h 402822"/>
                  <a:gd name="connsiteX23-1287" fmla="*/ 196586 w 358483"/>
                  <a:gd name="connsiteY23-1288" fmla="*/ 222532 h 402822"/>
                  <a:gd name="connsiteX24-1289" fmla="*/ 200668 w 358483"/>
                  <a:gd name="connsiteY24-1290" fmla="*/ 327390 h 402822"/>
                  <a:gd name="connsiteX25-1291" fmla="*/ 214148 w 358483"/>
                  <a:gd name="connsiteY25-1292" fmla="*/ 385895 h 402822"/>
                  <a:gd name="connsiteX26-1293" fmla="*/ 185737 w 358483"/>
                  <a:gd name="connsiteY26-1294" fmla="*/ 399208 h 402822"/>
                  <a:gd name="connsiteX27-1295" fmla="*/ 163804 w 358483"/>
                  <a:gd name="connsiteY27-1296" fmla="*/ 402822 h 402822"/>
                  <a:gd name="connsiteX28-1297" fmla="*/ 139506 w 358483"/>
                  <a:gd name="connsiteY28-1298" fmla="*/ 393664 h 402822"/>
                  <a:gd name="connsiteX29-1299" fmla="*/ 132651 w 358483"/>
                  <a:gd name="connsiteY29-1300" fmla="*/ 361550 h 402822"/>
                  <a:gd name="connsiteX30-1301" fmla="*/ 135806 w 358483"/>
                  <a:gd name="connsiteY30-1302" fmla="*/ 266693 h 402822"/>
                  <a:gd name="connsiteX31-1303" fmla="*/ 133350 w 358483"/>
                  <a:gd name="connsiteY31-1304" fmla="*/ 219785 h 402822"/>
                  <a:gd name="connsiteX32-1305" fmla="*/ 19050 w 358483"/>
                  <a:gd name="connsiteY32-1306" fmla="*/ 223514 h 402822"/>
                  <a:gd name="connsiteX33-1307" fmla="*/ 0 w 358483"/>
                  <a:gd name="connsiteY33-1308" fmla="*/ 167571 h 402822"/>
                  <a:gd name="connsiteX34-1309" fmla="*/ 135731 w 358483"/>
                  <a:gd name="connsiteY34-1310" fmla="*/ 171301 h 402822"/>
                  <a:gd name="connsiteX35-1311" fmla="*/ 138962 w 358483"/>
                  <a:gd name="connsiteY35-1312" fmla="*/ 102978 h 402822"/>
                  <a:gd name="connsiteX36-1313" fmla="*/ 136694 w 358483"/>
                  <a:gd name="connsiteY36-1314" fmla="*/ 51421 h 402822"/>
                  <a:gd name="connsiteX37-1315" fmla="*/ 129546 w 358483"/>
                  <a:gd name="connsiteY37-1316" fmla="*/ 4665 h 402822"/>
                  <a:gd name="connsiteX38-1317" fmla="*/ 159640 w 358483"/>
                  <a:gd name="connsiteY38-1318" fmla="*/ 5668 h 402822"/>
                  <a:gd name="connsiteX39-1319" fmla="*/ 182390 w 358483"/>
                  <a:gd name="connsiteY39-1320" fmla="*/ 6037 h 402822"/>
                  <a:gd name="connsiteX40-1321" fmla="*/ 258552 w 358483"/>
                  <a:gd name="connsiteY40-1322" fmla="*/ 3019 h 402822"/>
                  <a:gd name="connsiteX41-1323" fmla="*/ 315316 w 358483"/>
                  <a:gd name="connsiteY41-1324" fmla="*/ 0 h 402822"/>
                  <a:gd name="connsiteX0-1325" fmla="*/ 315316 w 358483"/>
                  <a:gd name="connsiteY0-1326" fmla="*/ 0 h 402822"/>
                  <a:gd name="connsiteX1-1327" fmla="*/ 348036 w 358483"/>
                  <a:gd name="connsiteY1-1328" fmla="*/ 6074 h 402822"/>
                  <a:gd name="connsiteX2-1329" fmla="*/ 358483 w 358483"/>
                  <a:gd name="connsiteY2-1330" fmla="*/ 27037 h 402822"/>
                  <a:gd name="connsiteX3-1331" fmla="*/ 355448 w 358483"/>
                  <a:gd name="connsiteY3-1332" fmla="*/ 45695 h 402822"/>
                  <a:gd name="connsiteX4-1333" fmla="*/ 343421 w 358483"/>
                  <a:gd name="connsiteY4-1334" fmla="*/ 69973 h 402822"/>
                  <a:gd name="connsiteX5-1335" fmla="*/ 306668 w 358483"/>
                  <a:gd name="connsiteY5-1336" fmla="*/ 59949 h 402822"/>
                  <a:gd name="connsiteX6-1337" fmla="*/ 255094 w 358483"/>
                  <a:gd name="connsiteY6-1338" fmla="*/ 56801 h 402822"/>
                  <a:gd name="connsiteX7-1339" fmla="*/ 228479 w 358483"/>
                  <a:gd name="connsiteY7-1340" fmla="*/ 57198 h 402822"/>
                  <a:gd name="connsiteX8-1341" fmla="*/ 198979 w 358483"/>
                  <a:gd name="connsiteY8-1342" fmla="*/ 58182 h 402822"/>
                  <a:gd name="connsiteX9-1343" fmla="*/ 198747 w 358483"/>
                  <a:gd name="connsiteY9-1344" fmla="*/ 90900 h 402822"/>
                  <a:gd name="connsiteX10-1345" fmla="*/ 198117 w 358483"/>
                  <a:gd name="connsiteY10-1346" fmla="*/ 134269 h 402822"/>
                  <a:gd name="connsiteX11-1347" fmla="*/ 197662 w 358483"/>
                  <a:gd name="connsiteY11-1348" fmla="*/ 170352 h 402822"/>
                  <a:gd name="connsiteX12-1349" fmla="*/ 199388 w 358483"/>
                  <a:gd name="connsiteY12-1350" fmla="*/ 170322 h 402822"/>
                  <a:gd name="connsiteX13-1351" fmla="*/ 211798 w 358483"/>
                  <a:gd name="connsiteY13-1352" fmla="*/ 170404 h 402822"/>
                  <a:gd name="connsiteX14-1353" fmla="*/ 291641 w 358483"/>
                  <a:gd name="connsiteY14-1354" fmla="*/ 168592 h 402822"/>
                  <a:gd name="connsiteX15-1355" fmla="*/ 335283 w 358483"/>
                  <a:gd name="connsiteY15-1356" fmla="*/ 162060 h 402822"/>
                  <a:gd name="connsiteX16-1357" fmla="*/ 341547 w 358483"/>
                  <a:gd name="connsiteY16-1358" fmla="*/ 176162 h 402822"/>
                  <a:gd name="connsiteX17-1359" fmla="*/ 343117 w 358483"/>
                  <a:gd name="connsiteY17-1360" fmla="*/ 186915 h 402822"/>
                  <a:gd name="connsiteX18-1361" fmla="*/ 331643 w 358483"/>
                  <a:gd name="connsiteY18-1362" fmla="*/ 214447 h 402822"/>
                  <a:gd name="connsiteX19-1363" fmla="*/ 292721 w 358483"/>
                  <a:gd name="connsiteY19-1364" fmla="*/ 222532 h 402822"/>
                  <a:gd name="connsiteX20-1365" fmla="*/ 281260 w 358483"/>
                  <a:gd name="connsiteY20-1366" fmla="*/ 222532 h 402822"/>
                  <a:gd name="connsiteX21-1367" fmla="*/ 222817 w 358483"/>
                  <a:gd name="connsiteY21-1368" fmla="*/ 221991 h 402822"/>
                  <a:gd name="connsiteX22-1369" fmla="*/ 207622 w 358483"/>
                  <a:gd name="connsiteY22-1370" fmla="*/ 222262 h 402822"/>
                  <a:gd name="connsiteX23-1371" fmla="*/ 196586 w 358483"/>
                  <a:gd name="connsiteY23-1372" fmla="*/ 222532 h 402822"/>
                  <a:gd name="connsiteX24-1373" fmla="*/ 200668 w 358483"/>
                  <a:gd name="connsiteY24-1374" fmla="*/ 327390 h 402822"/>
                  <a:gd name="connsiteX25-1375" fmla="*/ 214148 w 358483"/>
                  <a:gd name="connsiteY25-1376" fmla="*/ 385895 h 402822"/>
                  <a:gd name="connsiteX26-1377" fmla="*/ 185737 w 358483"/>
                  <a:gd name="connsiteY26-1378" fmla="*/ 399208 h 402822"/>
                  <a:gd name="connsiteX27-1379" fmla="*/ 163804 w 358483"/>
                  <a:gd name="connsiteY27-1380" fmla="*/ 402822 h 402822"/>
                  <a:gd name="connsiteX28-1381" fmla="*/ 139506 w 358483"/>
                  <a:gd name="connsiteY28-1382" fmla="*/ 393664 h 402822"/>
                  <a:gd name="connsiteX29-1383" fmla="*/ 132651 w 358483"/>
                  <a:gd name="connsiteY29-1384" fmla="*/ 361550 h 402822"/>
                  <a:gd name="connsiteX30-1385" fmla="*/ 135806 w 358483"/>
                  <a:gd name="connsiteY30-1386" fmla="*/ 266693 h 402822"/>
                  <a:gd name="connsiteX31-1387" fmla="*/ 133350 w 358483"/>
                  <a:gd name="connsiteY31-1388" fmla="*/ 219785 h 402822"/>
                  <a:gd name="connsiteX32-1389" fmla="*/ 19050 w 358483"/>
                  <a:gd name="connsiteY32-1390" fmla="*/ 223514 h 402822"/>
                  <a:gd name="connsiteX33-1391" fmla="*/ 0 w 358483"/>
                  <a:gd name="connsiteY33-1392" fmla="*/ 167571 h 402822"/>
                  <a:gd name="connsiteX34-1393" fmla="*/ 135731 w 358483"/>
                  <a:gd name="connsiteY34-1394" fmla="*/ 171301 h 402822"/>
                  <a:gd name="connsiteX35-1395" fmla="*/ 138962 w 358483"/>
                  <a:gd name="connsiteY35-1396" fmla="*/ 102978 h 402822"/>
                  <a:gd name="connsiteX36-1397" fmla="*/ 136694 w 358483"/>
                  <a:gd name="connsiteY36-1398" fmla="*/ 51421 h 402822"/>
                  <a:gd name="connsiteX37-1399" fmla="*/ 129546 w 358483"/>
                  <a:gd name="connsiteY37-1400" fmla="*/ 4665 h 402822"/>
                  <a:gd name="connsiteX38-1401" fmla="*/ 159640 w 358483"/>
                  <a:gd name="connsiteY38-1402" fmla="*/ 5668 h 402822"/>
                  <a:gd name="connsiteX39-1403" fmla="*/ 182390 w 358483"/>
                  <a:gd name="connsiteY39-1404" fmla="*/ 6037 h 402822"/>
                  <a:gd name="connsiteX40-1405" fmla="*/ 258552 w 358483"/>
                  <a:gd name="connsiteY40-1406" fmla="*/ 3019 h 402822"/>
                  <a:gd name="connsiteX41-1407" fmla="*/ 315316 w 358483"/>
                  <a:gd name="connsiteY41-1408" fmla="*/ 0 h 402822"/>
                  <a:gd name="connsiteX0-1409" fmla="*/ 315316 w 358483"/>
                  <a:gd name="connsiteY0-1410" fmla="*/ 0 h 402822"/>
                  <a:gd name="connsiteX1-1411" fmla="*/ 348036 w 358483"/>
                  <a:gd name="connsiteY1-1412" fmla="*/ 6074 h 402822"/>
                  <a:gd name="connsiteX2-1413" fmla="*/ 358483 w 358483"/>
                  <a:gd name="connsiteY2-1414" fmla="*/ 27037 h 402822"/>
                  <a:gd name="connsiteX3-1415" fmla="*/ 355448 w 358483"/>
                  <a:gd name="connsiteY3-1416" fmla="*/ 45695 h 402822"/>
                  <a:gd name="connsiteX4-1417" fmla="*/ 343421 w 358483"/>
                  <a:gd name="connsiteY4-1418" fmla="*/ 69973 h 402822"/>
                  <a:gd name="connsiteX5-1419" fmla="*/ 306668 w 358483"/>
                  <a:gd name="connsiteY5-1420" fmla="*/ 59949 h 402822"/>
                  <a:gd name="connsiteX6-1421" fmla="*/ 255094 w 358483"/>
                  <a:gd name="connsiteY6-1422" fmla="*/ 56801 h 402822"/>
                  <a:gd name="connsiteX7-1423" fmla="*/ 228479 w 358483"/>
                  <a:gd name="connsiteY7-1424" fmla="*/ 57198 h 402822"/>
                  <a:gd name="connsiteX8-1425" fmla="*/ 198979 w 358483"/>
                  <a:gd name="connsiteY8-1426" fmla="*/ 58182 h 402822"/>
                  <a:gd name="connsiteX9-1427" fmla="*/ 198747 w 358483"/>
                  <a:gd name="connsiteY9-1428" fmla="*/ 90900 h 402822"/>
                  <a:gd name="connsiteX10-1429" fmla="*/ 198117 w 358483"/>
                  <a:gd name="connsiteY10-1430" fmla="*/ 134269 h 402822"/>
                  <a:gd name="connsiteX11-1431" fmla="*/ 197662 w 358483"/>
                  <a:gd name="connsiteY11-1432" fmla="*/ 170352 h 402822"/>
                  <a:gd name="connsiteX12-1433" fmla="*/ 199388 w 358483"/>
                  <a:gd name="connsiteY12-1434" fmla="*/ 170322 h 402822"/>
                  <a:gd name="connsiteX13-1435" fmla="*/ 211798 w 358483"/>
                  <a:gd name="connsiteY13-1436" fmla="*/ 170404 h 402822"/>
                  <a:gd name="connsiteX14-1437" fmla="*/ 291641 w 358483"/>
                  <a:gd name="connsiteY14-1438" fmla="*/ 168592 h 402822"/>
                  <a:gd name="connsiteX15-1439" fmla="*/ 335283 w 358483"/>
                  <a:gd name="connsiteY15-1440" fmla="*/ 162060 h 402822"/>
                  <a:gd name="connsiteX16-1441" fmla="*/ 341547 w 358483"/>
                  <a:gd name="connsiteY16-1442" fmla="*/ 176162 h 402822"/>
                  <a:gd name="connsiteX17-1443" fmla="*/ 343117 w 358483"/>
                  <a:gd name="connsiteY17-1444" fmla="*/ 186915 h 402822"/>
                  <a:gd name="connsiteX18-1445" fmla="*/ 331643 w 358483"/>
                  <a:gd name="connsiteY18-1446" fmla="*/ 214447 h 402822"/>
                  <a:gd name="connsiteX19-1447" fmla="*/ 292721 w 358483"/>
                  <a:gd name="connsiteY19-1448" fmla="*/ 222532 h 402822"/>
                  <a:gd name="connsiteX20-1449" fmla="*/ 281260 w 358483"/>
                  <a:gd name="connsiteY20-1450" fmla="*/ 222532 h 402822"/>
                  <a:gd name="connsiteX21-1451" fmla="*/ 222817 w 358483"/>
                  <a:gd name="connsiteY21-1452" fmla="*/ 221991 h 402822"/>
                  <a:gd name="connsiteX22-1453" fmla="*/ 207622 w 358483"/>
                  <a:gd name="connsiteY22-1454" fmla="*/ 222262 h 402822"/>
                  <a:gd name="connsiteX23-1455" fmla="*/ 196586 w 358483"/>
                  <a:gd name="connsiteY23-1456" fmla="*/ 222532 h 402822"/>
                  <a:gd name="connsiteX24-1457" fmla="*/ 200668 w 358483"/>
                  <a:gd name="connsiteY24-1458" fmla="*/ 327390 h 402822"/>
                  <a:gd name="connsiteX25-1459" fmla="*/ 214148 w 358483"/>
                  <a:gd name="connsiteY25-1460" fmla="*/ 385895 h 402822"/>
                  <a:gd name="connsiteX26-1461" fmla="*/ 185737 w 358483"/>
                  <a:gd name="connsiteY26-1462" fmla="*/ 399208 h 402822"/>
                  <a:gd name="connsiteX27-1463" fmla="*/ 163804 w 358483"/>
                  <a:gd name="connsiteY27-1464" fmla="*/ 402822 h 402822"/>
                  <a:gd name="connsiteX28-1465" fmla="*/ 139506 w 358483"/>
                  <a:gd name="connsiteY28-1466" fmla="*/ 393664 h 402822"/>
                  <a:gd name="connsiteX29-1467" fmla="*/ 132651 w 358483"/>
                  <a:gd name="connsiteY29-1468" fmla="*/ 361550 h 402822"/>
                  <a:gd name="connsiteX30-1469" fmla="*/ 135806 w 358483"/>
                  <a:gd name="connsiteY30-1470" fmla="*/ 266693 h 402822"/>
                  <a:gd name="connsiteX31-1471" fmla="*/ 133350 w 358483"/>
                  <a:gd name="connsiteY31-1472" fmla="*/ 219785 h 402822"/>
                  <a:gd name="connsiteX32-1473" fmla="*/ 19050 w 358483"/>
                  <a:gd name="connsiteY32-1474" fmla="*/ 223514 h 402822"/>
                  <a:gd name="connsiteX33-1475" fmla="*/ 0 w 358483"/>
                  <a:gd name="connsiteY33-1476" fmla="*/ 167571 h 402822"/>
                  <a:gd name="connsiteX34-1477" fmla="*/ 135731 w 358483"/>
                  <a:gd name="connsiteY34-1478" fmla="*/ 171301 h 402822"/>
                  <a:gd name="connsiteX35-1479" fmla="*/ 138962 w 358483"/>
                  <a:gd name="connsiteY35-1480" fmla="*/ 102978 h 402822"/>
                  <a:gd name="connsiteX36-1481" fmla="*/ 136694 w 358483"/>
                  <a:gd name="connsiteY36-1482" fmla="*/ 51421 h 402822"/>
                  <a:gd name="connsiteX37-1483" fmla="*/ 129546 w 358483"/>
                  <a:gd name="connsiteY37-1484" fmla="*/ 4665 h 402822"/>
                  <a:gd name="connsiteX38-1485" fmla="*/ 159640 w 358483"/>
                  <a:gd name="connsiteY38-1486" fmla="*/ 5668 h 402822"/>
                  <a:gd name="connsiteX39-1487" fmla="*/ 182390 w 358483"/>
                  <a:gd name="connsiteY39-1488" fmla="*/ 6037 h 402822"/>
                  <a:gd name="connsiteX40-1489" fmla="*/ 258552 w 358483"/>
                  <a:gd name="connsiteY40-1490" fmla="*/ 3019 h 402822"/>
                  <a:gd name="connsiteX41-1491" fmla="*/ 315316 w 358483"/>
                  <a:gd name="connsiteY41-1492" fmla="*/ 0 h 402822"/>
                  <a:gd name="connsiteX0-1493" fmla="*/ 308172 w 351339"/>
                  <a:gd name="connsiteY0-1494" fmla="*/ 0 h 402822"/>
                  <a:gd name="connsiteX1-1495" fmla="*/ 340892 w 351339"/>
                  <a:gd name="connsiteY1-1496" fmla="*/ 6074 h 402822"/>
                  <a:gd name="connsiteX2-1497" fmla="*/ 351339 w 351339"/>
                  <a:gd name="connsiteY2-1498" fmla="*/ 27037 h 402822"/>
                  <a:gd name="connsiteX3-1499" fmla="*/ 348304 w 351339"/>
                  <a:gd name="connsiteY3-1500" fmla="*/ 45695 h 402822"/>
                  <a:gd name="connsiteX4-1501" fmla="*/ 336277 w 351339"/>
                  <a:gd name="connsiteY4-1502" fmla="*/ 69973 h 402822"/>
                  <a:gd name="connsiteX5-1503" fmla="*/ 299524 w 351339"/>
                  <a:gd name="connsiteY5-1504" fmla="*/ 59949 h 402822"/>
                  <a:gd name="connsiteX6-1505" fmla="*/ 247950 w 351339"/>
                  <a:gd name="connsiteY6-1506" fmla="*/ 56801 h 402822"/>
                  <a:gd name="connsiteX7-1507" fmla="*/ 221335 w 351339"/>
                  <a:gd name="connsiteY7-1508" fmla="*/ 57198 h 402822"/>
                  <a:gd name="connsiteX8-1509" fmla="*/ 191835 w 351339"/>
                  <a:gd name="connsiteY8-1510" fmla="*/ 58182 h 402822"/>
                  <a:gd name="connsiteX9-1511" fmla="*/ 191603 w 351339"/>
                  <a:gd name="connsiteY9-1512" fmla="*/ 90900 h 402822"/>
                  <a:gd name="connsiteX10-1513" fmla="*/ 190973 w 351339"/>
                  <a:gd name="connsiteY10-1514" fmla="*/ 134269 h 402822"/>
                  <a:gd name="connsiteX11-1515" fmla="*/ 190518 w 351339"/>
                  <a:gd name="connsiteY11-1516" fmla="*/ 170352 h 402822"/>
                  <a:gd name="connsiteX12-1517" fmla="*/ 192244 w 351339"/>
                  <a:gd name="connsiteY12-1518" fmla="*/ 170322 h 402822"/>
                  <a:gd name="connsiteX13-1519" fmla="*/ 204654 w 351339"/>
                  <a:gd name="connsiteY13-1520" fmla="*/ 170404 h 402822"/>
                  <a:gd name="connsiteX14-1521" fmla="*/ 284497 w 351339"/>
                  <a:gd name="connsiteY14-1522" fmla="*/ 168592 h 402822"/>
                  <a:gd name="connsiteX15-1523" fmla="*/ 328139 w 351339"/>
                  <a:gd name="connsiteY15-1524" fmla="*/ 162060 h 402822"/>
                  <a:gd name="connsiteX16-1525" fmla="*/ 334403 w 351339"/>
                  <a:gd name="connsiteY16-1526" fmla="*/ 176162 h 402822"/>
                  <a:gd name="connsiteX17-1527" fmla="*/ 335973 w 351339"/>
                  <a:gd name="connsiteY17-1528" fmla="*/ 186915 h 402822"/>
                  <a:gd name="connsiteX18-1529" fmla="*/ 324499 w 351339"/>
                  <a:gd name="connsiteY18-1530" fmla="*/ 214447 h 402822"/>
                  <a:gd name="connsiteX19-1531" fmla="*/ 285577 w 351339"/>
                  <a:gd name="connsiteY19-1532" fmla="*/ 222532 h 402822"/>
                  <a:gd name="connsiteX20-1533" fmla="*/ 274116 w 351339"/>
                  <a:gd name="connsiteY20-1534" fmla="*/ 222532 h 402822"/>
                  <a:gd name="connsiteX21-1535" fmla="*/ 215673 w 351339"/>
                  <a:gd name="connsiteY21-1536" fmla="*/ 221991 h 402822"/>
                  <a:gd name="connsiteX22-1537" fmla="*/ 200478 w 351339"/>
                  <a:gd name="connsiteY22-1538" fmla="*/ 222262 h 402822"/>
                  <a:gd name="connsiteX23-1539" fmla="*/ 189442 w 351339"/>
                  <a:gd name="connsiteY23-1540" fmla="*/ 222532 h 402822"/>
                  <a:gd name="connsiteX24-1541" fmla="*/ 193524 w 351339"/>
                  <a:gd name="connsiteY24-1542" fmla="*/ 327390 h 402822"/>
                  <a:gd name="connsiteX25-1543" fmla="*/ 207004 w 351339"/>
                  <a:gd name="connsiteY25-1544" fmla="*/ 385895 h 402822"/>
                  <a:gd name="connsiteX26-1545" fmla="*/ 178593 w 351339"/>
                  <a:gd name="connsiteY26-1546" fmla="*/ 399208 h 402822"/>
                  <a:gd name="connsiteX27-1547" fmla="*/ 156660 w 351339"/>
                  <a:gd name="connsiteY27-1548" fmla="*/ 402822 h 402822"/>
                  <a:gd name="connsiteX28-1549" fmla="*/ 132362 w 351339"/>
                  <a:gd name="connsiteY28-1550" fmla="*/ 393664 h 402822"/>
                  <a:gd name="connsiteX29-1551" fmla="*/ 125507 w 351339"/>
                  <a:gd name="connsiteY29-1552" fmla="*/ 361550 h 402822"/>
                  <a:gd name="connsiteX30-1553" fmla="*/ 128662 w 351339"/>
                  <a:gd name="connsiteY30-1554" fmla="*/ 266693 h 402822"/>
                  <a:gd name="connsiteX31-1555" fmla="*/ 126206 w 351339"/>
                  <a:gd name="connsiteY31-1556" fmla="*/ 219785 h 402822"/>
                  <a:gd name="connsiteX32-1557" fmla="*/ 11906 w 351339"/>
                  <a:gd name="connsiteY32-1558" fmla="*/ 223514 h 402822"/>
                  <a:gd name="connsiteX33-1559" fmla="*/ 0 w 351339"/>
                  <a:gd name="connsiteY33-1560" fmla="*/ 161355 h 402822"/>
                  <a:gd name="connsiteX34-1561" fmla="*/ 128587 w 351339"/>
                  <a:gd name="connsiteY34-1562" fmla="*/ 171301 h 402822"/>
                  <a:gd name="connsiteX35-1563" fmla="*/ 131818 w 351339"/>
                  <a:gd name="connsiteY35-1564" fmla="*/ 102978 h 402822"/>
                  <a:gd name="connsiteX36-1565" fmla="*/ 129550 w 351339"/>
                  <a:gd name="connsiteY36-1566" fmla="*/ 51421 h 402822"/>
                  <a:gd name="connsiteX37-1567" fmla="*/ 122402 w 351339"/>
                  <a:gd name="connsiteY37-1568" fmla="*/ 4665 h 402822"/>
                  <a:gd name="connsiteX38-1569" fmla="*/ 152496 w 351339"/>
                  <a:gd name="connsiteY38-1570" fmla="*/ 5668 h 402822"/>
                  <a:gd name="connsiteX39-1571" fmla="*/ 175246 w 351339"/>
                  <a:gd name="connsiteY39-1572" fmla="*/ 6037 h 402822"/>
                  <a:gd name="connsiteX40-1573" fmla="*/ 251408 w 351339"/>
                  <a:gd name="connsiteY40-1574" fmla="*/ 3019 h 402822"/>
                  <a:gd name="connsiteX41-1575" fmla="*/ 308172 w 351339"/>
                  <a:gd name="connsiteY41-1576" fmla="*/ 0 h 402822"/>
                  <a:gd name="connsiteX0-1577" fmla="*/ 308678 w 351845"/>
                  <a:gd name="connsiteY0-1578" fmla="*/ 0 h 402822"/>
                  <a:gd name="connsiteX1-1579" fmla="*/ 341398 w 351845"/>
                  <a:gd name="connsiteY1-1580" fmla="*/ 6074 h 402822"/>
                  <a:gd name="connsiteX2-1581" fmla="*/ 351845 w 351845"/>
                  <a:gd name="connsiteY2-1582" fmla="*/ 27037 h 402822"/>
                  <a:gd name="connsiteX3-1583" fmla="*/ 348810 w 351845"/>
                  <a:gd name="connsiteY3-1584" fmla="*/ 45695 h 402822"/>
                  <a:gd name="connsiteX4-1585" fmla="*/ 336783 w 351845"/>
                  <a:gd name="connsiteY4-1586" fmla="*/ 69973 h 402822"/>
                  <a:gd name="connsiteX5-1587" fmla="*/ 300030 w 351845"/>
                  <a:gd name="connsiteY5-1588" fmla="*/ 59949 h 402822"/>
                  <a:gd name="connsiteX6-1589" fmla="*/ 248456 w 351845"/>
                  <a:gd name="connsiteY6-1590" fmla="*/ 56801 h 402822"/>
                  <a:gd name="connsiteX7-1591" fmla="*/ 221841 w 351845"/>
                  <a:gd name="connsiteY7-1592" fmla="*/ 57198 h 402822"/>
                  <a:gd name="connsiteX8-1593" fmla="*/ 192341 w 351845"/>
                  <a:gd name="connsiteY8-1594" fmla="*/ 58182 h 402822"/>
                  <a:gd name="connsiteX9-1595" fmla="*/ 192109 w 351845"/>
                  <a:gd name="connsiteY9-1596" fmla="*/ 90900 h 402822"/>
                  <a:gd name="connsiteX10-1597" fmla="*/ 191479 w 351845"/>
                  <a:gd name="connsiteY10-1598" fmla="*/ 134269 h 402822"/>
                  <a:gd name="connsiteX11-1599" fmla="*/ 191024 w 351845"/>
                  <a:gd name="connsiteY11-1600" fmla="*/ 170352 h 402822"/>
                  <a:gd name="connsiteX12-1601" fmla="*/ 192750 w 351845"/>
                  <a:gd name="connsiteY12-1602" fmla="*/ 170322 h 402822"/>
                  <a:gd name="connsiteX13-1603" fmla="*/ 205160 w 351845"/>
                  <a:gd name="connsiteY13-1604" fmla="*/ 170404 h 402822"/>
                  <a:gd name="connsiteX14-1605" fmla="*/ 285003 w 351845"/>
                  <a:gd name="connsiteY14-1606" fmla="*/ 168592 h 402822"/>
                  <a:gd name="connsiteX15-1607" fmla="*/ 328645 w 351845"/>
                  <a:gd name="connsiteY15-1608" fmla="*/ 162060 h 402822"/>
                  <a:gd name="connsiteX16-1609" fmla="*/ 334909 w 351845"/>
                  <a:gd name="connsiteY16-1610" fmla="*/ 176162 h 402822"/>
                  <a:gd name="connsiteX17-1611" fmla="*/ 336479 w 351845"/>
                  <a:gd name="connsiteY17-1612" fmla="*/ 186915 h 402822"/>
                  <a:gd name="connsiteX18-1613" fmla="*/ 325005 w 351845"/>
                  <a:gd name="connsiteY18-1614" fmla="*/ 214447 h 402822"/>
                  <a:gd name="connsiteX19-1615" fmla="*/ 286083 w 351845"/>
                  <a:gd name="connsiteY19-1616" fmla="*/ 222532 h 402822"/>
                  <a:gd name="connsiteX20-1617" fmla="*/ 274622 w 351845"/>
                  <a:gd name="connsiteY20-1618" fmla="*/ 222532 h 402822"/>
                  <a:gd name="connsiteX21-1619" fmla="*/ 216179 w 351845"/>
                  <a:gd name="connsiteY21-1620" fmla="*/ 221991 h 402822"/>
                  <a:gd name="connsiteX22-1621" fmla="*/ 200984 w 351845"/>
                  <a:gd name="connsiteY22-1622" fmla="*/ 222262 h 402822"/>
                  <a:gd name="connsiteX23-1623" fmla="*/ 189948 w 351845"/>
                  <a:gd name="connsiteY23-1624" fmla="*/ 222532 h 402822"/>
                  <a:gd name="connsiteX24-1625" fmla="*/ 194030 w 351845"/>
                  <a:gd name="connsiteY24-1626" fmla="*/ 327390 h 402822"/>
                  <a:gd name="connsiteX25-1627" fmla="*/ 207510 w 351845"/>
                  <a:gd name="connsiteY25-1628" fmla="*/ 385895 h 402822"/>
                  <a:gd name="connsiteX26-1629" fmla="*/ 179099 w 351845"/>
                  <a:gd name="connsiteY26-1630" fmla="*/ 399208 h 402822"/>
                  <a:gd name="connsiteX27-1631" fmla="*/ 157166 w 351845"/>
                  <a:gd name="connsiteY27-1632" fmla="*/ 402822 h 402822"/>
                  <a:gd name="connsiteX28-1633" fmla="*/ 132868 w 351845"/>
                  <a:gd name="connsiteY28-1634" fmla="*/ 393664 h 402822"/>
                  <a:gd name="connsiteX29-1635" fmla="*/ 126013 w 351845"/>
                  <a:gd name="connsiteY29-1636" fmla="*/ 361550 h 402822"/>
                  <a:gd name="connsiteX30-1637" fmla="*/ 129168 w 351845"/>
                  <a:gd name="connsiteY30-1638" fmla="*/ 266693 h 402822"/>
                  <a:gd name="connsiteX31-1639" fmla="*/ 126712 w 351845"/>
                  <a:gd name="connsiteY31-1640" fmla="*/ 219785 h 402822"/>
                  <a:gd name="connsiteX32-1641" fmla="*/ 2887 w 351845"/>
                  <a:gd name="connsiteY32-1642" fmla="*/ 213569 h 402822"/>
                  <a:gd name="connsiteX33-1643" fmla="*/ 506 w 351845"/>
                  <a:gd name="connsiteY33-1644" fmla="*/ 161355 h 402822"/>
                  <a:gd name="connsiteX34-1645" fmla="*/ 129093 w 351845"/>
                  <a:gd name="connsiteY34-1646" fmla="*/ 171301 h 402822"/>
                  <a:gd name="connsiteX35-1647" fmla="*/ 132324 w 351845"/>
                  <a:gd name="connsiteY35-1648" fmla="*/ 102978 h 402822"/>
                  <a:gd name="connsiteX36-1649" fmla="*/ 130056 w 351845"/>
                  <a:gd name="connsiteY36-1650" fmla="*/ 51421 h 402822"/>
                  <a:gd name="connsiteX37-1651" fmla="*/ 122908 w 351845"/>
                  <a:gd name="connsiteY37-1652" fmla="*/ 4665 h 402822"/>
                  <a:gd name="connsiteX38-1653" fmla="*/ 153002 w 351845"/>
                  <a:gd name="connsiteY38-1654" fmla="*/ 5668 h 402822"/>
                  <a:gd name="connsiteX39-1655" fmla="*/ 175752 w 351845"/>
                  <a:gd name="connsiteY39-1656" fmla="*/ 6037 h 402822"/>
                  <a:gd name="connsiteX40-1657" fmla="*/ 251914 w 351845"/>
                  <a:gd name="connsiteY40-1658" fmla="*/ 3019 h 402822"/>
                  <a:gd name="connsiteX41-1659" fmla="*/ 308678 w 351845"/>
                  <a:gd name="connsiteY41-1660" fmla="*/ 0 h 402822"/>
                  <a:gd name="connsiteX0-1661" fmla="*/ 308678 w 351845"/>
                  <a:gd name="connsiteY0-1662" fmla="*/ 0 h 402822"/>
                  <a:gd name="connsiteX1-1663" fmla="*/ 341398 w 351845"/>
                  <a:gd name="connsiteY1-1664" fmla="*/ 6074 h 402822"/>
                  <a:gd name="connsiteX2-1665" fmla="*/ 351845 w 351845"/>
                  <a:gd name="connsiteY2-1666" fmla="*/ 27037 h 402822"/>
                  <a:gd name="connsiteX3-1667" fmla="*/ 348810 w 351845"/>
                  <a:gd name="connsiteY3-1668" fmla="*/ 45695 h 402822"/>
                  <a:gd name="connsiteX4-1669" fmla="*/ 336783 w 351845"/>
                  <a:gd name="connsiteY4-1670" fmla="*/ 69973 h 402822"/>
                  <a:gd name="connsiteX5-1671" fmla="*/ 300030 w 351845"/>
                  <a:gd name="connsiteY5-1672" fmla="*/ 59949 h 402822"/>
                  <a:gd name="connsiteX6-1673" fmla="*/ 248456 w 351845"/>
                  <a:gd name="connsiteY6-1674" fmla="*/ 56801 h 402822"/>
                  <a:gd name="connsiteX7-1675" fmla="*/ 221841 w 351845"/>
                  <a:gd name="connsiteY7-1676" fmla="*/ 57198 h 402822"/>
                  <a:gd name="connsiteX8-1677" fmla="*/ 192341 w 351845"/>
                  <a:gd name="connsiteY8-1678" fmla="*/ 58182 h 402822"/>
                  <a:gd name="connsiteX9-1679" fmla="*/ 192109 w 351845"/>
                  <a:gd name="connsiteY9-1680" fmla="*/ 90900 h 402822"/>
                  <a:gd name="connsiteX10-1681" fmla="*/ 191479 w 351845"/>
                  <a:gd name="connsiteY10-1682" fmla="*/ 134269 h 402822"/>
                  <a:gd name="connsiteX11-1683" fmla="*/ 191024 w 351845"/>
                  <a:gd name="connsiteY11-1684" fmla="*/ 170352 h 402822"/>
                  <a:gd name="connsiteX12-1685" fmla="*/ 192750 w 351845"/>
                  <a:gd name="connsiteY12-1686" fmla="*/ 170322 h 402822"/>
                  <a:gd name="connsiteX13-1687" fmla="*/ 205160 w 351845"/>
                  <a:gd name="connsiteY13-1688" fmla="*/ 170404 h 402822"/>
                  <a:gd name="connsiteX14-1689" fmla="*/ 285003 w 351845"/>
                  <a:gd name="connsiteY14-1690" fmla="*/ 168592 h 402822"/>
                  <a:gd name="connsiteX15-1691" fmla="*/ 328645 w 351845"/>
                  <a:gd name="connsiteY15-1692" fmla="*/ 162060 h 402822"/>
                  <a:gd name="connsiteX16-1693" fmla="*/ 334909 w 351845"/>
                  <a:gd name="connsiteY16-1694" fmla="*/ 176162 h 402822"/>
                  <a:gd name="connsiteX17-1695" fmla="*/ 336479 w 351845"/>
                  <a:gd name="connsiteY17-1696" fmla="*/ 186915 h 402822"/>
                  <a:gd name="connsiteX18-1697" fmla="*/ 325005 w 351845"/>
                  <a:gd name="connsiteY18-1698" fmla="*/ 214447 h 402822"/>
                  <a:gd name="connsiteX19-1699" fmla="*/ 286083 w 351845"/>
                  <a:gd name="connsiteY19-1700" fmla="*/ 222532 h 402822"/>
                  <a:gd name="connsiteX20-1701" fmla="*/ 274622 w 351845"/>
                  <a:gd name="connsiteY20-1702" fmla="*/ 222532 h 402822"/>
                  <a:gd name="connsiteX21-1703" fmla="*/ 216179 w 351845"/>
                  <a:gd name="connsiteY21-1704" fmla="*/ 221991 h 402822"/>
                  <a:gd name="connsiteX22-1705" fmla="*/ 200984 w 351845"/>
                  <a:gd name="connsiteY22-1706" fmla="*/ 222262 h 402822"/>
                  <a:gd name="connsiteX23-1707" fmla="*/ 189948 w 351845"/>
                  <a:gd name="connsiteY23-1708" fmla="*/ 222532 h 402822"/>
                  <a:gd name="connsiteX24-1709" fmla="*/ 194030 w 351845"/>
                  <a:gd name="connsiteY24-1710" fmla="*/ 327390 h 402822"/>
                  <a:gd name="connsiteX25-1711" fmla="*/ 207510 w 351845"/>
                  <a:gd name="connsiteY25-1712" fmla="*/ 385895 h 402822"/>
                  <a:gd name="connsiteX26-1713" fmla="*/ 179099 w 351845"/>
                  <a:gd name="connsiteY26-1714" fmla="*/ 399208 h 402822"/>
                  <a:gd name="connsiteX27-1715" fmla="*/ 157166 w 351845"/>
                  <a:gd name="connsiteY27-1716" fmla="*/ 402822 h 402822"/>
                  <a:gd name="connsiteX28-1717" fmla="*/ 132868 w 351845"/>
                  <a:gd name="connsiteY28-1718" fmla="*/ 393664 h 402822"/>
                  <a:gd name="connsiteX29-1719" fmla="*/ 126013 w 351845"/>
                  <a:gd name="connsiteY29-1720" fmla="*/ 361550 h 402822"/>
                  <a:gd name="connsiteX30-1721" fmla="*/ 129168 w 351845"/>
                  <a:gd name="connsiteY30-1722" fmla="*/ 266693 h 402822"/>
                  <a:gd name="connsiteX31-1723" fmla="*/ 126712 w 351845"/>
                  <a:gd name="connsiteY31-1724" fmla="*/ 219785 h 402822"/>
                  <a:gd name="connsiteX32-1725" fmla="*/ 2887 w 351845"/>
                  <a:gd name="connsiteY32-1726" fmla="*/ 213569 h 402822"/>
                  <a:gd name="connsiteX33-1727" fmla="*/ 506 w 351845"/>
                  <a:gd name="connsiteY33-1728" fmla="*/ 161355 h 402822"/>
                  <a:gd name="connsiteX34-1729" fmla="*/ 129093 w 351845"/>
                  <a:gd name="connsiteY34-1730" fmla="*/ 171301 h 402822"/>
                  <a:gd name="connsiteX35-1731" fmla="*/ 132324 w 351845"/>
                  <a:gd name="connsiteY35-1732" fmla="*/ 102978 h 402822"/>
                  <a:gd name="connsiteX36-1733" fmla="*/ 130056 w 351845"/>
                  <a:gd name="connsiteY36-1734" fmla="*/ 51421 h 402822"/>
                  <a:gd name="connsiteX37-1735" fmla="*/ 122908 w 351845"/>
                  <a:gd name="connsiteY37-1736" fmla="*/ 4665 h 402822"/>
                  <a:gd name="connsiteX38-1737" fmla="*/ 153002 w 351845"/>
                  <a:gd name="connsiteY38-1738" fmla="*/ 5668 h 402822"/>
                  <a:gd name="connsiteX39-1739" fmla="*/ 175752 w 351845"/>
                  <a:gd name="connsiteY39-1740" fmla="*/ 6037 h 402822"/>
                  <a:gd name="connsiteX40-1741" fmla="*/ 251914 w 351845"/>
                  <a:gd name="connsiteY40-1742" fmla="*/ 3019 h 402822"/>
                  <a:gd name="connsiteX41-1743" fmla="*/ 308678 w 351845"/>
                  <a:gd name="connsiteY41-1744" fmla="*/ 0 h 402822"/>
                  <a:gd name="connsiteX0-1745" fmla="*/ 308172 w 351339"/>
                  <a:gd name="connsiteY0-1746" fmla="*/ 0 h 402822"/>
                  <a:gd name="connsiteX1-1747" fmla="*/ 340892 w 351339"/>
                  <a:gd name="connsiteY1-1748" fmla="*/ 6074 h 402822"/>
                  <a:gd name="connsiteX2-1749" fmla="*/ 351339 w 351339"/>
                  <a:gd name="connsiteY2-1750" fmla="*/ 27037 h 402822"/>
                  <a:gd name="connsiteX3-1751" fmla="*/ 348304 w 351339"/>
                  <a:gd name="connsiteY3-1752" fmla="*/ 45695 h 402822"/>
                  <a:gd name="connsiteX4-1753" fmla="*/ 336277 w 351339"/>
                  <a:gd name="connsiteY4-1754" fmla="*/ 69973 h 402822"/>
                  <a:gd name="connsiteX5-1755" fmla="*/ 299524 w 351339"/>
                  <a:gd name="connsiteY5-1756" fmla="*/ 59949 h 402822"/>
                  <a:gd name="connsiteX6-1757" fmla="*/ 247950 w 351339"/>
                  <a:gd name="connsiteY6-1758" fmla="*/ 56801 h 402822"/>
                  <a:gd name="connsiteX7-1759" fmla="*/ 221335 w 351339"/>
                  <a:gd name="connsiteY7-1760" fmla="*/ 57198 h 402822"/>
                  <a:gd name="connsiteX8-1761" fmla="*/ 191835 w 351339"/>
                  <a:gd name="connsiteY8-1762" fmla="*/ 58182 h 402822"/>
                  <a:gd name="connsiteX9-1763" fmla="*/ 191603 w 351339"/>
                  <a:gd name="connsiteY9-1764" fmla="*/ 90900 h 402822"/>
                  <a:gd name="connsiteX10-1765" fmla="*/ 190973 w 351339"/>
                  <a:gd name="connsiteY10-1766" fmla="*/ 134269 h 402822"/>
                  <a:gd name="connsiteX11-1767" fmla="*/ 190518 w 351339"/>
                  <a:gd name="connsiteY11-1768" fmla="*/ 170352 h 402822"/>
                  <a:gd name="connsiteX12-1769" fmla="*/ 192244 w 351339"/>
                  <a:gd name="connsiteY12-1770" fmla="*/ 170322 h 402822"/>
                  <a:gd name="connsiteX13-1771" fmla="*/ 204654 w 351339"/>
                  <a:gd name="connsiteY13-1772" fmla="*/ 170404 h 402822"/>
                  <a:gd name="connsiteX14-1773" fmla="*/ 284497 w 351339"/>
                  <a:gd name="connsiteY14-1774" fmla="*/ 168592 h 402822"/>
                  <a:gd name="connsiteX15-1775" fmla="*/ 328139 w 351339"/>
                  <a:gd name="connsiteY15-1776" fmla="*/ 162060 h 402822"/>
                  <a:gd name="connsiteX16-1777" fmla="*/ 334403 w 351339"/>
                  <a:gd name="connsiteY16-1778" fmla="*/ 176162 h 402822"/>
                  <a:gd name="connsiteX17-1779" fmla="*/ 335973 w 351339"/>
                  <a:gd name="connsiteY17-1780" fmla="*/ 186915 h 402822"/>
                  <a:gd name="connsiteX18-1781" fmla="*/ 324499 w 351339"/>
                  <a:gd name="connsiteY18-1782" fmla="*/ 214447 h 402822"/>
                  <a:gd name="connsiteX19-1783" fmla="*/ 285577 w 351339"/>
                  <a:gd name="connsiteY19-1784" fmla="*/ 222532 h 402822"/>
                  <a:gd name="connsiteX20-1785" fmla="*/ 274116 w 351339"/>
                  <a:gd name="connsiteY20-1786" fmla="*/ 222532 h 402822"/>
                  <a:gd name="connsiteX21-1787" fmla="*/ 215673 w 351339"/>
                  <a:gd name="connsiteY21-1788" fmla="*/ 221991 h 402822"/>
                  <a:gd name="connsiteX22-1789" fmla="*/ 200478 w 351339"/>
                  <a:gd name="connsiteY22-1790" fmla="*/ 222262 h 402822"/>
                  <a:gd name="connsiteX23-1791" fmla="*/ 189442 w 351339"/>
                  <a:gd name="connsiteY23-1792" fmla="*/ 222532 h 402822"/>
                  <a:gd name="connsiteX24-1793" fmla="*/ 193524 w 351339"/>
                  <a:gd name="connsiteY24-1794" fmla="*/ 327390 h 402822"/>
                  <a:gd name="connsiteX25-1795" fmla="*/ 207004 w 351339"/>
                  <a:gd name="connsiteY25-1796" fmla="*/ 385895 h 402822"/>
                  <a:gd name="connsiteX26-1797" fmla="*/ 178593 w 351339"/>
                  <a:gd name="connsiteY26-1798" fmla="*/ 399208 h 402822"/>
                  <a:gd name="connsiteX27-1799" fmla="*/ 156660 w 351339"/>
                  <a:gd name="connsiteY27-1800" fmla="*/ 402822 h 402822"/>
                  <a:gd name="connsiteX28-1801" fmla="*/ 132362 w 351339"/>
                  <a:gd name="connsiteY28-1802" fmla="*/ 393664 h 402822"/>
                  <a:gd name="connsiteX29-1803" fmla="*/ 125507 w 351339"/>
                  <a:gd name="connsiteY29-1804" fmla="*/ 361550 h 402822"/>
                  <a:gd name="connsiteX30-1805" fmla="*/ 128662 w 351339"/>
                  <a:gd name="connsiteY30-1806" fmla="*/ 266693 h 402822"/>
                  <a:gd name="connsiteX31-1807" fmla="*/ 126206 w 351339"/>
                  <a:gd name="connsiteY31-1808" fmla="*/ 219785 h 402822"/>
                  <a:gd name="connsiteX32-1809" fmla="*/ 7144 w 351339"/>
                  <a:gd name="connsiteY32-1810" fmla="*/ 216056 h 402822"/>
                  <a:gd name="connsiteX33-1811" fmla="*/ 0 w 351339"/>
                  <a:gd name="connsiteY33-1812" fmla="*/ 161355 h 402822"/>
                  <a:gd name="connsiteX34-1813" fmla="*/ 128587 w 351339"/>
                  <a:gd name="connsiteY34-1814" fmla="*/ 171301 h 402822"/>
                  <a:gd name="connsiteX35-1815" fmla="*/ 131818 w 351339"/>
                  <a:gd name="connsiteY35-1816" fmla="*/ 102978 h 402822"/>
                  <a:gd name="connsiteX36-1817" fmla="*/ 129550 w 351339"/>
                  <a:gd name="connsiteY36-1818" fmla="*/ 51421 h 402822"/>
                  <a:gd name="connsiteX37-1819" fmla="*/ 122402 w 351339"/>
                  <a:gd name="connsiteY37-1820" fmla="*/ 4665 h 402822"/>
                  <a:gd name="connsiteX38-1821" fmla="*/ 152496 w 351339"/>
                  <a:gd name="connsiteY38-1822" fmla="*/ 5668 h 402822"/>
                  <a:gd name="connsiteX39-1823" fmla="*/ 175246 w 351339"/>
                  <a:gd name="connsiteY39-1824" fmla="*/ 6037 h 402822"/>
                  <a:gd name="connsiteX40-1825" fmla="*/ 251408 w 351339"/>
                  <a:gd name="connsiteY40-1826" fmla="*/ 3019 h 402822"/>
                  <a:gd name="connsiteX41-1827" fmla="*/ 308172 w 351339"/>
                  <a:gd name="connsiteY41-1828" fmla="*/ 0 h 402822"/>
                  <a:gd name="connsiteX0-1829" fmla="*/ 308172 w 351339"/>
                  <a:gd name="connsiteY0-1830" fmla="*/ 0 h 402822"/>
                  <a:gd name="connsiteX1-1831" fmla="*/ 340892 w 351339"/>
                  <a:gd name="connsiteY1-1832" fmla="*/ 6074 h 402822"/>
                  <a:gd name="connsiteX2-1833" fmla="*/ 351339 w 351339"/>
                  <a:gd name="connsiteY2-1834" fmla="*/ 27037 h 402822"/>
                  <a:gd name="connsiteX3-1835" fmla="*/ 348304 w 351339"/>
                  <a:gd name="connsiteY3-1836" fmla="*/ 45695 h 402822"/>
                  <a:gd name="connsiteX4-1837" fmla="*/ 336277 w 351339"/>
                  <a:gd name="connsiteY4-1838" fmla="*/ 69973 h 402822"/>
                  <a:gd name="connsiteX5-1839" fmla="*/ 299524 w 351339"/>
                  <a:gd name="connsiteY5-1840" fmla="*/ 59949 h 402822"/>
                  <a:gd name="connsiteX6-1841" fmla="*/ 247950 w 351339"/>
                  <a:gd name="connsiteY6-1842" fmla="*/ 56801 h 402822"/>
                  <a:gd name="connsiteX7-1843" fmla="*/ 221335 w 351339"/>
                  <a:gd name="connsiteY7-1844" fmla="*/ 57198 h 402822"/>
                  <a:gd name="connsiteX8-1845" fmla="*/ 191835 w 351339"/>
                  <a:gd name="connsiteY8-1846" fmla="*/ 58182 h 402822"/>
                  <a:gd name="connsiteX9-1847" fmla="*/ 191603 w 351339"/>
                  <a:gd name="connsiteY9-1848" fmla="*/ 90900 h 402822"/>
                  <a:gd name="connsiteX10-1849" fmla="*/ 190973 w 351339"/>
                  <a:gd name="connsiteY10-1850" fmla="*/ 134269 h 402822"/>
                  <a:gd name="connsiteX11-1851" fmla="*/ 190518 w 351339"/>
                  <a:gd name="connsiteY11-1852" fmla="*/ 170352 h 402822"/>
                  <a:gd name="connsiteX12-1853" fmla="*/ 192244 w 351339"/>
                  <a:gd name="connsiteY12-1854" fmla="*/ 170322 h 402822"/>
                  <a:gd name="connsiteX13-1855" fmla="*/ 204654 w 351339"/>
                  <a:gd name="connsiteY13-1856" fmla="*/ 170404 h 402822"/>
                  <a:gd name="connsiteX14-1857" fmla="*/ 284497 w 351339"/>
                  <a:gd name="connsiteY14-1858" fmla="*/ 168592 h 402822"/>
                  <a:gd name="connsiteX15-1859" fmla="*/ 328139 w 351339"/>
                  <a:gd name="connsiteY15-1860" fmla="*/ 162060 h 402822"/>
                  <a:gd name="connsiteX16-1861" fmla="*/ 334403 w 351339"/>
                  <a:gd name="connsiteY16-1862" fmla="*/ 176162 h 402822"/>
                  <a:gd name="connsiteX17-1863" fmla="*/ 335973 w 351339"/>
                  <a:gd name="connsiteY17-1864" fmla="*/ 186915 h 402822"/>
                  <a:gd name="connsiteX18-1865" fmla="*/ 324499 w 351339"/>
                  <a:gd name="connsiteY18-1866" fmla="*/ 214447 h 402822"/>
                  <a:gd name="connsiteX19-1867" fmla="*/ 285577 w 351339"/>
                  <a:gd name="connsiteY19-1868" fmla="*/ 222532 h 402822"/>
                  <a:gd name="connsiteX20-1869" fmla="*/ 274116 w 351339"/>
                  <a:gd name="connsiteY20-1870" fmla="*/ 222532 h 402822"/>
                  <a:gd name="connsiteX21-1871" fmla="*/ 215673 w 351339"/>
                  <a:gd name="connsiteY21-1872" fmla="*/ 221991 h 402822"/>
                  <a:gd name="connsiteX22-1873" fmla="*/ 200478 w 351339"/>
                  <a:gd name="connsiteY22-1874" fmla="*/ 222262 h 402822"/>
                  <a:gd name="connsiteX23-1875" fmla="*/ 189442 w 351339"/>
                  <a:gd name="connsiteY23-1876" fmla="*/ 222532 h 402822"/>
                  <a:gd name="connsiteX24-1877" fmla="*/ 193524 w 351339"/>
                  <a:gd name="connsiteY24-1878" fmla="*/ 327390 h 402822"/>
                  <a:gd name="connsiteX25-1879" fmla="*/ 207004 w 351339"/>
                  <a:gd name="connsiteY25-1880" fmla="*/ 385895 h 402822"/>
                  <a:gd name="connsiteX26-1881" fmla="*/ 178593 w 351339"/>
                  <a:gd name="connsiteY26-1882" fmla="*/ 399208 h 402822"/>
                  <a:gd name="connsiteX27-1883" fmla="*/ 156660 w 351339"/>
                  <a:gd name="connsiteY27-1884" fmla="*/ 402822 h 402822"/>
                  <a:gd name="connsiteX28-1885" fmla="*/ 132362 w 351339"/>
                  <a:gd name="connsiteY28-1886" fmla="*/ 393664 h 402822"/>
                  <a:gd name="connsiteX29-1887" fmla="*/ 125507 w 351339"/>
                  <a:gd name="connsiteY29-1888" fmla="*/ 361550 h 402822"/>
                  <a:gd name="connsiteX30-1889" fmla="*/ 128662 w 351339"/>
                  <a:gd name="connsiteY30-1890" fmla="*/ 266693 h 402822"/>
                  <a:gd name="connsiteX31-1891" fmla="*/ 126206 w 351339"/>
                  <a:gd name="connsiteY31-1892" fmla="*/ 219785 h 402822"/>
                  <a:gd name="connsiteX32-1893" fmla="*/ 7144 w 351339"/>
                  <a:gd name="connsiteY32-1894" fmla="*/ 216056 h 402822"/>
                  <a:gd name="connsiteX33-1895" fmla="*/ 0 w 351339"/>
                  <a:gd name="connsiteY33-1896" fmla="*/ 161355 h 402822"/>
                  <a:gd name="connsiteX34-1897" fmla="*/ 128587 w 351339"/>
                  <a:gd name="connsiteY34-1898" fmla="*/ 171301 h 402822"/>
                  <a:gd name="connsiteX35-1899" fmla="*/ 131818 w 351339"/>
                  <a:gd name="connsiteY35-1900" fmla="*/ 102978 h 402822"/>
                  <a:gd name="connsiteX36-1901" fmla="*/ 129550 w 351339"/>
                  <a:gd name="connsiteY36-1902" fmla="*/ 51421 h 402822"/>
                  <a:gd name="connsiteX37-1903" fmla="*/ 122402 w 351339"/>
                  <a:gd name="connsiteY37-1904" fmla="*/ 4665 h 402822"/>
                  <a:gd name="connsiteX38-1905" fmla="*/ 152496 w 351339"/>
                  <a:gd name="connsiteY38-1906" fmla="*/ 5668 h 402822"/>
                  <a:gd name="connsiteX39-1907" fmla="*/ 175246 w 351339"/>
                  <a:gd name="connsiteY39-1908" fmla="*/ 6037 h 402822"/>
                  <a:gd name="connsiteX40-1909" fmla="*/ 251408 w 351339"/>
                  <a:gd name="connsiteY40-1910" fmla="*/ 3019 h 402822"/>
                  <a:gd name="connsiteX41-1911" fmla="*/ 308172 w 351339"/>
                  <a:gd name="connsiteY41-1912" fmla="*/ 0 h 402822"/>
                  <a:gd name="connsiteX0-1913" fmla="*/ 315315 w 358482"/>
                  <a:gd name="connsiteY0-1914" fmla="*/ 0 h 402822"/>
                  <a:gd name="connsiteX1-1915" fmla="*/ 348035 w 358482"/>
                  <a:gd name="connsiteY1-1916" fmla="*/ 6074 h 402822"/>
                  <a:gd name="connsiteX2-1917" fmla="*/ 358482 w 358482"/>
                  <a:gd name="connsiteY2-1918" fmla="*/ 27037 h 402822"/>
                  <a:gd name="connsiteX3-1919" fmla="*/ 355447 w 358482"/>
                  <a:gd name="connsiteY3-1920" fmla="*/ 45695 h 402822"/>
                  <a:gd name="connsiteX4-1921" fmla="*/ 343420 w 358482"/>
                  <a:gd name="connsiteY4-1922" fmla="*/ 69973 h 402822"/>
                  <a:gd name="connsiteX5-1923" fmla="*/ 306667 w 358482"/>
                  <a:gd name="connsiteY5-1924" fmla="*/ 59949 h 402822"/>
                  <a:gd name="connsiteX6-1925" fmla="*/ 255093 w 358482"/>
                  <a:gd name="connsiteY6-1926" fmla="*/ 56801 h 402822"/>
                  <a:gd name="connsiteX7-1927" fmla="*/ 228478 w 358482"/>
                  <a:gd name="connsiteY7-1928" fmla="*/ 57198 h 402822"/>
                  <a:gd name="connsiteX8-1929" fmla="*/ 198978 w 358482"/>
                  <a:gd name="connsiteY8-1930" fmla="*/ 58182 h 402822"/>
                  <a:gd name="connsiteX9-1931" fmla="*/ 198746 w 358482"/>
                  <a:gd name="connsiteY9-1932" fmla="*/ 90900 h 402822"/>
                  <a:gd name="connsiteX10-1933" fmla="*/ 198116 w 358482"/>
                  <a:gd name="connsiteY10-1934" fmla="*/ 134269 h 402822"/>
                  <a:gd name="connsiteX11-1935" fmla="*/ 197661 w 358482"/>
                  <a:gd name="connsiteY11-1936" fmla="*/ 170352 h 402822"/>
                  <a:gd name="connsiteX12-1937" fmla="*/ 199387 w 358482"/>
                  <a:gd name="connsiteY12-1938" fmla="*/ 170322 h 402822"/>
                  <a:gd name="connsiteX13-1939" fmla="*/ 211797 w 358482"/>
                  <a:gd name="connsiteY13-1940" fmla="*/ 170404 h 402822"/>
                  <a:gd name="connsiteX14-1941" fmla="*/ 291640 w 358482"/>
                  <a:gd name="connsiteY14-1942" fmla="*/ 168592 h 402822"/>
                  <a:gd name="connsiteX15-1943" fmla="*/ 335282 w 358482"/>
                  <a:gd name="connsiteY15-1944" fmla="*/ 162060 h 402822"/>
                  <a:gd name="connsiteX16-1945" fmla="*/ 341546 w 358482"/>
                  <a:gd name="connsiteY16-1946" fmla="*/ 176162 h 402822"/>
                  <a:gd name="connsiteX17-1947" fmla="*/ 343116 w 358482"/>
                  <a:gd name="connsiteY17-1948" fmla="*/ 186915 h 402822"/>
                  <a:gd name="connsiteX18-1949" fmla="*/ 331642 w 358482"/>
                  <a:gd name="connsiteY18-1950" fmla="*/ 214447 h 402822"/>
                  <a:gd name="connsiteX19-1951" fmla="*/ 292720 w 358482"/>
                  <a:gd name="connsiteY19-1952" fmla="*/ 222532 h 402822"/>
                  <a:gd name="connsiteX20-1953" fmla="*/ 281259 w 358482"/>
                  <a:gd name="connsiteY20-1954" fmla="*/ 222532 h 402822"/>
                  <a:gd name="connsiteX21-1955" fmla="*/ 222816 w 358482"/>
                  <a:gd name="connsiteY21-1956" fmla="*/ 221991 h 402822"/>
                  <a:gd name="connsiteX22-1957" fmla="*/ 207621 w 358482"/>
                  <a:gd name="connsiteY22-1958" fmla="*/ 222262 h 402822"/>
                  <a:gd name="connsiteX23-1959" fmla="*/ 196585 w 358482"/>
                  <a:gd name="connsiteY23-1960" fmla="*/ 222532 h 402822"/>
                  <a:gd name="connsiteX24-1961" fmla="*/ 200667 w 358482"/>
                  <a:gd name="connsiteY24-1962" fmla="*/ 327390 h 402822"/>
                  <a:gd name="connsiteX25-1963" fmla="*/ 214147 w 358482"/>
                  <a:gd name="connsiteY25-1964" fmla="*/ 385895 h 402822"/>
                  <a:gd name="connsiteX26-1965" fmla="*/ 185736 w 358482"/>
                  <a:gd name="connsiteY26-1966" fmla="*/ 399208 h 402822"/>
                  <a:gd name="connsiteX27-1967" fmla="*/ 163803 w 358482"/>
                  <a:gd name="connsiteY27-1968" fmla="*/ 402822 h 402822"/>
                  <a:gd name="connsiteX28-1969" fmla="*/ 139505 w 358482"/>
                  <a:gd name="connsiteY28-1970" fmla="*/ 393664 h 402822"/>
                  <a:gd name="connsiteX29-1971" fmla="*/ 132650 w 358482"/>
                  <a:gd name="connsiteY29-1972" fmla="*/ 361550 h 402822"/>
                  <a:gd name="connsiteX30-1973" fmla="*/ 135805 w 358482"/>
                  <a:gd name="connsiteY30-1974" fmla="*/ 266693 h 402822"/>
                  <a:gd name="connsiteX31-1975" fmla="*/ 133349 w 358482"/>
                  <a:gd name="connsiteY31-1976" fmla="*/ 219785 h 402822"/>
                  <a:gd name="connsiteX32-1977" fmla="*/ 14287 w 358482"/>
                  <a:gd name="connsiteY32-1978" fmla="*/ 216056 h 402822"/>
                  <a:gd name="connsiteX33-1979" fmla="*/ 0 w 358482"/>
                  <a:gd name="connsiteY33-1980" fmla="*/ 172543 h 402822"/>
                  <a:gd name="connsiteX34-1981" fmla="*/ 135730 w 358482"/>
                  <a:gd name="connsiteY34-1982" fmla="*/ 171301 h 402822"/>
                  <a:gd name="connsiteX35-1983" fmla="*/ 138961 w 358482"/>
                  <a:gd name="connsiteY35-1984" fmla="*/ 102978 h 402822"/>
                  <a:gd name="connsiteX36-1985" fmla="*/ 136693 w 358482"/>
                  <a:gd name="connsiteY36-1986" fmla="*/ 51421 h 402822"/>
                  <a:gd name="connsiteX37-1987" fmla="*/ 129545 w 358482"/>
                  <a:gd name="connsiteY37-1988" fmla="*/ 4665 h 402822"/>
                  <a:gd name="connsiteX38-1989" fmla="*/ 159639 w 358482"/>
                  <a:gd name="connsiteY38-1990" fmla="*/ 5668 h 402822"/>
                  <a:gd name="connsiteX39-1991" fmla="*/ 182389 w 358482"/>
                  <a:gd name="connsiteY39-1992" fmla="*/ 6037 h 402822"/>
                  <a:gd name="connsiteX40-1993" fmla="*/ 258551 w 358482"/>
                  <a:gd name="connsiteY40-1994" fmla="*/ 3019 h 402822"/>
                  <a:gd name="connsiteX41-1995" fmla="*/ 315315 w 358482"/>
                  <a:gd name="connsiteY41-1996" fmla="*/ 0 h 402822"/>
                  <a:gd name="connsiteX0-1997" fmla="*/ 315315 w 358482"/>
                  <a:gd name="connsiteY0-1998" fmla="*/ 0 h 402822"/>
                  <a:gd name="connsiteX1-1999" fmla="*/ 348035 w 358482"/>
                  <a:gd name="connsiteY1-2000" fmla="*/ 6074 h 402822"/>
                  <a:gd name="connsiteX2-2001" fmla="*/ 358482 w 358482"/>
                  <a:gd name="connsiteY2-2002" fmla="*/ 27037 h 402822"/>
                  <a:gd name="connsiteX3-2003" fmla="*/ 355447 w 358482"/>
                  <a:gd name="connsiteY3-2004" fmla="*/ 45695 h 402822"/>
                  <a:gd name="connsiteX4-2005" fmla="*/ 343420 w 358482"/>
                  <a:gd name="connsiteY4-2006" fmla="*/ 69973 h 402822"/>
                  <a:gd name="connsiteX5-2007" fmla="*/ 306667 w 358482"/>
                  <a:gd name="connsiteY5-2008" fmla="*/ 59949 h 402822"/>
                  <a:gd name="connsiteX6-2009" fmla="*/ 255093 w 358482"/>
                  <a:gd name="connsiteY6-2010" fmla="*/ 56801 h 402822"/>
                  <a:gd name="connsiteX7-2011" fmla="*/ 228478 w 358482"/>
                  <a:gd name="connsiteY7-2012" fmla="*/ 57198 h 402822"/>
                  <a:gd name="connsiteX8-2013" fmla="*/ 198978 w 358482"/>
                  <a:gd name="connsiteY8-2014" fmla="*/ 58182 h 402822"/>
                  <a:gd name="connsiteX9-2015" fmla="*/ 198746 w 358482"/>
                  <a:gd name="connsiteY9-2016" fmla="*/ 90900 h 402822"/>
                  <a:gd name="connsiteX10-2017" fmla="*/ 198116 w 358482"/>
                  <a:gd name="connsiteY10-2018" fmla="*/ 134269 h 402822"/>
                  <a:gd name="connsiteX11-2019" fmla="*/ 197661 w 358482"/>
                  <a:gd name="connsiteY11-2020" fmla="*/ 170352 h 402822"/>
                  <a:gd name="connsiteX12-2021" fmla="*/ 199387 w 358482"/>
                  <a:gd name="connsiteY12-2022" fmla="*/ 170322 h 402822"/>
                  <a:gd name="connsiteX13-2023" fmla="*/ 211797 w 358482"/>
                  <a:gd name="connsiteY13-2024" fmla="*/ 170404 h 402822"/>
                  <a:gd name="connsiteX14-2025" fmla="*/ 291640 w 358482"/>
                  <a:gd name="connsiteY14-2026" fmla="*/ 168592 h 402822"/>
                  <a:gd name="connsiteX15-2027" fmla="*/ 335282 w 358482"/>
                  <a:gd name="connsiteY15-2028" fmla="*/ 162060 h 402822"/>
                  <a:gd name="connsiteX16-2029" fmla="*/ 341546 w 358482"/>
                  <a:gd name="connsiteY16-2030" fmla="*/ 176162 h 402822"/>
                  <a:gd name="connsiteX17-2031" fmla="*/ 343116 w 358482"/>
                  <a:gd name="connsiteY17-2032" fmla="*/ 186915 h 402822"/>
                  <a:gd name="connsiteX18-2033" fmla="*/ 331642 w 358482"/>
                  <a:gd name="connsiteY18-2034" fmla="*/ 214447 h 402822"/>
                  <a:gd name="connsiteX19-2035" fmla="*/ 292720 w 358482"/>
                  <a:gd name="connsiteY19-2036" fmla="*/ 222532 h 402822"/>
                  <a:gd name="connsiteX20-2037" fmla="*/ 281259 w 358482"/>
                  <a:gd name="connsiteY20-2038" fmla="*/ 222532 h 402822"/>
                  <a:gd name="connsiteX21-2039" fmla="*/ 222816 w 358482"/>
                  <a:gd name="connsiteY21-2040" fmla="*/ 221991 h 402822"/>
                  <a:gd name="connsiteX22-2041" fmla="*/ 207621 w 358482"/>
                  <a:gd name="connsiteY22-2042" fmla="*/ 222262 h 402822"/>
                  <a:gd name="connsiteX23-2043" fmla="*/ 196585 w 358482"/>
                  <a:gd name="connsiteY23-2044" fmla="*/ 222532 h 402822"/>
                  <a:gd name="connsiteX24-2045" fmla="*/ 200667 w 358482"/>
                  <a:gd name="connsiteY24-2046" fmla="*/ 327390 h 402822"/>
                  <a:gd name="connsiteX25-2047" fmla="*/ 214147 w 358482"/>
                  <a:gd name="connsiteY25-2048" fmla="*/ 385895 h 402822"/>
                  <a:gd name="connsiteX26-2049" fmla="*/ 185736 w 358482"/>
                  <a:gd name="connsiteY26-2050" fmla="*/ 399208 h 402822"/>
                  <a:gd name="connsiteX27-2051" fmla="*/ 163803 w 358482"/>
                  <a:gd name="connsiteY27-2052" fmla="*/ 402822 h 402822"/>
                  <a:gd name="connsiteX28-2053" fmla="*/ 139505 w 358482"/>
                  <a:gd name="connsiteY28-2054" fmla="*/ 393664 h 402822"/>
                  <a:gd name="connsiteX29-2055" fmla="*/ 132650 w 358482"/>
                  <a:gd name="connsiteY29-2056" fmla="*/ 361550 h 402822"/>
                  <a:gd name="connsiteX30-2057" fmla="*/ 135805 w 358482"/>
                  <a:gd name="connsiteY30-2058" fmla="*/ 266693 h 402822"/>
                  <a:gd name="connsiteX31-2059" fmla="*/ 133349 w 358482"/>
                  <a:gd name="connsiteY31-2060" fmla="*/ 219785 h 402822"/>
                  <a:gd name="connsiteX32-2061" fmla="*/ 14287 w 358482"/>
                  <a:gd name="connsiteY32-2062" fmla="*/ 216056 h 402822"/>
                  <a:gd name="connsiteX33-2063" fmla="*/ 0 w 358482"/>
                  <a:gd name="connsiteY33-2064" fmla="*/ 172543 h 402822"/>
                  <a:gd name="connsiteX34-2065" fmla="*/ 135730 w 358482"/>
                  <a:gd name="connsiteY34-2066" fmla="*/ 171301 h 402822"/>
                  <a:gd name="connsiteX35-2067" fmla="*/ 138961 w 358482"/>
                  <a:gd name="connsiteY35-2068" fmla="*/ 102978 h 402822"/>
                  <a:gd name="connsiteX36-2069" fmla="*/ 136693 w 358482"/>
                  <a:gd name="connsiteY36-2070" fmla="*/ 51421 h 402822"/>
                  <a:gd name="connsiteX37-2071" fmla="*/ 129545 w 358482"/>
                  <a:gd name="connsiteY37-2072" fmla="*/ 4665 h 402822"/>
                  <a:gd name="connsiteX38-2073" fmla="*/ 159639 w 358482"/>
                  <a:gd name="connsiteY38-2074" fmla="*/ 5668 h 402822"/>
                  <a:gd name="connsiteX39-2075" fmla="*/ 182389 w 358482"/>
                  <a:gd name="connsiteY39-2076" fmla="*/ 6037 h 402822"/>
                  <a:gd name="connsiteX40-2077" fmla="*/ 258551 w 358482"/>
                  <a:gd name="connsiteY40-2078" fmla="*/ 3019 h 402822"/>
                  <a:gd name="connsiteX41-2079" fmla="*/ 315315 w 358482"/>
                  <a:gd name="connsiteY41-2080" fmla="*/ 0 h 402822"/>
                  <a:gd name="connsiteX0-2081" fmla="*/ 316489 w 359656"/>
                  <a:gd name="connsiteY0-2082" fmla="*/ 0 h 402822"/>
                  <a:gd name="connsiteX1-2083" fmla="*/ 349209 w 359656"/>
                  <a:gd name="connsiteY1-2084" fmla="*/ 6074 h 402822"/>
                  <a:gd name="connsiteX2-2085" fmla="*/ 359656 w 359656"/>
                  <a:gd name="connsiteY2-2086" fmla="*/ 27037 h 402822"/>
                  <a:gd name="connsiteX3-2087" fmla="*/ 356621 w 359656"/>
                  <a:gd name="connsiteY3-2088" fmla="*/ 45695 h 402822"/>
                  <a:gd name="connsiteX4-2089" fmla="*/ 344594 w 359656"/>
                  <a:gd name="connsiteY4-2090" fmla="*/ 69973 h 402822"/>
                  <a:gd name="connsiteX5-2091" fmla="*/ 307841 w 359656"/>
                  <a:gd name="connsiteY5-2092" fmla="*/ 59949 h 402822"/>
                  <a:gd name="connsiteX6-2093" fmla="*/ 256267 w 359656"/>
                  <a:gd name="connsiteY6-2094" fmla="*/ 56801 h 402822"/>
                  <a:gd name="connsiteX7-2095" fmla="*/ 229652 w 359656"/>
                  <a:gd name="connsiteY7-2096" fmla="*/ 57198 h 402822"/>
                  <a:gd name="connsiteX8-2097" fmla="*/ 200152 w 359656"/>
                  <a:gd name="connsiteY8-2098" fmla="*/ 58182 h 402822"/>
                  <a:gd name="connsiteX9-2099" fmla="*/ 199920 w 359656"/>
                  <a:gd name="connsiteY9-2100" fmla="*/ 90900 h 402822"/>
                  <a:gd name="connsiteX10-2101" fmla="*/ 199290 w 359656"/>
                  <a:gd name="connsiteY10-2102" fmla="*/ 134269 h 402822"/>
                  <a:gd name="connsiteX11-2103" fmla="*/ 198835 w 359656"/>
                  <a:gd name="connsiteY11-2104" fmla="*/ 170352 h 402822"/>
                  <a:gd name="connsiteX12-2105" fmla="*/ 200561 w 359656"/>
                  <a:gd name="connsiteY12-2106" fmla="*/ 170322 h 402822"/>
                  <a:gd name="connsiteX13-2107" fmla="*/ 212971 w 359656"/>
                  <a:gd name="connsiteY13-2108" fmla="*/ 170404 h 402822"/>
                  <a:gd name="connsiteX14-2109" fmla="*/ 292814 w 359656"/>
                  <a:gd name="connsiteY14-2110" fmla="*/ 168592 h 402822"/>
                  <a:gd name="connsiteX15-2111" fmla="*/ 336456 w 359656"/>
                  <a:gd name="connsiteY15-2112" fmla="*/ 162060 h 402822"/>
                  <a:gd name="connsiteX16-2113" fmla="*/ 342720 w 359656"/>
                  <a:gd name="connsiteY16-2114" fmla="*/ 176162 h 402822"/>
                  <a:gd name="connsiteX17-2115" fmla="*/ 344290 w 359656"/>
                  <a:gd name="connsiteY17-2116" fmla="*/ 186915 h 402822"/>
                  <a:gd name="connsiteX18-2117" fmla="*/ 332816 w 359656"/>
                  <a:gd name="connsiteY18-2118" fmla="*/ 214447 h 402822"/>
                  <a:gd name="connsiteX19-2119" fmla="*/ 293894 w 359656"/>
                  <a:gd name="connsiteY19-2120" fmla="*/ 222532 h 402822"/>
                  <a:gd name="connsiteX20-2121" fmla="*/ 282433 w 359656"/>
                  <a:gd name="connsiteY20-2122" fmla="*/ 222532 h 402822"/>
                  <a:gd name="connsiteX21-2123" fmla="*/ 223990 w 359656"/>
                  <a:gd name="connsiteY21-2124" fmla="*/ 221991 h 402822"/>
                  <a:gd name="connsiteX22-2125" fmla="*/ 208795 w 359656"/>
                  <a:gd name="connsiteY22-2126" fmla="*/ 222262 h 402822"/>
                  <a:gd name="connsiteX23-2127" fmla="*/ 197759 w 359656"/>
                  <a:gd name="connsiteY23-2128" fmla="*/ 222532 h 402822"/>
                  <a:gd name="connsiteX24-2129" fmla="*/ 201841 w 359656"/>
                  <a:gd name="connsiteY24-2130" fmla="*/ 327390 h 402822"/>
                  <a:gd name="connsiteX25-2131" fmla="*/ 215321 w 359656"/>
                  <a:gd name="connsiteY25-2132" fmla="*/ 385895 h 402822"/>
                  <a:gd name="connsiteX26-2133" fmla="*/ 186910 w 359656"/>
                  <a:gd name="connsiteY26-2134" fmla="*/ 399208 h 402822"/>
                  <a:gd name="connsiteX27-2135" fmla="*/ 164977 w 359656"/>
                  <a:gd name="connsiteY27-2136" fmla="*/ 402822 h 402822"/>
                  <a:gd name="connsiteX28-2137" fmla="*/ 140679 w 359656"/>
                  <a:gd name="connsiteY28-2138" fmla="*/ 393664 h 402822"/>
                  <a:gd name="connsiteX29-2139" fmla="*/ 133824 w 359656"/>
                  <a:gd name="connsiteY29-2140" fmla="*/ 361550 h 402822"/>
                  <a:gd name="connsiteX30-2141" fmla="*/ 136979 w 359656"/>
                  <a:gd name="connsiteY30-2142" fmla="*/ 266693 h 402822"/>
                  <a:gd name="connsiteX31-2143" fmla="*/ 134523 w 359656"/>
                  <a:gd name="connsiteY31-2144" fmla="*/ 219785 h 402822"/>
                  <a:gd name="connsiteX32-2145" fmla="*/ 15461 w 359656"/>
                  <a:gd name="connsiteY32-2146" fmla="*/ 216056 h 402822"/>
                  <a:gd name="connsiteX33-2147" fmla="*/ 1174 w 359656"/>
                  <a:gd name="connsiteY33-2148" fmla="*/ 172543 h 402822"/>
                  <a:gd name="connsiteX34-2149" fmla="*/ 136904 w 359656"/>
                  <a:gd name="connsiteY34-2150" fmla="*/ 171301 h 402822"/>
                  <a:gd name="connsiteX35-2151" fmla="*/ 140135 w 359656"/>
                  <a:gd name="connsiteY35-2152" fmla="*/ 102978 h 402822"/>
                  <a:gd name="connsiteX36-2153" fmla="*/ 137867 w 359656"/>
                  <a:gd name="connsiteY36-2154" fmla="*/ 51421 h 402822"/>
                  <a:gd name="connsiteX37-2155" fmla="*/ 130719 w 359656"/>
                  <a:gd name="connsiteY37-2156" fmla="*/ 4665 h 402822"/>
                  <a:gd name="connsiteX38-2157" fmla="*/ 160813 w 359656"/>
                  <a:gd name="connsiteY38-2158" fmla="*/ 5668 h 402822"/>
                  <a:gd name="connsiteX39-2159" fmla="*/ 183563 w 359656"/>
                  <a:gd name="connsiteY39-2160" fmla="*/ 6037 h 402822"/>
                  <a:gd name="connsiteX40-2161" fmla="*/ 259725 w 359656"/>
                  <a:gd name="connsiteY40-2162" fmla="*/ 3019 h 402822"/>
                  <a:gd name="connsiteX41-2163" fmla="*/ 316489 w 359656"/>
                  <a:gd name="connsiteY41-2164" fmla="*/ 0 h 402822"/>
                  <a:gd name="connsiteX0-2165" fmla="*/ 323626 w 366793"/>
                  <a:gd name="connsiteY0-2166" fmla="*/ 0 h 402822"/>
                  <a:gd name="connsiteX1-2167" fmla="*/ 356346 w 366793"/>
                  <a:gd name="connsiteY1-2168" fmla="*/ 6074 h 402822"/>
                  <a:gd name="connsiteX2-2169" fmla="*/ 366793 w 366793"/>
                  <a:gd name="connsiteY2-2170" fmla="*/ 27037 h 402822"/>
                  <a:gd name="connsiteX3-2171" fmla="*/ 363758 w 366793"/>
                  <a:gd name="connsiteY3-2172" fmla="*/ 45695 h 402822"/>
                  <a:gd name="connsiteX4-2173" fmla="*/ 351731 w 366793"/>
                  <a:gd name="connsiteY4-2174" fmla="*/ 69973 h 402822"/>
                  <a:gd name="connsiteX5-2175" fmla="*/ 314978 w 366793"/>
                  <a:gd name="connsiteY5-2176" fmla="*/ 59949 h 402822"/>
                  <a:gd name="connsiteX6-2177" fmla="*/ 263404 w 366793"/>
                  <a:gd name="connsiteY6-2178" fmla="*/ 56801 h 402822"/>
                  <a:gd name="connsiteX7-2179" fmla="*/ 236789 w 366793"/>
                  <a:gd name="connsiteY7-2180" fmla="*/ 57198 h 402822"/>
                  <a:gd name="connsiteX8-2181" fmla="*/ 207289 w 366793"/>
                  <a:gd name="connsiteY8-2182" fmla="*/ 58182 h 402822"/>
                  <a:gd name="connsiteX9-2183" fmla="*/ 207057 w 366793"/>
                  <a:gd name="connsiteY9-2184" fmla="*/ 90900 h 402822"/>
                  <a:gd name="connsiteX10-2185" fmla="*/ 206427 w 366793"/>
                  <a:gd name="connsiteY10-2186" fmla="*/ 134269 h 402822"/>
                  <a:gd name="connsiteX11-2187" fmla="*/ 205972 w 366793"/>
                  <a:gd name="connsiteY11-2188" fmla="*/ 170352 h 402822"/>
                  <a:gd name="connsiteX12-2189" fmla="*/ 207698 w 366793"/>
                  <a:gd name="connsiteY12-2190" fmla="*/ 170322 h 402822"/>
                  <a:gd name="connsiteX13-2191" fmla="*/ 220108 w 366793"/>
                  <a:gd name="connsiteY13-2192" fmla="*/ 170404 h 402822"/>
                  <a:gd name="connsiteX14-2193" fmla="*/ 299951 w 366793"/>
                  <a:gd name="connsiteY14-2194" fmla="*/ 168592 h 402822"/>
                  <a:gd name="connsiteX15-2195" fmla="*/ 343593 w 366793"/>
                  <a:gd name="connsiteY15-2196" fmla="*/ 162060 h 402822"/>
                  <a:gd name="connsiteX16-2197" fmla="*/ 349857 w 366793"/>
                  <a:gd name="connsiteY16-2198" fmla="*/ 176162 h 402822"/>
                  <a:gd name="connsiteX17-2199" fmla="*/ 351427 w 366793"/>
                  <a:gd name="connsiteY17-2200" fmla="*/ 186915 h 402822"/>
                  <a:gd name="connsiteX18-2201" fmla="*/ 339953 w 366793"/>
                  <a:gd name="connsiteY18-2202" fmla="*/ 214447 h 402822"/>
                  <a:gd name="connsiteX19-2203" fmla="*/ 301031 w 366793"/>
                  <a:gd name="connsiteY19-2204" fmla="*/ 222532 h 402822"/>
                  <a:gd name="connsiteX20-2205" fmla="*/ 289570 w 366793"/>
                  <a:gd name="connsiteY20-2206" fmla="*/ 222532 h 402822"/>
                  <a:gd name="connsiteX21-2207" fmla="*/ 231127 w 366793"/>
                  <a:gd name="connsiteY21-2208" fmla="*/ 221991 h 402822"/>
                  <a:gd name="connsiteX22-2209" fmla="*/ 215932 w 366793"/>
                  <a:gd name="connsiteY22-2210" fmla="*/ 222262 h 402822"/>
                  <a:gd name="connsiteX23-2211" fmla="*/ 204896 w 366793"/>
                  <a:gd name="connsiteY23-2212" fmla="*/ 222532 h 402822"/>
                  <a:gd name="connsiteX24-2213" fmla="*/ 208978 w 366793"/>
                  <a:gd name="connsiteY24-2214" fmla="*/ 327390 h 402822"/>
                  <a:gd name="connsiteX25-2215" fmla="*/ 222458 w 366793"/>
                  <a:gd name="connsiteY25-2216" fmla="*/ 385895 h 402822"/>
                  <a:gd name="connsiteX26-2217" fmla="*/ 194047 w 366793"/>
                  <a:gd name="connsiteY26-2218" fmla="*/ 399208 h 402822"/>
                  <a:gd name="connsiteX27-2219" fmla="*/ 172114 w 366793"/>
                  <a:gd name="connsiteY27-2220" fmla="*/ 402822 h 402822"/>
                  <a:gd name="connsiteX28-2221" fmla="*/ 147816 w 366793"/>
                  <a:gd name="connsiteY28-2222" fmla="*/ 393664 h 402822"/>
                  <a:gd name="connsiteX29-2223" fmla="*/ 140961 w 366793"/>
                  <a:gd name="connsiteY29-2224" fmla="*/ 361550 h 402822"/>
                  <a:gd name="connsiteX30-2225" fmla="*/ 144116 w 366793"/>
                  <a:gd name="connsiteY30-2226" fmla="*/ 266693 h 402822"/>
                  <a:gd name="connsiteX31-2227" fmla="*/ 141660 w 366793"/>
                  <a:gd name="connsiteY31-2228" fmla="*/ 219785 h 402822"/>
                  <a:gd name="connsiteX32-2229" fmla="*/ 3548 w 366793"/>
                  <a:gd name="connsiteY32-2230" fmla="*/ 222272 h 402822"/>
                  <a:gd name="connsiteX33-2231" fmla="*/ 8311 w 366793"/>
                  <a:gd name="connsiteY33-2232" fmla="*/ 172543 h 402822"/>
                  <a:gd name="connsiteX34-2233" fmla="*/ 144041 w 366793"/>
                  <a:gd name="connsiteY34-2234" fmla="*/ 171301 h 402822"/>
                  <a:gd name="connsiteX35-2235" fmla="*/ 147272 w 366793"/>
                  <a:gd name="connsiteY35-2236" fmla="*/ 102978 h 402822"/>
                  <a:gd name="connsiteX36-2237" fmla="*/ 145004 w 366793"/>
                  <a:gd name="connsiteY36-2238" fmla="*/ 51421 h 402822"/>
                  <a:gd name="connsiteX37-2239" fmla="*/ 137856 w 366793"/>
                  <a:gd name="connsiteY37-2240" fmla="*/ 4665 h 402822"/>
                  <a:gd name="connsiteX38-2241" fmla="*/ 167950 w 366793"/>
                  <a:gd name="connsiteY38-2242" fmla="*/ 5668 h 402822"/>
                  <a:gd name="connsiteX39-2243" fmla="*/ 190700 w 366793"/>
                  <a:gd name="connsiteY39-2244" fmla="*/ 6037 h 402822"/>
                  <a:gd name="connsiteX40-2245" fmla="*/ 266862 w 366793"/>
                  <a:gd name="connsiteY40-2246" fmla="*/ 3019 h 402822"/>
                  <a:gd name="connsiteX41-2247" fmla="*/ 323626 w 366793"/>
                  <a:gd name="connsiteY41-2248" fmla="*/ 0 h 402822"/>
                  <a:gd name="connsiteX0-2249" fmla="*/ 323626 w 366793"/>
                  <a:gd name="connsiteY0-2250" fmla="*/ 0 h 402822"/>
                  <a:gd name="connsiteX1-2251" fmla="*/ 356346 w 366793"/>
                  <a:gd name="connsiteY1-2252" fmla="*/ 6074 h 402822"/>
                  <a:gd name="connsiteX2-2253" fmla="*/ 366793 w 366793"/>
                  <a:gd name="connsiteY2-2254" fmla="*/ 27037 h 402822"/>
                  <a:gd name="connsiteX3-2255" fmla="*/ 363758 w 366793"/>
                  <a:gd name="connsiteY3-2256" fmla="*/ 45695 h 402822"/>
                  <a:gd name="connsiteX4-2257" fmla="*/ 351731 w 366793"/>
                  <a:gd name="connsiteY4-2258" fmla="*/ 69973 h 402822"/>
                  <a:gd name="connsiteX5-2259" fmla="*/ 314978 w 366793"/>
                  <a:gd name="connsiteY5-2260" fmla="*/ 59949 h 402822"/>
                  <a:gd name="connsiteX6-2261" fmla="*/ 263404 w 366793"/>
                  <a:gd name="connsiteY6-2262" fmla="*/ 56801 h 402822"/>
                  <a:gd name="connsiteX7-2263" fmla="*/ 236789 w 366793"/>
                  <a:gd name="connsiteY7-2264" fmla="*/ 57198 h 402822"/>
                  <a:gd name="connsiteX8-2265" fmla="*/ 207289 w 366793"/>
                  <a:gd name="connsiteY8-2266" fmla="*/ 58182 h 402822"/>
                  <a:gd name="connsiteX9-2267" fmla="*/ 207057 w 366793"/>
                  <a:gd name="connsiteY9-2268" fmla="*/ 90900 h 402822"/>
                  <a:gd name="connsiteX10-2269" fmla="*/ 206427 w 366793"/>
                  <a:gd name="connsiteY10-2270" fmla="*/ 134269 h 402822"/>
                  <a:gd name="connsiteX11-2271" fmla="*/ 205972 w 366793"/>
                  <a:gd name="connsiteY11-2272" fmla="*/ 170352 h 402822"/>
                  <a:gd name="connsiteX12-2273" fmla="*/ 207698 w 366793"/>
                  <a:gd name="connsiteY12-2274" fmla="*/ 170322 h 402822"/>
                  <a:gd name="connsiteX13-2275" fmla="*/ 220108 w 366793"/>
                  <a:gd name="connsiteY13-2276" fmla="*/ 170404 h 402822"/>
                  <a:gd name="connsiteX14-2277" fmla="*/ 299951 w 366793"/>
                  <a:gd name="connsiteY14-2278" fmla="*/ 168592 h 402822"/>
                  <a:gd name="connsiteX15-2279" fmla="*/ 343593 w 366793"/>
                  <a:gd name="connsiteY15-2280" fmla="*/ 162060 h 402822"/>
                  <a:gd name="connsiteX16-2281" fmla="*/ 349857 w 366793"/>
                  <a:gd name="connsiteY16-2282" fmla="*/ 176162 h 402822"/>
                  <a:gd name="connsiteX17-2283" fmla="*/ 351427 w 366793"/>
                  <a:gd name="connsiteY17-2284" fmla="*/ 186915 h 402822"/>
                  <a:gd name="connsiteX18-2285" fmla="*/ 339953 w 366793"/>
                  <a:gd name="connsiteY18-2286" fmla="*/ 214447 h 402822"/>
                  <a:gd name="connsiteX19-2287" fmla="*/ 301031 w 366793"/>
                  <a:gd name="connsiteY19-2288" fmla="*/ 222532 h 402822"/>
                  <a:gd name="connsiteX20-2289" fmla="*/ 289570 w 366793"/>
                  <a:gd name="connsiteY20-2290" fmla="*/ 222532 h 402822"/>
                  <a:gd name="connsiteX21-2291" fmla="*/ 231127 w 366793"/>
                  <a:gd name="connsiteY21-2292" fmla="*/ 221991 h 402822"/>
                  <a:gd name="connsiteX22-2293" fmla="*/ 215932 w 366793"/>
                  <a:gd name="connsiteY22-2294" fmla="*/ 222262 h 402822"/>
                  <a:gd name="connsiteX23-2295" fmla="*/ 204896 w 366793"/>
                  <a:gd name="connsiteY23-2296" fmla="*/ 222532 h 402822"/>
                  <a:gd name="connsiteX24-2297" fmla="*/ 208978 w 366793"/>
                  <a:gd name="connsiteY24-2298" fmla="*/ 327390 h 402822"/>
                  <a:gd name="connsiteX25-2299" fmla="*/ 222458 w 366793"/>
                  <a:gd name="connsiteY25-2300" fmla="*/ 385895 h 402822"/>
                  <a:gd name="connsiteX26-2301" fmla="*/ 194047 w 366793"/>
                  <a:gd name="connsiteY26-2302" fmla="*/ 399208 h 402822"/>
                  <a:gd name="connsiteX27-2303" fmla="*/ 172114 w 366793"/>
                  <a:gd name="connsiteY27-2304" fmla="*/ 402822 h 402822"/>
                  <a:gd name="connsiteX28-2305" fmla="*/ 147816 w 366793"/>
                  <a:gd name="connsiteY28-2306" fmla="*/ 393664 h 402822"/>
                  <a:gd name="connsiteX29-2307" fmla="*/ 140961 w 366793"/>
                  <a:gd name="connsiteY29-2308" fmla="*/ 361550 h 402822"/>
                  <a:gd name="connsiteX30-2309" fmla="*/ 144116 w 366793"/>
                  <a:gd name="connsiteY30-2310" fmla="*/ 266693 h 402822"/>
                  <a:gd name="connsiteX31-2311" fmla="*/ 141660 w 366793"/>
                  <a:gd name="connsiteY31-2312" fmla="*/ 219785 h 402822"/>
                  <a:gd name="connsiteX32-2313" fmla="*/ 3548 w 366793"/>
                  <a:gd name="connsiteY32-2314" fmla="*/ 222272 h 402822"/>
                  <a:gd name="connsiteX33-2315" fmla="*/ 8311 w 366793"/>
                  <a:gd name="connsiteY33-2316" fmla="*/ 172543 h 402822"/>
                  <a:gd name="connsiteX34-2317" fmla="*/ 144041 w 366793"/>
                  <a:gd name="connsiteY34-2318" fmla="*/ 171301 h 402822"/>
                  <a:gd name="connsiteX35-2319" fmla="*/ 147272 w 366793"/>
                  <a:gd name="connsiteY35-2320" fmla="*/ 102978 h 402822"/>
                  <a:gd name="connsiteX36-2321" fmla="*/ 145004 w 366793"/>
                  <a:gd name="connsiteY36-2322" fmla="*/ 51421 h 402822"/>
                  <a:gd name="connsiteX37-2323" fmla="*/ 137856 w 366793"/>
                  <a:gd name="connsiteY37-2324" fmla="*/ 4665 h 402822"/>
                  <a:gd name="connsiteX38-2325" fmla="*/ 167950 w 366793"/>
                  <a:gd name="connsiteY38-2326" fmla="*/ 5668 h 402822"/>
                  <a:gd name="connsiteX39-2327" fmla="*/ 190700 w 366793"/>
                  <a:gd name="connsiteY39-2328" fmla="*/ 6037 h 402822"/>
                  <a:gd name="connsiteX40-2329" fmla="*/ 266862 w 366793"/>
                  <a:gd name="connsiteY40-2330" fmla="*/ 3019 h 402822"/>
                  <a:gd name="connsiteX41-2331" fmla="*/ 323626 w 366793"/>
                  <a:gd name="connsiteY41-2332" fmla="*/ 0 h 402822"/>
                  <a:gd name="connsiteX0-2333" fmla="*/ 319047 w 362214"/>
                  <a:gd name="connsiteY0-2334" fmla="*/ 0 h 402822"/>
                  <a:gd name="connsiteX1-2335" fmla="*/ 351767 w 362214"/>
                  <a:gd name="connsiteY1-2336" fmla="*/ 6074 h 402822"/>
                  <a:gd name="connsiteX2-2337" fmla="*/ 362214 w 362214"/>
                  <a:gd name="connsiteY2-2338" fmla="*/ 27037 h 402822"/>
                  <a:gd name="connsiteX3-2339" fmla="*/ 359179 w 362214"/>
                  <a:gd name="connsiteY3-2340" fmla="*/ 45695 h 402822"/>
                  <a:gd name="connsiteX4-2341" fmla="*/ 347152 w 362214"/>
                  <a:gd name="connsiteY4-2342" fmla="*/ 69973 h 402822"/>
                  <a:gd name="connsiteX5-2343" fmla="*/ 310399 w 362214"/>
                  <a:gd name="connsiteY5-2344" fmla="*/ 59949 h 402822"/>
                  <a:gd name="connsiteX6-2345" fmla="*/ 258825 w 362214"/>
                  <a:gd name="connsiteY6-2346" fmla="*/ 56801 h 402822"/>
                  <a:gd name="connsiteX7-2347" fmla="*/ 232210 w 362214"/>
                  <a:gd name="connsiteY7-2348" fmla="*/ 57198 h 402822"/>
                  <a:gd name="connsiteX8-2349" fmla="*/ 202710 w 362214"/>
                  <a:gd name="connsiteY8-2350" fmla="*/ 58182 h 402822"/>
                  <a:gd name="connsiteX9-2351" fmla="*/ 202478 w 362214"/>
                  <a:gd name="connsiteY9-2352" fmla="*/ 90900 h 402822"/>
                  <a:gd name="connsiteX10-2353" fmla="*/ 201848 w 362214"/>
                  <a:gd name="connsiteY10-2354" fmla="*/ 134269 h 402822"/>
                  <a:gd name="connsiteX11-2355" fmla="*/ 201393 w 362214"/>
                  <a:gd name="connsiteY11-2356" fmla="*/ 170352 h 402822"/>
                  <a:gd name="connsiteX12-2357" fmla="*/ 203119 w 362214"/>
                  <a:gd name="connsiteY12-2358" fmla="*/ 170322 h 402822"/>
                  <a:gd name="connsiteX13-2359" fmla="*/ 215529 w 362214"/>
                  <a:gd name="connsiteY13-2360" fmla="*/ 170404 h 402822"/>
                  <a:gd name="connsiteX14-2361" fmla="*/ 295372 w 362214"/>
                  <a:gd name="connsiteY14-2362" fmla="*/ 168592 h 402822"/>
                  <a:gd name="connsiteX15-2363" fmla="*/ 339014 w 362214"/>
                  <a:gd name="connsiteY15-2364" fmla="*/ 162060 h 402822"/>
                  <a:gd name="connsiteX16-2365" fmla="*/ 345278 w 362214"/>
                  <a:gd name="connsiteY16-2366" fmla="*/ 176162 h 402822"/>
                  <a:gd name="connsiteX17-2367" fmla="*/ 346848 w 362214"/>
                  <a:gd name="connsiteY17-2368" fmla="*/ 186915 h 402822"/>
                  <a:gd name="connsiteX18-2369" fmla="*/ 335374 w 362214"/>
                  <a:gd name="connsiteY18-2370" fmla="*/ 214447 h 402822"/>
                  <a:gd name="connsiteX19-2371" fmla="*/ 296452 w 362214"/>
                  <a:gd name="connsiteY19-2372" fmla="*/ 222532 h 402822"/>
                  <a:gd name="connsiteX20-2373" fmla="*/ 284991 w 362214"/>
                  <a:gd name="connsiteY20-2374" fmla="*/ 222532 h 402822"/>
                  <a:gd name="connsiteX21-2375" fmla="*/ 226548 w 362214"/>
                  <a:gd name="connsiteY21-2376" fmla="*/ 221991 h 402822"/>
                  <a:gd name="connsiteX22-2377" fmla="*/ 211353 w 362214"/>
                  <a:gd name="connsiteY22-2378" fmla="*/ 222262 h 402822"/>
                  <a:gd name="connsiteX23-2379" fmla="*/ 200317 w 362214"/>
                  <a:gd name="connsiteY23-2380" fmla="*/ 222532 h 402822"/>
                  <a:gd name="connsiteX24-2381" fmla="*/ 204399 w 362214"/>
                  <a:gd name="connsiteY24-2382" fmla="*/ 327390 h 402822"/>
                  <a:gd name="connsiteX25-2383" fmla="*/ 217879 w 362214"/>
                  <a:gd name="connsiteY25-2384" fmla="*/ 385895 h 402822"/>
                  <a:gd name="connsiteX26-2385" fmla="*/ 189468 w 362214"/>
                  <a:gd name="connsiteY26-2386" fmla="*/ 399208 h 402822"/>
                  <a:gd name="connsiteX27-2387" fmla="*/ 167535 w 362214"/>
                  <a:gd name="connsiteY27-2388" fmla="*/ 402822 h 402822"/>
                  <a:gd name="connsiteX28-2389" fmla="*/ 143237 w 362214"/>
                  <a:gd name="connsiteY28-2390" fmla="*/ 393664 h 402822"/>
                  <a:gd name="connsiteX29-2391" fmla="*/ 136382 w 362214"/>
                  <a:gd name="connsiteY29-2392" fmla="*/ 361550 h 402822"/>
                  <a:gd name="connsiteX30-2393" fmla="*/ 139537 w 362214"/>
                  <a:gd name="connsiteY30-2394" fmla="*/ 266693 h 402822"/>
                  <a:gd name="connsiteX31-2395" fmla="*/ 137081 w 362214"/>
                  <a:gd name="connsiteY31-2396" fmla="*/ 219785 h 402822"/>
                  <a:gd name="connsiteX32-2397" fmla="*/ 6113 w 362214"/>
                  <a:gd name="connsiteY32-2398" fmla="*/ 227245 h 402822"/>
                  <a:gd name="connsiteX33-2399" fmla="*/ 3732 w 362214"/>
                  <a:gd name="connsiteY33-2400" fmla="*/ 172543 h 402822"/>
                  <a:gd name="connsiteX34-2401" fmla="*/ 139462 w 362214"/>
                  <a:gd name="connsiteY34-2402" fmla="*/ 171301 h 402822"/>
                  <a:gd name="connsiteX35-2403" fmla="*/ 142693 w 362214"/>
                  <a:gd name="connsiteY35-2404" fmla="*/ 102978 h 402822"/>
                  <a:gd name="connsiteX36-2405" fmla="*/ 140425 w 362214"/>
                  <a:gd name="connsiteY36-2406" fmla="*/ 51421 h 402822"/>
                  <a:gd name="connsiteX37-2407" fmla="*/ 133277 w 362214"/>
                  <a:gd name="connsiteY37-2408" fmla="*/ 4665 h 402822"/>
                  <a:gd name="connsiteX38-2409" fmla="*/ 163371 w 362214"/>
                  <a:gd name="connsiteY38-2410" fmla="*/ 5668 h 402822"/>
                  <a:gd name="connsiteX39-2411" fmla="*/ 186121 w 362214"/>
                  <a:gd name="connsiteY39-2412" fmla="*/ 6037 h 402822"/>
                  <a:gd name="connsiteX40-2413" fmla="*/ 262283 w 362214"/>
                  <a:gd name="connsiteY40-2414" fmla="*/ 3019 h 402822"/>
                  <a:gd name="connsiteX41-2415" fmla="*/ 319047 w 362214"/>
                  <a:gd name="connsiteY41-2416" fmla="*/ 0 h 402822"/>
                  <a:gd name="connsiteX0-2417" fmla="*/ 319047 w 362214"/>
                  <a:gd name="connsiteY0-2418" fmla="*/ 0 h 402822"/>
                  <a:gd name="connsiteX1-2419" fmla="*/ 351767 w 362214"/>
                  <a:gd name="connsiteY1-2420" fmla="*/ 6074 h 402822"/>
                  <a:gd name="connsiteX2-2421" fmla="*/ 362214 w 362214"/>
                  <a:gd name="connsiteY2-2422" fmla="*/ 27037 h 402822"/>
                  <a:gd name="connsiteX3-2423" fmla="*/ 359179 w 362214"/>
                  <a:gd name="connsiteY3-2424" fmla="*/ 45695 h 402822"/>
                  <a:gd name="connsiteX4-2425" fmla="*/ 347152 w 362214"/>
                  <a:gd name="connsiteY4-2426" fmla="*/ 69973 h 402822"/>
                  <a:gd name="connsiteX5-2427" fmla="*/ 310399 w 362214"/>
                  <a:gd name="connsiteY5-2428" fmla="*/ 59949 h 402822"/>
                  <a:gd name="connsiteX6-2429" fmla="*/ 258825 w 362214"/>
                  <a:gd name="connsiteY6-2430" fmla="*/ 56801 h 402822"/>
                  <a:gd name="connsiteX7-2431" fmla="*/ 232210 w 362214"/>
                  <a:gd name="connsiteY7-2432" fmla="*/ 57198 h 402822"/>
                  <a:gd name="connsiteX8-2433" fmla="*/ 202710 w 362214"/>
                  <a:gd name="connsiteY8-2434" fmla="*/ 58182 h 402822"/>
                  <a:gd name="connsiteX9-2435" fmla="*/ 202478 w 362214"/>
                  <a:gd name="connsiteY9-2436" fmla="*/ 90900 h 402822"/>
                  <a:gd name="connsiteX10-2437" fmla="*/ 201848 w 362214"/>
                  <a:gd name="connsiteY10-2438" fmla="*/ 134269 h 402822"/>
                  <a:gd name="connsiteX11-2439" fmla="*/ 201393 w 362214"/>
                  <a:gd name="connsiteY11-2440" fmla="*/ 170352 h 402822"/>
                  <a:gd name="connsiteX12-2441" fmla="*/ 203119 w 362214"/>
                  <a:gd name="connsiteY12-2442" fmla="*/ 170322 h 402822"/>
                  <a:gd name="connsiteX13-2443" fmla="*/ 215529 w 362214"/>
                  <a:gd name="connsiteY13-2444" fmla="*/ 170404 h 402822"/>
                  <a:gd name="connsiteX14-2445" fmla="*/ 295372 w 362214"/>
                  <a:gd name="connsiteY14-2446" fmla="*/ 168592 h 402822"/>
                  <a:gd name="connsiteX15-2447" fmla="*/ 339014 w 362214"/>
                  <a:gd name="connsiteY15-2448" fmla="*/ 162060 h 402822"/>
                  <a:gd name="connsiteX16-2449" fmla="*/ 345278 w 362214"/>
                  <a:gd name="connsiteY16-2450" fmla="*/ 176162 h 402822"/>
                  <a:gd name="connsiteX17-2451" fmla="*/ 346848 w 362214"/>
                  <a:gd name="connsiteY17-2452" fmla="*/ 186915 h 402822"/>
                  <a:gd name="connsiteX18-2453" fmla="*/ 335374 w 362214"/>
                  <a:gd name="connsiteY18-2454" fmla="*/ 214447 h 402822"/>
                  <a:gd name="connsiteX19-2455" fmla="*/ 296452 w 362214"/>
                  <a:gd name="connsiteY19-2456" fmla="*/ 222532 h 402822"/>
                  <a:gd name="connsiteX20-2457" fmla="*/ 284991 w 362214"/>
                  <a:gd name="connsiteY20-2458" fmla="*/ 222532 h 402822"/>
                  <a:gd name="connsiteX21-2459" fmla="*/ 226548 w 362214"/>
                  <a:gd name="connsiteY21-2460" fmla="*/ 221991 h 402822"/>
                  <a:gd name="connsiteX22-2461" fmla="*/ 211353 w 362214"/>
                  <a:gd name="connsiteY22-2462" fmla="*/ 222262 h 402822"/>
                  <a:gd name="connsiteX23-2463" fmla="*/ 200317 w 362214"/>
                  <a:gd name="connsiteY23-2464" fmla="*/ 222532 h 402822"/>
                  <a:gd name="connsiteX24-2465" fmla="*/ 204399 w 362214"/>
                  <a:gd name="connsiteY24-2466" fmla="*/ 327390 h 402822"/>
                  <a:gd name="connsiteX25-2467" fmla="*/ 217879 w 362214"/>
                  <a:gd name="connsiteY25-2468" fmla="*/ 385895 h 402822"/>
                  <a:gd name="connsiteX26-2469" fmla="*/ 189468 w 362214"/>
                  <a:gd name="connsiteY26-2470" fmla="*/ 399208 h 402822"/>
                  <a:gd name="connsiteX27-2471" fmla="*/ 167535 w 362214"/>
                  <a:gd name="connsiteY27-2472" fmla="*/ 402822 h 402822"/>
                  <a:gd name="connsiteX28-2473" fmla="*/ 143237 w 362214"/>
                  <a:gd name="connsiteY28-2474" fmla="*/ 393664 h 402822"/>
                  <a:gd name="connsiteX29-2475" fmla="*/ 136382 w 362214"/>
                  <a:gd name="connsiteY29-2476" fmla="*/ 361550 h 402822"/>
                  <a:gd name="connsiteX30-2477" fmla="*/ 139537 w 362214"/>
                  <a:gd name="connsiteY30-2478" fmla="*/ 266693 h 402822"/>
                  <a:gd name="connsiteX31-2479" fmla="*/ 137081 w 362214"/>
                  <a:gd name="connsiteY31-2480" fmla="*/ 219785 h 402822"/>
                  <a:gd name="connsiteX32-2481" fmla="*/ 6113 w 362214"/>
                  <a:gd name="connsiteY32-2482" fmla="*/ 227245 h 402822"/>
                  <a:gd name="connsiteX33-2483" fmla="*/ 3732 w 362214"/>
                  <a:gd name="connsiteY33-2484" fmla="*/ 172543 h 402822"/>
                  <a:gd name="connsiteX34-2485" fmla="*/ 139462 w 362214"/>
                  <a:gd name="connsiteY34-2486" fmla="*/ 183733 h 402822"/>
                  <a:gd name="connsiteX35-2487" fmla="*/ 142693 w 362214"/>
                  <a:gd name="connsiteY35-2488" fmla="*/ 102978 h 402822"/>
                  <a:gd name="connsiteX36-2489" fmla="*/ 140425 w 362214"/>
                  <a:gd name="connsiteY36-2490" fmla="*/ 51421 h 402822"/>
                  <a:gd name="connsiteX37-2491" fmla="*/ 133277 w 362214"/>
                  <a:gd name="connsiteY37-2492" fmla="*/ 4665 h 402822"/>
                  <a:gd name="connsiteX38-2493" fmla="*/ 163371 w 362214"/>
                  <a:gd name="connsiteY38-2494" fmla="*/ 5668 h 402822"/>
                  <a:gd name="connsiteX39-2495" fmla="*/ 186121 w 362214"/>
                  <a:gd name="connsiteY39-2496" fmla="*/ 6037 h 402822"/>
                  <a:gd name="connsiteX40-2497" fmla="*/ 262283 w 362214"/>
                  <a:gd name="connsiteY40-2498" fmla="*/ 3019 h 402822"/>
                  <a:gd name="connsiteX41-2499" fmla="*/ 319047 w 362214"/>
                  <a:gd name="connsiteY41-2500" fmla="*/ 0 h 402822"/>
                  <a:gd name="connsiteX0-2501" fmla="*/ 319047 w 362214"/>
                  <a:gd name="connsiteY0-2502" fmla="*/ 0 h 402822"/>
                  <a:gd name="connsiteX1-2503" fmla="*/ 351767 w 362214"/>
                  <a:gd name="connsiteY1-2504" fmla="*/ 6074 h 402822"/>
                  <a:gd name="connsiteX2-2505" fmla="*/ 362214 w 362214"/>
                  <a:gd name="connsiteY2-2506" fmla="*/ 27037 h 402822"/>
                  <a:gd name="connsiteX3-2507" fmla="*/ 359179 w 362214"/>
                  <a:gd name="connsiteY3-2508" fmla="*/ 45695 h 402822"/>
                  <a:gd name="connsiteX4-2509" fmla="*/ 347152 w 362214"/>
                  <a:gd name="connsiteY4-2510" fmla="*/ 69973 h 402822"/>
                  <a:gd name="connsiteX5-2511" fmla="*/ 310399 w 362214"/>
                  <a:gd name="connsiteY5-2512" fmla="*/ 59949 h 402822"/>
                  <a:gd name="connsiteX6-2513" fmla="*/ 258825 w 362214"/>
                  <a:gd name="connsiteY6-2514" fmla="*/ 56801 h 402822"/>
                  <a:gd name="connsiteX7-2515" fmla="*/ 232210 w 362214"/>
                  <a:gd name="connsiteY7-2516" fmla="*/ 57198 h 402822"/>
                  <a:gd name="connsiteX8-2517" fmla="*/ 202710 w 362214"/>
                  <a:gd name="connsiteY8-2518" fmla="*/ 58182 h 402822"/>
                  <a:gd name="connsiteX9-2519" fmla="*/ 202478 w 362214"/>
                  <a:gd name="connsiteY9-2520" fmla="*/ 90900 h 402822"/>
                  <a:gd name="connsiteX10-2521" fmla="*/ 201848 w 362214"/>
                  <a:gd name="connsiteY10-2522" fmla="*/ 134269 h 402822"/>
                  <a:gd name="connsiteX11-2523" fmla="*/ 201393 w 362214"/>
                  <a:gd name="connsiteY11-2524" fmla="*/ 170352 h 402822"/>
                  <a:gd name="connsiteX12-2525" fmla="*/ 203119 w 362214"/>
                  <a:gd name="connsiteY12-2526" fmla="*/ 170322 h 402822"/>
                  <a:gd name="connsiteX13-2527" fmla="*/ 215529 w 362214"/>
                  <a:gd name="connsiteY13-2528" fmla="*/ 170404 h 402822"/>
                  <a:gd name="connsiteX14-2529" fmla="*/ 295372 w 362214"/>
                  <a:gd name="connsiteY14-2530" fmla="*/ 168592 h 402822"/>
                  <a:gd name="connsiteX15-2531" fmla="*/ 339014 w 362214"/>
                  <a:gd name="connsiteY15-2532" fmla="*/ 162060 h 402822"/>
                  <a:gd name="connsiteX16-2533" fmla="*/ 345278 w 362214"/>
                  <a:gd name="connsiteY16-2534" fmla="*/ 176162 h 402822"/>
                  <a:gd name="connsiteX17-2535" fmla="*/ 346848 w 362214"/>
                  <a:gd name="connsiteY17-2536" fmla="*/ 186915 h 402822"/>
                  <a:gd name="connsiteX18-2537" fmla="*/ 335374 w 362214"/>
                  <a:gd name="connsiteY18-2538" fmla="*/ 214447 h 402822"/>
                  <a:gd name="connsiteX19-2539" fmla="*/ 296452 w 362214"/>
                  <a:gd name="connsiteY19-2540" fmla="*/ 222532 h 402822"/>
                  <a:gd name="connsiteX20-2541" fmla="*/ 284991 w 362214"/>
                  <a:gd name="connsiteY20-2542" fmla="*/ 222532 h 402822"/>
                  <a:gd name="connsiteX21-2543" fmla="*/ 226548 w 362214"/>
                  <a:gd name="connsiteY21-2544" fmla="*/ 221991 h 402822"/>
                  <a:gd name="connsiteX22-2545" fmla="*/ 211353 w 362214"/>
                  <a:gd name="connsiteY22-2546" fmla="*/ 222262 h 402822"/>
                  <a:gd name="connsiteX23-2547" fmla="*/ 200317 w 362214"/>
                  <a:gd name="connsiteY23-2548" fmla="*/ 222532 h 402822"/>
                  <a:gd name="connsiteX24-2549" fmla="*/ 204399 w 362214"/>
                  <a:gd name="connsiteY24-2550" fmla="*/ 327390 h 402822"/>
                  <a:gd name="connsiteX25-2551" fmla="*/ 217879 w 362214"/>
                  <a:gd name="connsiteY25-2552" fmla="*/ 385895 h 402822"/>
                  <a:gd name="connsiteX26-2553" fmla="*/ 189468 w 362214"/>
                  <a:gd name="connsiteY26-2554" fmla="*/ 399208 h 402822"/>
                  <a:gd name="connsiteX27-2555" fmla="*/ 167535 w 362214"/>
                  <a:gd name="connsiteY27-2556" fmla="*/ 402822 h 402822"/>
                  <a:gd name="connsiteX28-2557" fmla="*/ 143237 w 362214"/>
                  <a:gd name="connsiteY28-2558" fmla="*/ 393664 h 402822"/>
                  <a:gd name="connsiteX29-2559" fmla="*/ 136382 w 362214"/>
                  <a:gd name="connsiteY29-2560" fmla="*/ 361550 h 402822"/>
                  <a:gd name="connsiteX30-2561" fmla="*/ 139537 w 362214"/>
                  <a:gd name="connsiteY30-2562" fmla="*/ 266693 h 402822"/>
                  <a:gd name="connsiteX31-2563" fmla="*/ 137081 w 362214"/>
                  <a:gd name="connsiteY31-2564" fmla="*/ 219785 h 402822"/>
                  <a:gd name="connsiteX32-2565" fmla="*/ 6113 w 362214"/>
                  <a:gd name="connsiteY32-2566" fmla="*/ 227245 h 402822"/>
                  <a:gd name="connsiteX33-2567" fmla="*/ 3732 w 362214"/>
                  <a:gd name="connsiteY33-2568" fmla="*/ 187461 h 402822"/>
                  <a:gd name="connsiteX34-2569" fmla="*/ 139462 w 362214"/>
                  <a:gd name="connsiteY34-2570" fmla="*/ 183733 h 402822"/>
                  <a:gd name="connsiteX35-2571" fmla="*/ 142693 w 362214"/>
                  <a:gd name="connsiteY35-2572" fmla="*/ 102978 h 402822"/>
                  <a:gd name="connsiteX36-2573" fmla="*/ 140425 w 362214"/>
                  <a:gd name="connsiteY36-2574" fmla="*/ 51421 h 402822"/>
                  <a:gd name="connsiteX37-2575" fmla="*/ 133277 w 362214"/>
                  <a:gd name="connsiteY37-2576" fmla="*/ 4665 h 402822"/>
                  <a:gd name="connsiteX38-2577" fmla="*/ 163371 w 362214"/>
                  <a:gd name="connsiteY38-2578" fmla="*/ 5668 h 402822"/>
                  <a:gd name="connsiteX39-2579" fmla="*/ 186121 w 362214"/>
                  <a:gd name="connsiteY39-2580" fmla="*/ 6037 h 402822"/>
                  <a:gd name="connsiteX40-2581" fmla="*/ 262283 w 362214"/>
                  <a:gd name="connsiteY40-2582" fmla="*/ 3019 h 402822"/>
                  <a:gd name="connsiteX41-2583" fmla="*/ 319047 w 362214"/>
                  <a:gd name="connsiteY41-2584" fmla="*/ 0 h 402822"/>
                  <a:gd name="connsiteX0-2585" fmla="*/ 319047 w 362214"/>
                  <a:gd name="connsiteY0-2586" fmla="*/ 0 h 402822"/>
                  <a:gd name="connsiteX1-2587" fmla="*/ 351767 w 362214"/>
                  <a:gd name="connsiteY1-2588" fmla="*/ 6074 h 402822"/>
                  <a:gd name="connsiteX2-2589" fmla="*/ 362214 w 362214"/>
                  <a:gd name="connsiteY2-2590" fmla="*/ 27037 h 402822"/>
                  <a:gd name="connsiteX3-2591" fmla="*/ 359179 w 362214"/>
                  <a:gd name="connsiteY3-2592" fmla="*/ 45695 h 402822"/>
                  <a:gd name="connsiteX4-2593" fmla="*/ 347152 w 362214"/>
                  <a:gd name="connsiteY4-2594" fmla="*/ 69973 h 402822"/>
                  <a:gd name="connsiteX5-2595" fmla="*/ 310399 w 362214"/>
                  <a:gd name="connsiteY5-2596" fmla="*/ 59949 h 402822"/>
                  <a:gd name="connsiteX6-2597" fmla="*/ 258825 w 362214"/>
                  <a:gd name="connsiteY6-2598" fmla="*/ 56801 h 402822"/>
                  <a:gd name="connsiteX7-2599" fmla="*/ 232210 w 362214"/>
                  <a:gd name="connsiteY7-2600" fmla="*/ 57198 h 402822"/>
                  <a:gd name="connsiteX8-2601" fmla="*/ 202710 w 362214"/>
                  <a:gd name="connsiteY8-2602" fmla="*/ 58182 h 402822"/>
                  <a:gd name="connsiteX9-2603" fmla="*/ 202478 w 362214"/>
                  <a:gd name="connsiteY9-2604" fmla="*/ 90900 h 402822"/>
                  <a:gd name="connsiteX10-2605" fmla="*/ 201848 w 362214"/>
                  <a:gd name="connsiteY10-2606" fmla="*/ 134269 h 402822"/>
                  <a:gd name="connsiteX11-2607" fmla="*/ 201393 w 362214"/>
                  <a:gd name="connsiteY11-2608" fmla="*/ 170352 h 402822"/>
                  <a:gd name="connsiteX12-2609" fmla="*/ 203119 w 362214"/>
                  <a:gd name="connsiteY12-2610" fmla="*/ 170322 h 402822"/>
                  <a:gd name="connsiteX13-2611" fmla="*/ 215529 w 362214"/>
                  <a:gd name="connsiteY13-2612" fmla="*/ 170404 h 402822"/>
                  <a:gd name="connsiteX14-2613" fmla="*/ 295372 w 362214"/>
                  <a:gd name="connsiteY14-2614" fmla="*/ 168592 h 402822"/>
                  <a:gd name="connsiteX15-2615" fmla="*/ 339014 w 362214"/>
                  <a:gd name="connsiteY15-2616" fmla="*/ 162060 h 402822"/>
                  <a:gd name="connsiteX16-2617" fmla="*/ 345278 w 362214"/>
                  <a:gd name="connsiteY16-2618" fmla="*/ 176162 h 402822"/>
                  <a:gd name="connsiteX17-2619" fmla="*/ 346848 w 362214"/>
                  <a:gd name="connsiteY17-2620" fmla="*/ 186915 h 402822"/>
                  <a:gd name="connsiteX18-2621" fmla="*/ 335374 w 362214"/>
                  <a:gd name="connsiteY18-2622" fmla="*/ 214447 h 402822"/>
                  <a:gd name="connsiteX19-2623" fmla="*/ 296452 w 362214"/>
                  <a:gd name="connsiteY19-2624" fmla="*/ 222532 h 402822"/>
                  <a:gd name="connsiteX20-2625" fmla="*/ 284991 w 362214"/>
                  <a:gd name="connsiteY20-2626" fmla="*/ 222532 h 402822"/>
                  <a:gd name="connsiteX21-2627" fmla="*/ 226548 w 362214"/>
                  <a:gd name="connsiteY21-2628" fmla="*/ 221991 h 402822"/>
                  <a:gd name="connsiteX22-2629" fmla="*/ 211353 w 362214"/>
                  <a:gd name="connsiteY22-2630" fmla="*/ 222262 h 402822"/>
                  <a:gd name="connsiteX23-2631" fmla="*/ 200317 w 362214"/>
                  <a:gd name="connsiteY23-2632" fmla="*/ 222532 h 402822"/>
                  <a:gd name="connsiteX24-2633" fmla="*/ 204399 w 362214"/>
                  <a:gd name="connsiteY24-2634" fmla="*/ 327390 h 402822"/>
                  <a:gd name="connsiteX25-2635" fmla="*/ 217879 w 362214"/>
                  <a:gd name="connsiteY25-2636" fmla="*/ 385895 h 402822"/>
                  <a:gd name="connsiteX26-2637" fmla="*/ 189468 w 362214"/>
                  <a:gd name="connsiteY26-2638" fmla="*/ 399208 h 402822"/>
                  <a:gd name="connsiteX27-2639" fmla="*/ 167535 w 362214"/>
                  <a:gd name="connsiteY27-2640" fmla="*/ 402822 h 402822"/>
                  <a:gd name="connsiteX28-2641" fmla="*/ 143237 w 362214"/>
                  <a:gd name="connsiteY28-2642" fmla="*/ 393664 h 402822"/>
                  <a:gd name="connsiteX29-2643" fmla="*/ 136382 w 362214"/>
                  <a:gd name="connsiteY29-2644" fmla="*/ 361550 h 402822"/>
                  <a:gd name="connsiteX30-2645" fmla="*/ 139537 w 362214"/>
                  <a:gd name="connsiteY30-2646" fmla="*/ 266693 h 402822"/>
                  <a:gd name="connsiteX31-2647" fmla="*/ 137081 w 362214"/>
                  <a:gd name="connsiteY31-2648" fmla="*/ 219785 h 402822"/>
                  <a:gd name="connsiteX32-2649" fmla="*/ 6113 w 362214"/>
                  <a:gd name="connsiteY32-2650" fmla="*/ 227245 h 402822"/>
                  <a:gd name="connsiteX33-2651" fmla="*/ 3732 w 362214"/>
                  <a:gd name="connsiteY33-2652" fmla="*/ 187461 h 402822"/>
                  <a:gd name="connsiteX34-2653" fmla="*/ 139462 w 362214"/>
                  <a:gd name="connsiteY34-2654" fmla="*/ 183733 h 402822"/>
                  <a:gd name="connsiteX35-2655" fmla="*/ 142693 w 362214"/>
                  <a:gd name="connsiteY35-2656" fmla="*/ 102978 h 402822"/>
                  <a:gd name="connsiteX36-2657" fmla="*/ 140425 w 362214"/>
                  <a:gd name="connsiteY36-2658" fmla="*/ 51421 h 402822"/>
                  <a:gd name="connsiteX37-2659" fmla="*/ 133277 w 362214"/>
                  <a:gd name="connsiteY37-2660" fmla="*/ 4665 h 402822"/>
                  <a:gd name="connsiteX38-2661" fmla="*/ 163371 w 362214"/>
                  <a:gd name="connsiteY38-2662" fmla="*/ 5668 h 402822"/>
                  <a:gd name="connsiteX39-2663" fmla="*/ 186121 w 362214"/>
                  <a:gd name="connsiteY39-2664" fmla="*/ 6037 h 402822"/>
                  <a:gd name="connsiteX40-2665" fmla="*/ 262283 w 362214"/>
                  <a:gd name="connsiteY40-2666" fmla="*/ 3019 h 402822"/>
                  <a:gd name="connsiteX41-2667" fmla="*/ 319047 w 362214"/>
                  <a:gd name="connsiteY41-2668" fmla="*/ 0 h 402822"/>
                  <a:gd name="connsiteX0-2669" fmla="*/ 319047 w 362214"/>
                  <a:gd name="connsiteY0-2670" fmla="*/ 0 h 402822"/>
                  <a:gd name="connsiteX1-2671" fmla="*/ 351767 w 362214"/>
                  <a:gd name="connsiteY1-2672" fmla="*/ 6074 h 402822"/>
                  <a:gd name="connsiteX2-2673" fmla="*/ 362214 w 362214"/>
                  <a:gd name="connsiteY2-2674" fmla="*/ 27037 h 402822"/>
                  <a:gd name="connsiteX3-2675" fmla="*/ 359179 w 362214"/>
                  <a:gd name="connsiteY3-2676" fmla="*/ 45695 h 402822"/>
                  <a:gd name="connsiteX4-2677" fmla="*/ 347152 w 362214"/>
                  <a:gd name="connsiteY4-2678" fmla="*/ 69973 h 402822"/>
                  <a:gd name="connsiteX5-2679" fmla="*/ 310399 w 362214"/>
                  <a:gd name="connsiteY5-2680" fmla="*/ 59949 h 402822"/>
                  <a:gd name="connsiteX6-2681" fmla="*/ 258825 w 362214"/>
                  <a:gd name="connsiteY6-2682" fmla="*/ 56801 h 402822"/>
                  <a:gd name="connsiteX7-2683" fmla="*/ 232210 w 362214"/>
                  <a:gd name="connsiteY7-2684" fmla="*/ 57198 h 402822"/>
                  <a:gd name="connsiteX8-2685" fmla="*/ 202710 w 362214"/>
                  <a:gd name="connsiteY8-2686" fmla="*/ 58182 h 402822"/>
                  <a:gd name="connsiteX9-2687" fmla="*/ 202478 w 362214"/>
                  <a:gd name="connsiteY9-2688" fmla="*/ 90900 h 402822"/>
                  <a:gd name="connsiteX10-2689" fmla="*/ 201848 w 362214"/>
                  <a:gd name="connsiteY10-2690" fmla="*/ 134269 h 402822"/>
                  <a:gd name="connsiteX11-2691" fmla="*/ 201393 w 362214"/>
                  <a:gd name="connsiteY11-2692" fmla="*/ 170352 h 402822"/>
                  <a:gd name="connsiteX12-2693" fmla="*/ 203119 w 362214"/>
                  <a:gd name="connsiteY12-2694" fmla="*/ 170322 h 402822"/>
                  <a:gd name="connsiteX13-2695" fmla="*/ 295372 w 362214"/>
                  <a:gd name="connsiteY13-2696" fmla="*/ 168592 h 402822"/>
                  <a:gd name="connsiteX14-2697" fmla="*/ 339014 w 362214"/>
                  <a:gd name="connsiteY14-2698" fmla="*/ 162060 h 402822"/>
                  <a:gd name="connsiteX15-2699" fmla="*/ 345278 w 362214"/>
                  <a:gd name="connsiteY15-2700" fmla="*/ 176162 h 402822"/>
                  <a:gd name="connsiteX16-2701" fmla="*/ 346848 w 362214"/>
                  <a:gd name="connsiteY16-2702" fmla="*/ 186915 h 402822"/>
                  <a:gd name="connsiteX17-2703" fmla="*/ 335374 w 362214"/>
                  <a:gd name="connsiteY17-2704" fmla="*/ 214447 h 402822"/>
                  <a:gd name="connsiteX18-2705" fmla="*/ 296452 w 362214"/>
                  <a:gd name="connsiteY18-2706" fmla="*/ 222532 h 402822"/>
                  <a:gd name="connsiteX19-2707" fmla="*/ 284991 w 362214"/>
                  <a:gd name="connsiteY19-2708" fmla="*/ 222532 h 402822"/>
                  <a:gd name="connsiteX20-2709" fmla="*/ 226548 w 362214"/>
                  <a:gd name="connsiteY20-2710" fmla="*/ 221991 h 402822"/>
                  <a:gd name="connsiteX21-2711" fmla="*/ 211353 w 362214"/>
                  <a:gd name="connsiteY21-2712" fmla="*/ 222262 h 402822"/>
                  <a:gd name="connsiteX22-2713" fmla="*/ 200317 w 362214"/>
                  <a:gd name="connsiteY22-2714" fmla="*/ 222532 h 402822"/>
                  <a:gd name="connsiteX23-2715" fmla="*/ 204399 w 362214"/>
                  <a:gd name="connsiteY23-2716" fmla="*/ 327390 h 402822"/>
                  <a:gd name="connsiteX24-2717" fmla="*/ 217879 w 362214"/>
                  <a:gd name="connsiteY24-2718" fmla="*/ 385895 h 402822"/>
                  <a:gd name="connsiteX25-2719" fmla="*/ 189468 w 362214"/>
                  <a:gd name="connsiteY25-2720" fmla="*/ 399208 h 402822"/>
                  <a:gd name="connsiteX26-2721" fmla="*/ 167535 w 362214"/>
                  <a:gd name="connsiteY26-2722" fmla="*/ 402822 h 402822"/>
                  <a:gd name="connsiteX27-2723" fmla="*/ 143237 w 362214"/>
                  <a:gd name="connsiteY27-2724" fmla="*/ 393664 h 402822"/>
                  <a:gd name="connsiteX28-2725" fmla="*/ 136382 w 362214"/>
                  <a:gd name="connsiteY28-2726" fmla="*/ 361550 h 402822"/>
                  <a:gd name="connsiteX29-2727" fmla="*/ 139537 w 362214"/>
                  <a:gd name="connsiteY29-2728" fmla="*/ 266693 h 402822"/>
                  <a:gd name="connsiteX30-2729" fmla="*/ 137081 w 362214"/>
                  <a:gd name="connsiteY30-2730" fmla="*/ 219785 h 402822"/>
                  <a:gd name="connsiteX31-2731" fmla="*/ 6113 w 362214"/>
                  <a:gd name="connsiteY31-2732" fmla="*/ 227245 h 402822"/>
                  <a:gd name="connsiteX32-2733" fmla="*/ 3732 w 362214"/>
                  <a:gd name="connsiteY32-2734" fmla="*/ 187461 h 402822"/>
                  <a:gd name="connsiteX33-2735" fmla="*/ 139462 w 362214"/>
                  <a:gd name="connsiteY33-2736" fmla="*/ 183733 h 402822"/>
                  <a:gd name="connsiteX34-2737" fmla="*/ 142693 w 362214"/>
                  <a:gd name="connsiteY34-2738" fmla="*/ 102978 h 402822"/>
                  <a:gd name="connsiteX35-2739" fmla="*/ 140425 w 362214"/>
                  <a:gd name="connsiteY35-2740" fmla="*/ 51421 h 402822"/>
                  <a:gd name="connsiteX36-2741" fmla="*/ 133277 w 362214"/>
                  <a:gd name="connsiteY36-2742" fmla="*/ 4665 h 402822"/>
                  <a:gd name="connsiteX37-2743" fmla="*/ 163371 w 362214"/>
                  <a:gd name="connsiteY37-2744" fmla="*/ 5668 h 402822"/>
                  <a:gd name="connsiteX38-2745" fmla="*/ 186121 w 362214"/>
                  <a:gd name="connsiteY38-2746" fmla="*/ 6037 h 402822"/>
                  <a:gd name="connsiteX39-2747" fmla="*/ 262283 w 362214"/>
                  <a:gd name="connsiteY39-2748" fmla="*/ 3019 h 402822"/>
                  <a:gd name="connsiteX40-2749" fmla="*/ 319047 w 362214"/>
                  <a:gd name="connsiteY40-2750" fmla="*/ 0 h 402822"/>
                  <a:gd name="connsiteX0-2751" fmla="*/ 319047 w 362214"/>
                  <a:gd name="connsiteY0-2752" fmla="*/ 0 h 402822"/>
                  <a:gd name="connsiteX1-2753" fmla="*/ 351767 w 362214"/>
                  <a:gd name="connsiteY1-2754" fmla="*/ 6074 h 402822"/>
                  <a:gd name="connsiteX2-2755" fmla="*/ 362214 w 362214"/>
                  <a:gd name="connsiteY2-2756" fmla="*/ 27037 h 402822"/>
                  <a:gd name="connsiteX3-2757" fmla="*/ 359179 w 362214"/>
                  <a:gd name="connsiteY3-2758" fmla="*/ 45695 h 402822"/>
                  <a:gd name="connsiteX4-2759" fmla="*/ 347152 w 362214"/>
                  <a:gd name="connsiteY4-2760" fmla="*/ 69973 h 402822"/>
                  <a:gd name="connsiteX5-2761" fmla="*/ 310399 w 362214"/>
                  <a:gd name="connsiteY5-2762" fmla="*/ 59949 h 402822"/>
                  <a:gd name="connsiteX6-2763" fmla="*/ 258825 w 362214"/>
                  <a:gd name="connsiteY6-2764" fmla="*/ 56801 h 402822"/>
                  <a:gd name="connsiteX7-2765" fmla="*/ 232210 w 362214"/>
                  <a:gd name="connsiteY7-2766" fmla="*/ 57198 h 402822"/>
                  <a:gd name="connsiteX8-2767" fmla="*/ 202710 w 362214"/>
                  <a:gd name="connsiteY8-2768" fmla="*/ 58182 h 402822"/>
                  <a:gd name="connsiteX9-2769" fmla="*/ 202478 w 362214"/>
                  <a:gd name="connsiteY9-2770" fmla="*/ 90900 h 402822"/>
                  <a:gd name="connsiteX10-2771" fmla="*/ 201848 w 362214"/>
                  <a:gd name="connsiteY10-2772" fmla="*/ 134269 h 402822"/>
                  <a:gd name="connsiteX11-2773" fmla="*/ 201393 w 362214"/>
                  <a:gd name="connsiteY11-2774" fmla="*/ 170352 h 402822"/>
                  <a:gd name="connsiteX12-2775" fmla="*/ 205500 w 362214"/>
                  <a:gd name="connsiteY12-2776" fmla="*/ 185240 h 402822"/>
                  <a:gd name="connsiteX13-2777" fmla="*/ 295372 w 362214"/>
                  <a:gd name="connsiteY13-2778" fmla="*/ 168592 h 402822"/>
                  <a:gd name="connsiteX14-2779" fmla="*/ 339014 w 362214"/>
                  <a:gd name="connsiteY14-2780" fmla="*/ 162060 h 402822"/>
                  <a:gd name="connsiteX15-2781" fmla="*/ 345278 w 362214"/>
                  <a:gd name="connsiteY15-2782" fmla="*/ 176162 h 402822"/>
                  <a:gd name="connsiteX16-2783" fmla="*/ 346848 w 362214"/>
                  <a:gd name="connsiteY16-2784" fmla="*/ 186915 h 402822"/>
                  <a:gd name="connsiteX17-2785" fmla="*/ 335374 w 362214"/>
                  <a:gd name="connsiteY17-2786" fmla="*/ 214447 h 402822"/>
                  <a:gd name="connsiteX18-2787" fmla="*/ 296452 w 362214"/>
                  <a:gd name="connsiteY18-2788" fmla="*/ 222532 h 402822"/>
                  <a:gd name="connsiteX19-2789" fmla="*/ 284991 w 362214"/>
                  <a:gd name="connsiteY19-2790" fmla="*/ 222532 h 402822"/>
                  <a:gd name="connsiteX20-2791" fmla="*/ 226548 w 362214"/>
                  <a:gd name="connsiteY20-2792" fmla="*/ 221991 h 402822"/>
                  <a:gd name="connsiteX21-2793" fmla="*/ 211353 w 362214"/>
                  <a:gd name="connsiteY21-2794" fmla="*/ 222262 h 402822"/>
                  <a:gd name="connsiteX22-2795" fmla="*/ 200317 w 362214"/>
                  <a:gd name="connsiteY22-2796" fmla="*/ 222532 h 402822"/>
                  <a:gd name="connsiteX23-2797" fmla="*/ 204399 w 362214"/>
                  <a:gd name="connsiteY23-2798" fmla="*/ 327390 h 402822"/>
                  <a:gd name="connsiteX24-2799" fmla="*/ 217879 w 362214"/>
                  <a:gd name="connsiteY24-2800" fmla="*/ 385895 h 402822"/>
                  <a:gd name="connsiteX25-2801" fmla="*/ 189468 w 362214"/>
                  <a:gd name="connsiteY25-2802" fmla="*/ 399208 h 402822"/>
                  <a:gd name="connsiteX26-2803" fmla="*/ 167535 w 362214"/>
                  <a:gd name="connsiteY26-2804" fmla="*/ 402822 h 402822"/>
                  <a:gd name="connsiteX27-2805" fmla="*/ 143237 w 362214"/>
                  <a:gd name="connsiteY27-2806" fmla="*/ 393664 h 402822"/>
                  <a:gd name="connsiteX28-2807" fmla="*/ 136382 w 362214"/>
                  <a:gd name="connsiteY28-2808" fmla="*/ 361550 h 402822"/>
                  <a:gd name="connsiteX29-2809" fmla="*/ 139537 w 362214"/>
                  <a:gd name="connsiteY29-2810" fmla="*/ 266693 h 402822"/>
                  <a:gd name="connsiteX30-2811" fmla="*/ 137081 w 362214"/>
                  <a:gd name="connsiteY30-2812" fmla="*/ 219785 h 402822"/>
                  <a:gd name="connsiteX31-2813" fmla="*/ 6113 w 362214"/>
                  <a:gd name="connsiteY31-2814" fmla="*/ 227245 h 402822"/>
                  <a:gd name="connsiteX32-2815" fmla="*/ 3732 w 362214"/>
                  <a:gd name="connsiteY32-2816" fmla="*/ 187461 h 402822"/>
                  <a:gd name="connsiteX33-2817" fmla="*/ 139462 w 362214"/>
                  <a:gd name="connsiteY33-2818" fmla="*/ 183733 h 402822"/>
                  <a:gd name="connsiteX34-2819" fmla="*/ 142693 w 362214"/>
                  <a:gd name="connsiteY34-2820" fmla="*/ 102978 h 402822"/>
                  <a:gd name="connsiteX35-2821" fmla="*/ 140425 w 362214"/>
                  <a:gd name="connsiteY35-2822" fmla="*/ 51421 h 402822"/>
                  <a:gd name="connsiteX36-2823" fmla="*/ 133277 w 362214"/>
                  <a:gd name="connsiteY36-2824" fmla="*/ 4665 h 402822"/>
                  <a:gd name="connsiteX37-2825" fmla="*/ 163371 w 362214"/>
                  <a:gd name="connsiteY37-2826" fmla="*/ 5668 h 402822"/>
                  <a:gd name="connsiteX38-2827" fmla="*/ 186121 w 362214"/>
                  <a:gd name="connsiteY38-2828" fmla="*/ 6037 h 402822"/>
                  <a:gd name="connsiteX39-2829" fmla="*/ 262283 w 362214"/>
                  <a:gd name="connsiteY39-2830" fmla="*/ 3019 h 402822"/>
                  <a:gd name="connsiteX40-2831" fmla="*/ 319047 w 362214"/>
                  <a:gd name="connsiteY40-2832" fmla="*/ 0 h 402822"/>
                  <a:gd name="connsiteX0-2833" fmla="*/ 319047 w 362214"/>
                  <a:gd name="connsiteY0-2834" fmla="*/ 0 h 402822"/>
                  <a:gd name="connsiteX1-2835" fmla="*/ 351767 w 362214"/>
                  <a:gd name="connsiteY1-2836" fmla="*/ 6074 h 402822"/>
                  <a:gd name="connsiteX2-2837" fmla="*/ 362214 w 362214"/>
                  <a:gd name="connsiteY2-2838" fmla="*/ 27037 h 402822"/>
                  <a:gd name="connsiteX3-2839" fmla="*/ 359179 w 362214"/>
                  <a:gd name="connsiteY3-2840" fmla="*/ 45695 h 402822"/>
                  <a:gd name="connsiteX4-2841" fmla="*/ 347152 w 362214"/>
                  <a:gd name="connsiteY4-2842" fmla="*/ 69973 h 402822"/>
                  <a:gd name="connsiteX5-2843" fmla="*/ 310399 w 362214"/>
                  <a:gd name="connsiteY5-2844" fmla="*/ 59949 h 402822"/>
                  <a:gd name="connsiteX6-2845" fmla="*/ 258825 w 362214"/>
                  <a:gd name="connsiteY6-2846" fmla="*/ 56801 h 402822"/>
                  <a:gd name="connsiteX7-2847" fmla="*/ 232210 w 362214"/>
                  <a:gd name="connsiteY7-2848" fmla="*/ 57198 h 402822"/>
                  <a:gd name="connsiteX8-2849" fmla="*/ 202710 w 362214"/>
                  <a:gd name="connsiteY8-2850" fmla="*/ 58182 h 402822"/>
                  <a:gd name="connsiteX9-2851" fmla="*/ 202478 w 362214"/>
                  <a:gd name="connsiteY9-2852" fmla="*/ 90900 h 402822"/>
                  <a:gd name="connsiteX10-2853" fmla="*/ 201848 w 362214"/>
                  <a:gd name="connsiteY10-2854" fmla="*/ 134269 h 402822"/>
                  <a:gd name="connsiteX11-2855" fmla="*/ 201393 w 362214"/>
                  <a:gd name="connsiteY11-2856" fmla="*/ 170352 h 402822"/>
                  <a:gd name="connsiteX12-2857" fmla="*/ 205500 w 362214"/>
                  <a:gd name="connsiteY12-2858" fmla="*/ 185240 h 402822"/>
                  <a:gd name="connsiteX13-2859" fmla="*/ 300135 w 362214"/>
                  <a:gd name="connsiteY13-2860" fmla="*/ 176051 h 402822"/>
                  <a:gd name="connsiteX14-2861" fmla="*/ 339014 w 362214"/>
                  <a:gd name="connsiteY14-2862" fmla="*/ 162060 h 402822"/>
                  <a:gd name="connsiteX15-2863" fmla="*/ 345278 w 362214"/>
                  <a:gd name="connsiteY15-2864" fmla="*/ 176162 h 402822"/>
                  <a:gd name="connsiteX16-2865" fmla="*/ 346848 w 362214"/>
                  <a:gd name="connsiteY16-2866" fmla="*/ 186915 h 402822"/>
                  <a:gd name="connsiteX17-2867" fmla="*/ 335374 w 362214"/>
                  <a:gd name="connsiteY17-2868" fmla="*/ 214447 h 402822"/>
                  <a:gd name="connsiteX18-2869" fmla="*/ 296452 w 362214"/>
                  <a:gd name="connsiteY18-2870" fmla="*/ 222532 h 402822"/>
                  <a:gd name="connsiteX19-2871" fmla="*/ 284991 w 362214"/>
                  <a:gd name="connsiteY19-2872" fmla="*/ 222532 h 402822"/>
                  <a:gd name="connsiteX20-2873" fmla="*/ 226548 w 362214"/>
                  <a:gd name="connsiteY20-2874" fmla="*/ 221991 h 402822"/>
                  <a:gd name="connsiteX21-2875" fmla="*/ 211353 w 362214"/>
                  <a:gd name="connsiteY21-2876" fmla="*/ 222262 h 402822"/>
                  <a:gd name="connsiteX22-2877" fmla="*/ 200317 w 362214"/>
                  <a:gd name="connsiteY22-2878" fmla="*/ 222532 h 402822"/>
                  <a:gd name="connsiteX23-2879" fmla="*/ 204399 w 362214"/>
                  <a:gd name="connsiteY23-2880" fmla="*/ 327390 h 402822"/>
                  <a:gd name="connsiteX24-2881" fmla="*/ 217879 w 362214"/>
                  <a:gd name="connsiteY24-2882" fmla="*/ 385895 h 402822"/>
                  <a:gd name="connsiteX25-2883" fmla="*/ 189468 w 362214"/>
                  <a:gd name="connsiteY25-2884" fmla="*/ 399208 h 402822"/>
                  <a:gd name="connsiteX26-2885" fmla="*/ 167535 w 362214"/>
                  <a:gd name="connsiteY26-2886" fmla="*/ 402822 h 402822"/>
                  <a:gd name="connsiteX27-2887" fmla="*/ 143237 w 362214"/>
                  <a:gd name="connsiteY27-2888" fmla="*/ 393664 h 402822"/>
                  <a:gd name="connsiteX28-2889" fmla="*/ 136382 w 362214"/>
                  <a:gd name="connsiteY28-2890" fmla="*/ 361550 h 402822"/>
                  <a:gd name="connsiteX29-2891" fmla="*/ 139537 w 362214"/>
                  <a:gd name="connsiteY29-2892" fmla="*/ 266693 h 402822"/>
                  <a:gd name="connsiteX30-2893" fmla="*/ 137081 w 362214"/>
                  <a:gd name="connsiteY30-2894" fmla="*/ 219785 h 402822"/>
                  <a:gd name="connsiteX31-2895" fmla="*/ 6113 w 362214"/>
                  <a:gd name="connsiteY31-2896" fmla="*/ 227245 h 402822"/>
                  <a:gd name="connsiteX32-2897" fmla="*/ 3732 w 362214"/>
                  <a:gd name="connsiteY32-2898" fmla="*/ 187461 h 402822"/>
                  <a:gd name="connsiteX33-2899" fmla="*/ 139462 w 362214"/>
                  <a:gd name="connsiteY33-2900" fmla="*/ 183733 h 402822"/>
                  <a:gd name="connsiteX34-2901" fmla="*/ 142693 w 362214"/>
                  <a:gd name="connsiteY34-2902" fmla="*/ 102978 h 402822"/>
                  <a:gd name="connsiteX35-2903" fmla="*/ 140425 w 362214"/>
                  <a:gd name="connsiteY35-2904" fmla="*/ 51421 h 402822"/>
                  <a:gd name="connsiteX36-2905" fmla="*/ 133277 w 362214"/>
                  <a:gd name="connsiteY36-2906" fmla="*/ 4665 h 402822"/>
                  <a:gd name="connsiteX37-2907" fmla="*/ 163371 w 362214"/>
                  <a:gd name="connsiteY37-2908" fmla="*/ 5668 h 402822"/>
                  <a:gd name="connsiteX38-2909" fmla="*/ 186121 w 362214"/>
                  <a:gd name="connsiteY38-2910" fmla="*/ 6037 h 402822"/>
                  <a:gd name="connsiteX39-2911" fmla="*/ 262283 w 362214"/>
                  <a:gd name="connsiteY39-2912" fmla="*/ 3019 h 402822"/>
                  <a:gd name="connsiteX40-2913" fmla="*/ 319047 w 362214"/>
                  <a:gd name="connsiteY40-2914" fmla="*/ 0 h 402822"/>
                  <a:gd name="connsiteX0-2915" fmla="*/ 319047 w 362214"/>
                  <a:gd name="connsiteY0-2916" fmla="*/ 0 h 402822"/>
                  <a:gd name="connsiteX1-2917" fmla="*/ 351767 w 362214"/>
                  <a:gd name="connsiteY1-2918" fmla="*/ 6074 h 402822"/>
                  <a:gd name="connsiteX2-2919" fmla="*/ 362214 w 362214"/>
                  <a:gd name="connsiteY2-2920" fmla="*/ 27037 h 402822"/>
                  <a:gd name="connsiteX3-2921" fmla="*/ 359179 w 362214"/>
                  <a:gd name="connsiteY3-2922" fmla="*/ 45695 h 402822"/>
                  <a:gd name="connsiteX4-2923" fmla="*/ 347152 w 362214"/>
                  <a:gd name="connsiteY4-2924" fmla="*/ 69973 h 402822"/>
                  <a:gd name="connsiteX5-2925" fmla="*/ 310399 w 362214"/>
                  <a:gd name="connsiteY5-2926" fmla="*/ 59949 h 402822"/>
                  <a:gd name="connsiteX6-2927" fmla="*/ 258825 w 362214"/>
                  <a:gd name="connsiteY6-2928" fmla="*/ 56801 h 402822"/>
                  <a:gd name="connsiteX7-2929" fmla="*/ 232210 w 362214"/>
                  <a:gd name="connsiteY7-2930" fmla="*/ 57198 h 402822"/>
                  <a:gd name="connsiteX8-2931" fmla="*/ 202710 w 362214"/>
                  <a:gd name="connsiteY8-2932" fmla="*/ 58182 h 402822"/>
                  <a:gd name="connsiteX9-2933" fmla="*/ 202478 w 362214"/>
                  <a:gd name="connsiteY9-2934" fmla="*/ 90900 h 402822"/>
                  <a:gd name="connsiteX10-2935" fmla="*/ 201848 w 362214"/>
                  <a:gd name="connsiteY10-2936" fmla="*/ 134269 h 402822"/>
                  <a:gd name="connsiteX11-2937" fmla="*/ 201393 w 362214"/>
                  <a:gd name="connsiteY11-2938" fmla="*/ 170352 h 402822"/>
                  <a:gd name="connsiteX12-2939" fmla="*/ 205500 w 362214"/>
                  <a:gd name="connsiteY12-2940" fmla="*/ 185240 h 402822"/>
                  <a:gd name="connsiteX13-2941" fmla="*/ 300135 w 362214"/>
                  <a:gd name="connsiteY13-2942" fmla="*/ 176051 h 402822"/>
                  <a:gd name="connsiteX14-2943" fmla="*/ 339014 w 362214"/>
                  <a:gd name="connsiteY14-2944" fmla="*/ 172006 h 402822"/>
                  <a:gd name="connsiteX15-2945" fmla="*/ 345278 w 362214"/>
                  <a:gd name="connsiteY15-2946" fmla="*/ 176162 h 402822"/>
                  <a:gd name="connsiteX16-2947" fmla="*/ 346848 w 362214"/>
                  <a:gd name="connsiteY16-2948" fmla="*/ 186915 h 402822"/>
                  <a:gd name="connsiteX17-2949" fmla="*/ 335374 w 362214"/>
                  <a:gd name="connsiteY17-2950" fmla="*/ 214447 h 402822"/>
                  <a:gd name="connsiteX18-2951" fmla="*/ 296452 w 362214"/>
                  <a:gd name="connsiteY18-2952" fmla="*/ 222532 h 402822"/>
                  <a:gd name="connsiteX19-2953" fmla="*/ 284991 w 362214"/>
                  <a:gd name="connsiteY19-2954" fmla="*/ 222532 h 402822"/>
                  <a:gd name="connsiteX20-2955" fmla="*/ 226548 w 362214"/>
                  <a:gd name="connsiteY20-2956" fmla="*/ 221991 h 402822"/>
                  <a:gd name="connsiteX21-2957" fmla="*/ 211353 w 362214"/>
                  <a:gd name="connsiteY21-2958" fmla="*/ 222262 h 402822"/>
                  <a:gd name="connsiteX22-2959" fmla="*/ 200317 w 362214"/>
                  <a:gd name="connsiteY22-2960" fmla="*/ 222532 h 402822"/>
                  <a:gd name="connsiteX23-2961" fmla="*/ 204399 w 362214"/>
                  <a:gd name="connsiteY23-2962" fmla="*/ 327390 h 402822"/>
                  <a:gd name="connsiteX24-2963" fmla="*/ 217879 w 362214"/>
                  <a:gd name="connsiteY24-2964" fmla="*/ 385895 h 402822"/>
                  <a:gd name="connsiteX25-2965" fmla="*/ 189468 w 362214"/>
                  <a:gd name="connsiteY25-2966" fmla="*/ 399208 h 402822"/>
                  <a:gd name="connsiteX26-2967" fmla="*/ 167535 w 362214"/>
                  <a:gd name="connsiteY26-2968" fmla="*/ 402822 h 402822"/>
                  <a:gd name="connsiteX27-2969" fmla="*/ 143237 w 362214"/>
                  <a:gd name="connsiteY27-2970" fmla="*/ 393664 h 402822"/>
                  <a:gd name="connsiteX28-2971" fmla="*/ 136382 w 362214"/>
                  <a:gd name="connsiteY28-2972" fmla="*/ 361550 h 402822"/>
                  <a:gd name="connsiteX29-2973" fmla="*/ 139537 w 362214"/>
                  <a:gd name="connsiteY29-2974" fmla="*/ 266693 h 402822"/>
                  <a:gd name="connsiteX30-2975" fmla="*/ 137081 w 362214"/>
                  <a:gd name="connsiteY30-2976" fmla="*/ 219785 h 402822"/>
                  <a:gd name="connsiteX31-2977" fmla="*/ 6113 w 362214"/>
                  <a:gd name="connsiteY31-2978" fmla="*/ 227245 h 402822"/>
                  <a:gd name="connsiteX32-2979" fmla="*/ 3732 w 362214"/>
                  <a:gd name="connsiteY32-2980" fmla="*/ 187461 h 402822"/>
                  <a:gd name="connsiteX33-2981" fmla="*/ 139462 w 362214"/>
                  <a:gd name="connsiteY33-2982" fmla="*/ 183733 h 402822"/>
                  <a:gd name="connsiteX34-2983" fmla="*/ 142693 w 362214"/>
                  <a:gd name="connsiteY34-2984" fmla="*/ 102978 h 402822"/>
                  <a:gd name="connsiteX35-2985" fmla="*/ 140425 w 362214"/>
                  <a:gd name="connsiteY35-2986" fmla="*/ 51421 h 402822"/>
                  <a:gd name="connsiteX36-2987" fmla="*/ 133277 w 362214"/>
                  <a:gd name="connsiteY36-2988" fmla="*/ 4665 h 402822"/>
                  <a:gd name="connsiteX37-2989" fmla="*/ 163371 w 362214"/>
                  <a:gd name="connsiteY37-2990" fmla="*/ 5668 h 402822"/>
                  <a:gd name="connsiteX38-2991" fmla="*/ 186121 w 362214"/>
                  <a:gd name="connsiteY38-2992" fmla="*/ 6037 h 402822"/>
                  <a:gd name="connsiteX39-2993" fmla="*/ 262283 w 362214"/>
                  <a:gd name="connsiteY39-2994" fmla="*/ 3019 h 402822"/>
                  <a:gd name="connsiteX40-2995" fmla="*/ 319047 w 362214"/>
                  <a:gd name="connsiteY40-2996" fmla="*/ 0 h 402822"/>
                  <a:gd name="connsiteX0-2997" fmla="*/ 319047 w 362214"/>
                  <a:gd name="connsiteY0-2998" fmla="*/ 0 h 402822"/>
                  <a:gd name="connsiteX1-2999" fmla="*/ 351767 w 362214"/>
                  <a:gd name="connsiteY1-3000" fmla="*/ 6074 h 402822"/>
                  <a:gd name="connsiteX2-3001" fmla="*/ 362214 w 362214"/>
                  <a:gd name="connsiteY2-3002" fmla="*/ 27037 h 402822"/>
                  <a:gd name="connsiteX3-3003" fmla="*/ 359179 w 362214"/>
                  <a:gd name="connsiteY3-3004" fmla="*/ 45695 h 402822"/>
                  <a:gd name="connsiteX4-3005" fmla="*/ 347152 w 362214"/>
                  <a:gd name="connsiteY4-3006" fmla="*/ 69973 h 402822"/>
                  <a:gd name="connsiteX5-3007" fmla="*/ 310399 w 362214"/>
                  <a:gd name="connsiteY5-3008" fmla="*/ 59949 h 402822"/>
                  <a:gd name="connsiteX6-3009" fmla="*/ 258825 w 362214"/>
                  <a:gd name="connsiteY6-3010" fmla="*/ 56801 h 402822"/>
                  <a:gd name="connsiteX7-3011" fmla="*/ 232210 w 362214"/>
                  <a:gd name="connsiteY7-3012" fmla="*/ 57198 h 402822"/>
                  <a:gd name="connsiteX8-3013" fmla="*/ 202710 w 362214"/>
                  <a:gd name="connsiteY8-3014" fmla="*/ 58182 h 402822"/>
                  <a:gd name="connsiteX9-3015" fmla="*/ 202478 w 362214"/>
                  <a:gd name="connsiteY9-3016" fmla="*/ 90900 h 402822"/>
                  <a:gd name="connsiteX10-3017" fmla="*/ 201848 w 362214"/>
                  <a:gd name="connsiteY10-3018" fmla="*/ 134269 h 402822"/>
                  <a:gd name="connsiteX11-3019" fmla="*/ 201393 w 362214"/>
                  <a:gd name="connsiteY11-3020" fmla="*/ 170352 h 402822"/>
                  <a:gd name="connsiteX12-3021" fmla="*/ 205500 w 362214"/>
                  <a:gd name="connsiteY12-3022" fmla="*/ 185240 h 402822"/>
                  <a:gd name="connsiteX13-3023" fmla="*/ 300135 w 362214"/>
                  <a:gd name="connsiteY13-3024" fmla="*/ 176051 h 402822"/>
                  <a:gd name="connsiteX14-3025" fmla="*/ 339014 w 362214"/>
                  <a:gd name="connsiteY14-3026" fmla="*/ 172006 h 402822"/>
                  <a:gd name="connsiteX15-3027" fmla="*/ 345278 w 362214"/>
                  <a:gd name="connsiteY15-3028" fmla="*/ 176162 h 402822"/>
                  <a:gd name="connsiteX16-3029" fmla="*/ 335374 w 362214"/>
                  <a:gd name="connsiteY16-3030" fmla="*/ 214447 h 402822"/>
                  <a:gd name="connsiteX17-3031" fmla="*/ 296452 w 362214"/>
                  <a:gd name="connsiteY17-3032" fmla="*/ 222532 h 402822"/>
                  <a:gd name="connsiteX18-3033" fmla="*/ 284991 w 362214"/>
                  <a:gd name="connsiteY18-3034" fmla="*/ 222532 h 402822"/>
                  <a:gd name="connsiteX19-3035" fmla="*/ 226548 w 362214"/>
                  <a:gd name="connsiteY19-3036" fmla="*/ 221991 h 402822"/>
                  <a:gd name="connsiteX20-3037" fmla="*/ 211353 w 362214"/>
                  <a:gd name="connsiteY20-3038" fmla="*/ 222262 h 402822"/>
                  <a:gd name="connsiteX21-3039" fmla="*/ 200317 w 362214"/>
                  <a:gd name="connsiteY21-3040" fmla="*/ 222532 h 402822"/>
                  <a:gd name="connsiteX22-3041" fmla="*/ 204399 w 362214"/>
                  <a:gd name="connsiteY22-3042" fmla="*/ 327390 h 402822"/>
                  <a:gd name="connsiteX23-3043" fmla="*/ 217879 w 362214"/>
                  <a:gd name="connsiteY23-3044" fmla="*/ 385895 h 402822"/>
                  <a:gd name="connsiteX24-3045" fmla="*/ 189468 w 362214"/>
                  <a:gd name="connsiteY24-3046" fmla="*/ 399208 h 402822"/>
                  <a:gd name="connsiteX25-3047" fmla="*/ 167535 w 362214"/>
                  <a:gd name="connsiteY25-3048" fmla="*/ 402822 h 402822"/>
                  <a:gd name="connsiteX26-3049" fmla="*/ 143237 w 362214"/>
                  <a:gd name="connsiteY26-3050" fmla="*/ 393664 h 402822"/>
                  <a:gd name="connsiteX27-3051" fmla="*/ 136382 w 362214"/>
                  <a:gd name="connsiteY27-3052" fmla="*/ 361550 h 402822"/>
                  <a:gd name="connsiteX28-3053" fmla="*/ 139537 w 362214"/>
                  <a:gd name="connsiteY28-3054" fmla="*/ 266693 h 402822"/>
                  <a:gd name="connsiteX29-3055" fmla="*/ 137081 w 362214"/>
                  <a:gd name="connsiteY29-3056" fmla="*/ 219785 h 402822"/>
                  <a:gd name="connsiteX30-3057" fmla="*/ 6113 w 362214"/>
                  <a:gd name="connsiteY30-3058" fmla="*/ 227245 h 402822"/>
                  <a:gd name="connsiteX31-3059" fmla="*/ 3732 w 362214"/>
                  <a:gd name="connsiteY31-3060" fmla="*/ 187461 h 402822"/>
                  <a:gd name="connsiteX32-3061" fmla="*/ 139462 w 362214"/>
                  <a:gd name="connsiteY32-3062" fmla="*/ 183733 h 402822"/>
                  <a:gd name="connsiteX33-3063" fmla="*/ 142693 w 362214"/>
                  <a:gd name="connsiteY33-3064" fmla="*/ 102978 h 402822"/>
                  <a:gd name="connsiteX34-3065" fmla="*/ 140425 w 362214"/>
                  <a:gd name="connsiteY34-3066" fmla="*/ 51421 h 402822"/>
                  <a:gd name="connsiteX35-3067" fmla="*/ 133277 w 362214"/>
                  <a:gd name="connsiteY35-3068" fmla="*/ 4665 h 402822"/>
                  <a:gd name="connsiteX36-3069" fmla="*/ 163371 w 362214"/>
                  <a:gd name="connsiteY36-3070" fmla="*/ 5668 h 402822"/>
                  <a:gd name="connsiteX37-3071" fmla="*/ 186121 w 362214"/>
                  <a:gd name="connsiteY37-3072" fmla="*/ 6037 h 402822"/>
                  <a:gd name="connsiteX38-3073" fmla="*/ 262283 w 362214"/>
                  <a:gd name="connsiteY38-3074" fmla="*/ 3019 h 402822"/>
                  <a:gd name="connsiteX39-3075" fmla="*/ 319047 w 362214"/>
                  <a:gd name="connsiteY39-3076" fmla="*/ 0 h 402822"/>
                  <a:gd name="connsiteX0-3077" fmla="*/ 319047 w 362214"/>
                  <a:gd name="connsiteY0-3078" fmla="*/ 0 h 402822"/>
                  <a:gd name="connsiteX1-3079" fmla="*/ 351767 w 362214"/>
                  <a:gd name="connsiteY1-3080" fmla="*/ 6074 h 402822"/>
                  <a:gd name="connsiteX2-3081" fmla="*/ 362214 w 362214"/>
                  <a:gd name="connsiteY2-3082" fmla="*/ 27037 h 402822"/>
                  <a:gd name="connsiteX3-3083" fmla="*/ 359179 w 362214"/>
                  <a:gd name="connsiteY3-3084" fmla="*/ 45695 h 402822"/>
                  <a:gd name="connsiteX4-3085" fmla="*/ 347152 w 362214"/>
                  <a:gd name="connsiteY4-3086" fmla="*/ 69973 h 402822"/>
                  <a:gd name="connsiteX5-3087" fmla="*/ 310399 w 362214"/>
                  <a:gd name="connsiteY5-3088" fmla="*/ 59949 h 402822"/>
                  <a:gd name="connsiteX6-3089" fmla="*/ 258825 w 362214"/>
                  <a:gd name="connsiteY6-3090" fmla="*/ 56801 h 402822"/>
                  <a:gd name="connsiteX7-3091" fmla="*/ 232210 w 362214"/>
                  <a:gd name="connsiteY7-3092" fmla="*/ 57198 h 402822"/>
                  <a:gd name="connsiteX8-3093" fmla="*/ 202710 w 362214"/>
                  <a:gd name="connsiteY8-3094" fmla="*/ 58182 h 402822"/>
                  <a:gd name="connsiteX9-3095" fmla="*/ 202478 w 362214"/>
                  <a:gd name="connsiteY9-3096" fmla="*/ 90900 h 402822"/>
                  <a:gd name="connsiteX10-3097" fmla="*/ 201848 w 362214"/>
                  <a:gd name="connsiteY10-3098" fmla="*/ 134269 h 402822"/>
                  <a:gd name="connsiteX11-3099" fmla="*/ 201393 w 362214"/>
                  <a:gd name="connsiteY11-3100" fmla="*/ 170352 h 402822"/>
                  <a:gd name="connsiteX12-3101" fmla="*/ 205500 w 362214"/>
                  <a:gd name="connsiteY12-3102" fmla="*/ 185240 h 402822"/>
                  <a:gd name="connsiteX13-3103" fmla="*/ 300135 w 362214"/>
                  <a:gd name="connsiteY13-3104" fmla="*/ 176051 h 402822"/>
                  <a:gd name="connsiteX14-3105" fmla="*/ 339014 w 362214"/>
                  <a:gd name="connsiteY14-3106" fmla="*/ 172006 h 402822"/>
                  <a:gd name="connsiteX15-3107" fmla="*/ 335374 w 362214"/>
                  <a:gd name="connsiteY15-3108" fmla="*/ 214447 h 402822"/>
                  <a:gd name="connsiteX16-3109" fmla="*/ 296452 w 362214"/>
                  <a:gd name="connsiteY16-3110" fmla="*/ 222532 h 402822"/>
                  <a:gd name="connsiteX17-3111" fmla="*/ 284991 w 362214"/>
                  <a:gd name="connsiteY17-3112" fmla="*/ 222532 h 402822"/>
                  <a:gd name="connsiteX18-3113" fmla="*/ 226548 w 362214"/>
                  <a:gd name="connsiteY18-3114" fmla="*/ 221991 h 402822"/>
                  <a:gd name="connsiteX19-3115" fmla="*/ 211353 w 362214"/>
                  <a:gd name="connsiteY19-3116" fmla="*/ 222262 h 402822"/>
                  <a:gd name="connsiteX20-3117" fmla="*/ 200317 w 362214"/>
                  <a:gd name="connsiteY20-3118" fmla="*/ 222532 h 402822"/>
                  <a:gd name="connsiteX21-3119" fmla="*/ 204399 w 362214"/>
                  <a:gd name="connsiteY21-3120" fmla="*/ 327390 h 402822"/>
                  <a:gd name="connsiteX22-3121" fmla="*/ 217879 w 362214"/>
                  <a:gd name="connsiteY22-3122" fmla="*/ 385895 h 402822"/>
                  <a:gd name="connsiteX23-3123" fmla="*/ 189468 w 362214"/>
                  <a:gd name="connsiteY23-3124" fmla="*/ 399208 h 402822"/>
                  <a:gd name="connsiteX24-3125" fmla="*/ 167535 w 362214"/>
                  <a:gd name="connsiteY24-3126" fmla="*/ 402822 h 402822"/>
                  <a:gd name="connsiteX25-3127" fmla="*/ 143237 w 362214"/>
                  <a:gd name="connsiteY25-3128" fmla="*/ 393664 h 402822"/>
                  <a:gd name="connsiteX26-3129" fmla="*/ 136382 w 362214"/>
                  <a:gd name="connsiteY26-3130" fmla="*/ 361550 h 402822"/>
                  <a:gd name="connsiteX27-3131" fmla="*/ 139537 w 362214"/>
                  <a:gd name="connsiteY27-3132" fmla="*/ 266693 h 402822"/>
                  <a:gd name="connsiteX28-3133" fmla="*/ 137081 w 362214"/>
                  <a:gd name="connsiteY28-3134" fmla="*/ 219785 h 402822"/>
                  <a:gd name="connsiteX29-3135" fmla="*/ 6113 w 362214"/>
                  <a:gd name="connsiteY29-3136" fmla="*/ 227245 h 402822"/>
                  <a:gd name="connsiteX30-3137" fmla="*/ 3732 w 362214"/>
                  <a:gd name="connsiteY30-3138" fmla="*/ 187461 h 402822"/>
                  <a:gd name="connsiteX31-3139" fmla="*/ 139462 w 362214"/>
                  <a:gd name="connsiteY31-3140" fmla="*/ 183733 h 402822"/>
                  <a:gd name="connsiteX32-3141" fmla="*/ 142693 w 362214"/>
                  <a:gd name="connsiteY32-3142" fmla="*/ 102978 h 402822"/>
                  <a:gd name="connsiteX33-3143" fmla="*/ 140425 w 362214"/>
                  <a:gd name="connsiteY33-3144" fmla="*/ 51421 h 402822"/>
                  <a:gd name="connsiteX34-3145" fmla="*/ 133277 w 362214"/>
                  <a:gd name="connsiteY34-3146" fmla="*/ 4665 h 402822"/>
                  <a:gd name="connsiteX35-3147" fmla="*/ 163371 w 362214"/>
                  <a:gd name="connsiteY35-3148" fmla="*/ 5668 h 402822"/>
                  <a:gd name="connsiteX36-3149" fmla="*/ 186121 w 362214"/>
                  <a:gd name="connsiteY36-3150" fmla="*/ 6037 h 402822"/>
                  <a:gd name="connsiteX37-3151" fmla="*/ 262283 w 362214"/>
                  <a:gd name="connsiteY37-3152" fmla="*/ 3019 h 402822"/>
                  <a:gd name="connsiteX38-3153" fmla="*/ 319047 w 362214"/>
                  <a:gd name="connsiteY38-3154" fmla="*/ 0 h 402822"/>
                  <a:gd name="connsiteX0-3155" fmla="*/ 319047 w 362214"/>
                  <a:gd name="connsiteY0-3156" fmla="*/ 0 h 402822"/>
                  <a:gd name="connsiteX1-3157" fmla="*/ 351767 w 362214"/>
                  <a:gd name="connsiteY1-3158" fmla="*/ 6074 h 402822"/>
                  <a:gd name="connsiteX2-3159" fmla="*/ 362214 w 362214"/>
                  <a:gd name="connsiteY2-3160" fmla="*/ 27037 h 402822"/>
                  <a:gd name="connsiteX3-3161" fmla="*/ 359179 w 362214"/>
                  <a:gd name="connsiteY3-3162" fmla="*/ 45695 h 402822"/>
                  <a:gd name="connsiteX4-3163" fmla="*/ 347152 w 362214"/>
                  <a:gd name="connsiteY4-3164" fmla="*/ 69973 h 402822"/>
                  <a:gd name="connsiteX5-3165" fmla="*/ 310399 w 362214"/>
                  <a:gd name="connsiteY5-3166" fmla="*/ 59949 h 402822"/>
                  <a:gd name="connsiteX6-3167" fmla="*/ 258825 w 362214"/>
                  <a:gd name="connsiteY6-3168" fmla="*/ 56801 h 402822"/>
                  <a:gd name="connsiteX7-3169" fmla="*/ 232210 w 362214"/>
                  <a:gd name="connsiteY7-3170" fmla="*/ 57198 h 402822"/>
                  <a:gd name="connsiteX8-3171" fmla="*/ 202710 w 362214"/>
                  <a:gd name="connsiteY8-3172" fmla="*/ 58182 h 402822"/>
                  <a:gd name="connsiteX9-3173" fmla="*/ 202478 w 362214"/>
                  <a:gd name="connsiteY9-3174" fmla="*/ 90900 h 402822"/>
                  <a:gd name="connsiteX10-3175" fmla="*/ 201848 w 362214"/>
                  <a:gd name="connsiteY10-3176" fmla="*/ 134269 h 402822"/>
                  <a:gd name="connsiteX11-3177" fmla="*/ 201393 w 362214"/>
                  <a:gd name="connsiteY11-3178" fmla="*/ 170352 h 402822"/>
                  <a:gd name="connsiteX12-3179" fmla="*/ 205500 w 362214"/>
                  <a:gd name="connsiteY12-3180" fmla="*/ 185240 h 402822"/>
                  <a:gd name="connsiteX13-3181" fmla="*/ 300135 w 362214"/>
                  <a:gd name="connsiteY13-3182" fmla="*/ 176051 h 402822"/>
                  <a:gd name="connsiteX14-3183" fmla="*/ 346158 w 362214"/>
                  <a:gd name="connsiteY14-3184" fmla="*/ 173249 h 402822"/>
                  <a:gd name="connsiteX15-3185" fmla="*/ 335374 w 362214"/>
                  <a:gd name="connsiteY15-3186" fmla="*/ 214447 h 402822"/>
                  <a:gd name="connsiteX16-3187" fmla="*/ 296452 w 362214"/>
                  <a:gd name="connsiteY16-3188" fmla="*/ 222532 h 402822"/>
                  <a:gd name="connsiteX17-3189" fmla="*/ 284991 w 362214"/>
                  <a:gd name="connsiteY17-3190" fmla="*/ 222532 h 402822"/>
                  <a:gd name="connsiteX18-3191" fmla="*/ 226548 w 362214"/>
                  <a:gd name="connsiteY18-3192" fmla="*/ 221991 h 402822"/>
                  <a:gd name="connsiteX19-3193" fmla="*/ 211353 w 362214"/>
                  <a:gd name="connsiteY19-3194" fmla="*/ 222262 h 402822"/>
                  <a:gd name="connsiteX20-3195" fmla="*/ 200317 w 362214"/>
                  <a:gd name="connsiteY20-3196" fmla="*/ 222532 h 402822"/>
                  <a:gd name="connsiteX21-3197" fmla="*/ 204399 w 362214"/>
                  <a:gd name="connsiteY21-3198" fmla="*/ 327390 h 402822"/>
                  <a:gd name="connsiteX22-3199" fmla="*/ 217879 w 362214"/>
                  <a:gd name="connsiteY22-3200" fmla="*/ 385895 h 402822"/>
                  <a:gd name="connsiteX23-3201" fmla="*/ 189468 w 362214"/>
                  <a:gd name="connsiteY23-3202" fmla="*/ 399208 h 402822"/>
                  <a:gd name="connsiteX24-3203" fmla="*/ 167535 w 362214"/>
                  <a:gd name="connsiteY24-3204" fmla="*/ 402822 h 402822"/>
                  <a:gd name="connsiteX25-3205" fmla="*/ 143237 w 362214"/>
                  <a:gd name="connsiteY25-3206" fmla="*/ 393664 h 402822"/>
                  <a:gd name="connsiteX26-3207" fmla="*/ 136382 w 362214"/>
                  <a:gd name="connsiteY26-3208" fmla="*/ 361550 h 402822"/>
                  <a:gd name="connsiteX27-3209" fmla="*/ 139537 w 362214"/>
                  <a:gd name="connsiteY27-3210" fmla="*/ 266693 h 402822"/>
                  <a:gd name="connsiteX28-3211" fmla="*/ 137081 w 362214"/>
                  <a:gd name="connsiteY28-3212" fmla="*/ 219785 h 402822"/>
                  <a:gd name="connsiteX29-3213" fmla="*/ 6113 w 362214"/>
                  <a:gd name="connsiteY29-3214" fmla="*/ 227245 h 402822"/>
                  <a:gd name="connsiteX30-3215" fmla="*/ 3732 w 362214"/>
                  <a:gd name="connsiteY30-3216" fmla="*/ 187461 h 402822"/>
                  <a:gd name="connsiteX31-3217" fmla="*/ 139462 w 362214"/>
                  <a:gd name="connsiteY31-3218" fmla="*/ 183733 h 402822"/>
                  <a:gd name="connsiteX32-3219" fmla="*/ 142693 w 362214"/>
                  <a:gd name="connsiteY32-3220" fmla="*/ 102978 h 402822"/>
                  <a:gd name="connsiteX33-3221" fmla="*/ 140425 w 362214"/>
                  <a:gd name="connsiteY33-3222" fmla="*/ 51421 h 402822"/>
                  <a:gd name="connsiteX34-3223" fmla="*/ 133277 w 362214"/>
                  <a:gd name="connsiteY34-3224" fmla="*/ 4665 h 402822"/>
                  <a:gd name="connsiteX35-3225" fmla="*/ 163371 w 362214"/>
                  <a:gd name="connsiteY35-3226" fmla="*/ 5668 h 402822"/>
                  <a:gd name="connsiteX36-3227" fmla="*/ 186121 w 362214"/>
                  <a:gd name="connsiteY36-3228" fmla="*/ 6037 h 402822"/>
                  <a:gd name="connsiteX37-3229" fmla="*/ 262283 w 362214"/>
                  <a:gd name="connsiteY37-3230" fmla="*/ 3019 h 402822"/>
                  <a:gd name="connsiteX38-3231" fmla="*/ 319047 w 362214"/>
                  <a:gd name="connsiteY38-3232" fmla="*/ 0 h 402822"/>
                  <a:gd name="connsiteX0-3233" fmla="*/ 319047 w 362214"/>
                  <a:gd name="connsiteY0-3234" fmla="*/ 0 h 402822"/>
                  <a:gd name="connsiteX1-3235" fmla="*/ 351767 w 362214"/>
                  <a:gd name="connsiteY1-3236" fmla="*/ 6074 h 402822"/>
                  <a:gd name="connsiteX2-3237" fmla="*/ 362214 w 362214"/>
                  <a:gd name="connsiteY2-3238" fmla="*/ 27037 h 402822"/>
                  <a:gd name="connsiteX3-3239" fmla="*/ 359179 w 362214"/>
                  <a:gd name="connsiteY3-3240" fmla="*/ 45695 h 402822"/>
                  <a:gd name="connsiteX4-3241" fmla="*/ 347152 w 362214"/>
                  <a:gd name="connsiteY4-3242" fmla="*/ 69973 h 402822"/>
                  <a:gd name="connsiteX5-3243" fmla="*/ 310399 w 362214"/>
                  <a:gd name="connsiteY5-3244" fmla="*/ 59949 h 402822"/>
                  <a:gd name="connsiteX6-3245" fmla="*/ 258825 w 362214"/>
                  <a:gd name="connsiteY6-3246" fmla="*/ 56801 h 402822"/>
                  <a:gd name="connsiteX7-3247" fmla="*/ 232210 w 362214"/>
                  <a:gd name="connsiteY7-3248" fmla="*/ 57198 h 402822"/>
                  <a:gd name="connsiteX8-3249" fmla="*/ 202710 w 362214"/>
                  <a:gd name="connsiteY8-3250" fmla="*/ 58182 h 402822"/>
                  <a:gd name="connsiteX9-3251" fmla="*/ 202478 w 362214"/>
                  <a:gd name="connsiteY9-3252" fmla="*/ 90900 h 402822"/>
                  <a:gd name="connsiteX10-3253" fmla="*/ 201848 w 362214"/>
                  <a:gd name="connsiteY10-3254" fmla="*/ 134269 h 402822"/>
                  <a:gd name="connsiteX11-3255" fmla="*/ 201393 w 362214"/>
                  <a:gd name="connsiteY11-3256" fmla="*/ 170352 h 402822"/>
                  <a:gd name="connsiteX12-3257" fmla="*/ 205500 w 362214"/>
                  <a:gd name="connsiteY12-3258" fmla="*/ 185240 h 402822"/>
                  <a:gd name="connsiteX13-3259" fmla="*/ 295372 w 362214"/>
                  <a:gd name="connsiteY13-3260" fmla="*/ 181024 h 402822"/>
                  <a:gd name="connsiteX14-3261" fmla="*/ 346158 w 362214"/>
                  <a:gd name="connsiteY14-3262" fmla="*/ 173249 h 402822"/>
                  <a:gd name="connsiteX15-3263" fmla="*/ 335374 w 362214"/>
                  <a:gd name="connsiteY15-3264" fmla="*/ 214447 h 402822"/>
                  <a:gd name="connsiteX16-3265" fmla="*/ 296452 w 362214"/>
                  <a:gd name="connsiteY16-3266" fmla="*/ 222532 h 402822"/>
                  <a:gd name="connsiteX17-3267" fmla="*/ 284991 w 362214"/>
                  <a:gd name="connsiteY17-3268" fmla="*/ 222532 h 402822"/>
                  <a:gd name="connsiteX18-3269" fmla="*/ 226548 w 362214"/>
                  <a:gd name="connsiteY18-3270" fmla="*/ 221991 h 402822"/>
                  <a:gd name="connsiteX19-3271" fmla="*/ 211353 w 362214"/>
                  <a:gd name="connsiteY19-3272" fmla="*/ 222262 h 402822"/>
                  <a:gd name="connsiteX20-3273" fmla="*/ 200317 w 362214"/>
                  <a:gd name="connsiteY20-3274" fmla="*/ 222532 h 402822"/>
                  <a:gd name="connsiteX21-3275" fmla="*/ 204399 w 362214"/>
                  <a:gd name="connsiteY21-3276" fmla="*/ 327390 h 402822"/>
                  <a:gd name="connsiteX22-3277" fmla="*/ 217879 w 362214"/>
                  <a:gd name="connsiteY22-3278" fmla="*/ 385895 h 402822"/>
                  <a:gd name="connsiteX23-3279" fmla="*/ 189468 w 362214"/>
                  <a:gd name="connsiteY23-3280" fmla="*/ 399208 h 402822"/>
                  <a:gd name="connsiteX24-3281" fmla="*/ 167535 w 362214"/>
                  <a:gd name="connsiteY24-3282" fmla="*/ 402822 h 402822"/>
                  <a:gd name="connsiteX25-3283" fmla="*/ 143237 w 362214"/>
                  <a:gd name="connsiteY25-3284" fmla="*/ 393664 h 402822"/>
                  <a:gd name="connsiteX26-3285" fmla="*/ 136382 w 362214"/>
                  <a:gd name="connsiteY26-3286" fmla="*/ 361550 h 402822"/>
                  <a:gd name="connsiteX27-3287" fmla="*/ 139537 w 362214"/>
                  <a:gd name="connsiteY27-3288" fmla="*/ 266693 h 402822"/>
                  <a:gd name="connsiteX28-3289" fmla="*/ 137081 w 362214"/>
                  <a:gd name="connsiteY28-3290" fmla="*/ 219785 h 402822"/>
                  <a:gd name="connsiteX29-3291" fmla="*/ 6113 w 362214"/>
                  <a:gd name="connsiteY29-3292" fmla="*/ 227245 h 402822"/>
                  <a:gd name="connsiteX30-3293" fmla="*/ 3732 w 362214"/>
                  <a:gd name="connsiteY30-3294" fmla="*/ 187461 h 402822"/>
                  <a:gd name="connsiteX31-3295" fmla="*/ 139462 w 362214"/>
                  <a:gd name="connsiteY31-3296" fmla="*/ 183733 h 402822"/>
                  <a:gd name="connsiteX32-3297" fmla="*/ 142693 w 362214"/>
                  <a:gd name="connsiteY32-3298" fmla="*/ 102978 h 402822"/>
                  <a:gd name="connsiteX33-3299" fmla="*/ 140425 w 362214"/>
                  <a:gd name="connsiteY33-3300" fmla="*/ 51421 h 402822"/>
                  <a:gd name="connsiteX34-3301" fmla="*/ 133277 w 362214"/>
                  <a:gd name="connsiteY34-3302" fmla="*/ 4665 h 402822"/>
                  <a:gd name="connsiteX35-3303" fmla="*/ 163371 w 362214"/>
                  <a:gd name="connsiteY35-3304" fmla="*/ 5668 h 402822"/>
                  <a:gd name="connsiteX36-3305" fmla="*/ 186121 w 362214"/>
                  <a:gd name="connsiteY36-3306" fmla="*/ 6037 h 402822"/>
                  <a:gd name="connsiteX37-3307" fmla="*/ 262283 w 362214"/>
                  <a:gd name="connsiteY37-3308" fmla="*/ 3019 h 402822"/>
                  <a:gd name="connsiteX38-3309" fmla="*/ 319047 w 362214"/>
                  <a:gd name="connsiteY38-3310" fmla="*/ 0 h 402822"/>
                  <a:gd name="connsiteX0-3311" fmla="*/ 319047 w 362214"/>
                  <a:gd name="connsiteY0-3312" fmla="*/ 0 h 402822"/>
                  <a:gd name="connsiteX1-3313" fmla="*/ 351767 w 362214"/>
                  <a:gd name="connsiteY1-3314" fmla="*/ 6074 h 402822"/>
                  <a:gd name="connsiteX2-3315" fmla="*/ 362214 w 362214"/>
                  <a:gd name="connsiteY2-3316" fmla="*/ 27037 h 402822"/>
                  <a:gd name="connsiteX3-3317" fmla="*/ 359179 w 362214"/>
                  <a:gd name="connsiteY3-3318" fmla="*/ 45695 h 402822"/>
                  <a:gd name="connsiteX4-3319" fmla="*/ 347152 w 362214"/>
                  <a:gd name="connsiteY4-3320" fmla="*/ 69973 h 402822"/>
                  <a:gd name="connsiteX5-3321" fmla="*/ 310399 w 362214"/>
                  <a:gd name="connsiteY5-3322" fmla="*/ 59949 h 402822"/>
                  <a:gd name="connsiteX6-3323" fmla="*/ 258825 w 362214"/>
                  <a:gd name="connsiteY6-3324" fmla="*/ 56801 h 402822"/>
                  <a:gd name="connsiteX7-3325" fmla="*/ 232210 w 362214"/>
                  <a:gd name="connsiteY7-3326" fmla="*/ 57198 h 402822"/>
                  <a:gd name="connsiteX8-3327" fmla="*/ 202710 w 362214"/>
                  <a:gd name="connsiteY8-3328" fmla="*/ 58182 h 402822"/>
                  <a:gd name="connsiteX9-3329" fmla="*/ 202478 w 362214"/>
                  <a:gd name="connsiteY9-3330" fmla="*/ 90900 h 402822"/>
                  <a:gd name="connsiteX10-3331" fmla="*/ 201848 w 362214"/>
                  <a:gd name="connsiteY10-3332" fmla="*/ 134269 h 402822"/>
                  <a:gd name="connsiteX11-3333" fmla="*/ 205500 w 362214"/>
                  <a:gd name="connsiteY11-3334" fmla="*/ 185240 h 402822"/>
                  <a:gd name="connsiteX12-3335" fmla="*/ 295372 w 362214"/>
                  <a:gd name="connsiteY12-3336" fmla="*/ 181024 h 402822"/>
                  <a:gd name="connsiteX13-3337" fmla="*/ 346158 w 362214"/>
                  <a:gd name="connsiteY13-3338" fmla="*/ 173249 h 402822"/>
                  <a:gd name="connsiteX14-3339" fmla="*/ 335374 w 362214"/>
                  <a:gd name="connsiteY14-3340" fmla="*/ 214447 h 402822"/>
                  <a:gd name="connsiteX15-3341" fmla="*/ 296452 w 362214"/>
                  <a:gd name="connsiteY15-3342" fmla="*/ 222532 h 402822"/>
                  <a:gd name="connsiteX16-3343" fmla="*/ 284991 w 362214"/>
                  <a:gd name="connsiteY16-3344" fmla="*/ 222532 h 402822"/>
                  <a:gd name="connsiteX17-3345" fmla="*/ 226548 w 362214"/>
                  <a:gd name="connsiteY17-3346" fmla="*/ 221991 h 402822"/>
                  <a:gd name="connsiteX18-3347" fmla="*/ 211353 w 362214"/>
                  <a:gd name="connsiteY18-3348" fmla="*/ 222262 h 402822"/>
                  <a:gd name="connsiteX19-3349" fmla="*/ 200317 w 362214"/>
                  <a:gd name="connsiteY19-3350" fmla="*/ 222532 h 402822"/>
                  <a:gd name="connsiteX20-3351" fmla="*/ 204399 w 362214"/>
                  <a:gd name="connsiteY20-3352" fmla="*/ 327390 h 402822"/>
                  <a:gd name="connsiteX21-3353" fmla="*/ 217879 w 362214"/>
                  <a:gd name="connsiteY21-3354" fmla="*/ 385895 h 402822"/>
                  <a:gd name="connsiteX22-3355" fmla="*/ 189468 w 362214"/>
                  <a:gd name="connsiteY22-3356" fmla="*/ 399208 h 402822"/>
                  <a:gd name="connsiteX23-3357" fmla="*/ 167535 w 362214"/>
                  <a:gd name="connsiteY23-3358" fmla="*/ 402822 h 402822"/>
                  <a:gd name="connsiteX24-3359" fmla="*/ 143237 w 362214"/>
                  <a:gd name="connsiteY24-3360" fmla="*/ 393664 h 402822"/>
                  <a:gd name="connsiteX25-3361" fmla="*/ 136382 w 362214"/>
                  <a:gd name="connsiteY25-3362" fmla="*/ 361550 h 402822"/>
                  <a:gd name="connsiteX26-3363" fmla="*/ 139537 w 362214"/>
                  <a:gd name="connsiteY26-3364" fmla="*/ 266693 h 402822"/>
                  <a:gd name="connsiteX27-3365" fmla="*/ 137081 w 362214"/>
                  <a:gd name="connsiteY27-3366" fmla="*/ 219785 h 402822"/>
                  <a:gd name="connsiteX28-3367" fmla="*/ 6113 w 362214"/>
                  <a:gd name="connsiteY28-3368" fmla="*/ 227245 h 402822"/>
                  <a:gd name="connsiteX29-3369" fmla="*/ 3732 w 362214"/>
                  <a:gd name="connsiteY29-3370" fmla="*/ 187461 h 402822"/>
                  <a:gd name="connsiteX30-3371" fmla="*/ 139462 w 362214"/>
                  <a:gd name="connsiteY30-3372" fmla="*/ 183733 h 402822"/>
                  <a:gd name="connsiteX31-3373" fmla="*/ 142693 w 362214"/>
                  <a:gd name="connsiteY31-3374" fmla="*/ 102978 h 402822"/>
                  <a:gd name="connsiteX32-3375" fmla="*/ 140425 w 362214"/>
                  <a:gd name="connsiteY32-3376" fmla="*/ 51421 h 402822"/>
                  <a:gd name="connsiteX33-3377" fmla="*/ 133277 w 362214"/>
                  <a:gd name="connsiteY33-3378" fmla="*/ 4665 h 402822"/>
                  <a:gd name="connsiteX34-3379" fmla="*/ 163371 w 362214"/>
                  <a:gd name="connsiteY34-3380" fmla="*/ 5668 h 402822"/>
                  <a:gd name="connsiteX35-3381" fmla="*/ 186121 w 362214"/>
                  <a:gd name="connsiteY35-3382" fmla="*/ 6037 h 402822"/>
                  <a:gd name="connsiteX36-3383" fmla="*/ 262283 w 362214"/>
                  <a:gd name="connsiteY36-3384" fmla="*/ 3019 h 402822"/>
                  <a:gd name="connsiteX37-3385" fmla="*/ 319047 w 362214"/>
                  <a:gd name="connsiteY37-3386" fmla="*/ 0 h 402822"/>
                  <a:gd name="connsiteX0-3387" fmla="*/ 319047 w 362214"/>
                  <a:gd name="connsiteY0-3388" fmla="*/ 0 h 402822"/>
                  <a:gd name="connsiteX1-3389" fmla="*/ 351767 w 362214"/>
                  <a:gd name="connsiteY1-3390" fmla="*/ 6074 h 402822"/>
                  <a:gd name="connsiteX2-3391" fmla="*/ 362214 w 362214"/>
                  <a:gd name="connsiteY2-3392" fmla="*/ 27037 h 402822"/>
                  <a:gd name="connsiteX3-3393" fmla="*/ 359179 w 362214"/>
                  <a:gd name="connsiteY3-3394" fmla="*/ 45695 h 402822"/>
                  <a:gd name="connsiteX4-3395" fmla="*/ 347152 w 362214"/>
                  <a:gd name="connsiteY4-3396" fmla="*/ 69973 h 402822"/>
                  <a:gd name="connsiteX5-3397" fmla="*/ 310399 w 362214"/>
                  <a:gd name="connsiteY5-3398" fmla="*/ 59949 h 402822"/>
                  <a:gd name="connsiteX6-3399" fmla="*/ 258825 w 362214"/>
                  <a:gd name="connsiteY6-3400" fmla="*/ 56801 h 402822"/>
                  <a:gd name="connsiteX7-3401" fmla="*/ 232210 w 362214"/>
                  <a:gd name="connsiteY7-3402" fmla="*/ 57198 h 402822"/>
                  <a:gd name="connsiteX8-3403" fmla="*/ 202710 w 362214"/>
                  <a:gd name="connsiteY8-3404" fmla="*/ 58182 h 402822"/>
                  <a:gd name="connsiteX9-3405" fmla="*/ 202478 w 362214"/>
                  <a:gd name="connsiteY9-3406" fmla="*/ 90900 h 402822"/>
                  <a:gd name="connsiteX10-3407" fmla="*/ 201848 w 362214"/>
                  <a:gd name="connsiteY10-3408" fmla="*/ 134269 h 402822"/>
                  <a:gd name="connsiteX11-3409" fmla="*/ 205500 w 362214"/>
                  <a:gd name="connsiteY11-3410" fmla="*/ 185240 h 402822"/>
                  <a:gd name="connsiteX12-3411" fmla="*/ 295372 w 362214"/>
                  <a:gd name="connsiteY12-3412" fmla="*/ 181024 h 402822"/>
                  <a:gd name="connsiteX13-3413" fmla="*/ 346158 w 362214"/>
                  <a:gd name="connsiteY13-3414" fmla="*/ 173249 h 402822"/>
                  <a:gd name="connsiteX14-3415" fmla="*/ 335374 w 362214"/>
                  <a:gd name="connsiteY14-3416" fmla="*/ 214447 h 402822"/>
                  <a:gd name="connsiteX15-3417" fmla="*/ 296452 w 362214"/>
                  <a:gd name="connsiteY15-3418" fmla="*/ 222532 h 402822"/>
                  <a:gd name="connsiteX16-3419" fmla="*/ 284991 w 362214"/>
                  <a:gd name="connsiteY16-3420" fmla="*/ 222532 h 402822"/>
                  <a:gd name="connsiteX17-3421" fmla="*/ 226548 w 362214"/>
                  <a:gd name="connsiteY17-3422" fmla="*/ 221991 h 402822"/>
                  <a:gd name="connsiteX18-3423" fmla="*/ 211353 w 362214"/>
                  <a:gd name="connsiteY18-3424" fmla="*/ 222262 h 402822"/>
                  <a:gd name="connsiteX19-3425" fmla="*/ 200317 w 362214"/>
                  <a:gd name="connsiteY19-3426" fmla="*/ 222532 h 402822"/>
                  <a:gd name="connsiteX20-3427" fmla="*/ 204399 w 362214"/>
                  <a:gd name="connsiteY20-3428" fmla="*/ 327390 h 402822"/>
                  <a:gd name="connsiteX21-3429" fmla="*/ 217879 w 362214"/>
                  <a:gd name="connsiteY21-3430" fmla="*/ 385895 h 402822"/>
                  <a:gd name="connsiteX22-3431" fmla="*/ 189468 w 362214"/>
                  <a:gd name="connsiteY22-3432" fmla="*/ 399208 h 402822"/>
                  <a:gd name="connsiteX23-3433" fmla="*/ 167535 w 362214"/>
                  <a:gd name="connsiteY23-3434" fmla="*/ 402822 h 402822"/>
                  <a:gd name="connsiteX24-3435" fmla="*/ 143237 w 362214"/>
                  <a:gd name="connsiteY24-3436" fmla="*/ 393664 h 402822"/>
                  <a:gd name="connsiteX25-3437" fmla="*/ 136382 w 362214"/>
                  <a:gd name="connsiteY25-3438" fmla="*/ 361550 h 402822"/>
                  <a:gd name="connsiteX26-3439" fmla="*/ 139537 w 362214"/>
                  <a:gd name="connsiteY26-3440" fmla="*/ 266693 h 402822"/>
                  <a:gd name="connsiteX27-3441" fmla="*/ 137081 w 362214"/>
                  <a:gd name="connsiteY27-3442" fmla="*/ 219785 h 402822"/>
                  <a:gd name="connsiteX28-3443" fmla="*/ 6113 w 362214"/>
                  <a:gd name="connsiteY28-3444" fmla="*/ 227245 h 402822"/>
                  <a:gd name="connsiteX29-3445" fmla="*/ 3732 w 362214"/>
                  <a:gd name="connsiteY29-3446" fmla="*/ 187461 h 402822"/>
                  <a:gd name="connsiteX30-3447" fmla="*/ 139462 w 362214"/>
                  <a:gd name="connsiteY30-3448" fmla="*/ 183733 h 402822"/>
                  <a:gd name="connsiteX31-3449" fmla="*/ 142693 w 362214"/>
                  <a:gd name="connsiteY31-3450" fmla="*/ 102978 h 402822"/>
                  <a:gd name="connsiteX32-3451" fmla="*/ 140425 w 362214"/>
                  <a:gd name="connsiteY32-3452" fmla="*/ 51421 h 402822"/>
                  <a:gd name="connsiteX33-3453" fmla="*/ 133277 w 362214"/>
                  <a:gd name="connsiteY33-3454" fmla="*/ 4665 h 402822"/>
                  <a:gd name="connsiteX34-3455" fmla="*/ 163371 w 362214"/>
                  <a:gd name="connsiteY34-3456" fmla="*/ 5668 h 402822"/>
                  <a:gd name="connsiteX35-3457" fmla="*/ 186121 w 362214"/>
                  <a:gd name="connsiteY35-3458" fmla="*/ 6037 h 402822"/>
                  <a:gd name="connsiteX36-3459" fmla="*/ 262283 w 362214"/>
                  <a:gd name="connsiteY36-3460" fmla="*/ 3019 h 402822"/>
                  <a:gd name="connsiteX37-3461" fmla="*/ 319047 w 362214"/>
                  <a:gd name="connsiteY37-3462" fmla="*/ 0 h 402822"/>
                  <a:gd name="connsiteX0-3463" fmla="*/ 319047 w 362214"/>
                  <a:gd name="connsiteY0-3464" fmla="*/ 0 h 402822"/>
                  <a:gd name="connsiteX1-3465" fmla="*/ 351767 w 362214"/>
                  <a:gd name="connsiteY1-3466" fmla="*/ 6074 h 402822"/>
                  <a:gd name="connsiteX2-3467" fmla="*/ 362214 w 362214"/>
                  <a:gd name="connsiteY2-3468" fmla="*/ 27037 h 402822"/>
                  <a:gd name="connsiteX3-3469" fmla="*/ 359179 w 362214"/>
                  <a:gd name="connsiteY3-3470" fmla="*/ 45695 h 402822"/>
                  <a:gd name="connsiteX4-3471" fmla="*/ 347152 w 362214"/>
                  <a:gd name="connsiteY4-3472" fmla="*/ 69973 h 402822"/>
                  <a:gd name="connsiteX5-3473" fmla="*/ 310399 w 362214"/>
                  <a:gd name="connsiteY5-3474" fmla="*/ 59949 h 402822"/>
                  <a:gd name="connsiteX6-3475" fmla="*/ 258825 w 362214"/>
                  <a:gd name="connsiteY6-3476" fmla="*/ 56801 h 402822"/>
                  <a:gd name="connsiteX7-3477" fmla="*/ 232210 w 362214"/>
                  <a:gd name="connsiteY7-3478" fmla="*/ 57198 h 402822"/>
                  <a:gd name="connsiteX8-3479" fmla="*/ 202710 w 362214"/>
                  <a:gd name="connsiteY8-3480" fmla="*/ 58182 h 402822"/>
                  <a:gd name="connsiteX9-3481" fmla="*/ 202478 w 362214"/>
                  <a:gd name="connsiteY9-3482" fmla="*/ 90900 h 402822"/>
                  <a:gd name="connsiteX10-3483" fmla="*/ 201848 w 362214"/>
                  <a:gd name="connsiteY10-3484" fmla="*/ 134269 h 402822"/>
                  <a:gd name="connsiteX11-3485" fmla="*/ 205500 w 362214"/>
                  <a:gd name="connsiteY11-3486" fmla="*/ 185240 h 402822"/>
                  <a:gd name="connsiteX12-3487" fmla="*/ 295372 w 362214"/>
                  <a:gd name="connsiteY12-3488" fmla="*/ 181024 h 402822"/>
                  <a:gd name="connsiteX13-3489" fmla="*/ 346158 w 362214"/>
                  <a:gd name="connsiteY13-3490" fmla="*/ 173249 h 402822"/>
                  <a:gd name="connsiteX14-3491" fmla="*/ 335374 w 362214"/>
                  <a:gd name="connsiteY14-3492" fmla="*/ 214447 h 402822"/>
                  <a:gd name="connsiteX15-3493" fmla="*/ 296452 w 362214"/>
                  <a:gd name="connsiteY15-3494" fmla="*/ 222532 h 402822"/>
                  <a:gd name="connsiteX16-3495" fmla="*/ 284991 w 362214"/>
                  <a:gd name="connsiteY16-3496" fmla="*/ 222532 h 402822"/>
                  <a:gd name="connsiteX17-3497" fmla="*/ 226548 w 362214"/>
                  <a:gd name="connsiteY17-3498" fmla="*/ 221991 h 402822"/>
                  <a:gd name="connsiteX18-3499" fmla="*/ 211353 w 362214"/>
                  <a:gd name="connsiteY18-3500" fmla="*/ 222262 h 402822"/>
                  <a:gd name="connsiteX19-3501" fmla="*/ 200317 w 362214"/>
                  <a:gd name="connsiteY19-3502" fmla="*/ 222532 h 402822"/>
                  <a:gd name="connsiteX20-3503" fmla="*/ 204399 w 362214"/>
                  <a:gd name="connsiteY20-3504" fmla="*/ 327390 h 402822"/>
                  <a:gd name="connsiteX21-3505" fmla="*/ 217879 w 362214"/>
                  <a:gd name="connsiteY21-3506" fmla="*/ 385895 h 402822"/>
                  <a:gd name="connsiteX22-3507" fmla="*/ 189468 w 362214"/>
                  <a:gd name="connsiteY22-3508" fmla="*/ 399208 h 402822"/>
                  <a:gd name="connsiteX23-3509" fmla="*/ 167535 w 362214"/>
                  <a:gd name="connsiteY23-3510" fmla="*/ 402822 h 402822"/>
                  <a:gd name="connsiteX24-3511" fmla="*/ 143237 w 362214"/>
                  <a:gd name="connsiteY24-3512" fmla="*/ 393664 h 402822"/>
                  <a:gd name="connsiteX25-3513" fmla="*/ 136382 w 362214"/>
                  <a:gd name="connsiteY25-3514" fmla="*/ 361550 h 402822"/>
                  <a:gd name="connsiteX26-3515" fmla="*/ 139537 w 362214"/>
                  <a:gd name="connsiteY26-3516" fmla="*/ 266693 h 402822"/>
                  <a:gd name="connsiteX27-3517" fmla="*/ 137081 w 362214"/>
                  <a:gd name="connsiteY27-3518" fmla="*/ 219785 h 402822"/>
                  <a:gd name="connsiteX28-3519" fmla="*/ 6113 w 362214"/>
                  <a:gd name="connsiteY28-3520" fmla="*/ 227245 h 402822"/>
                  <a:gd name="connsiteX29-3521" fmla="*/ 3732 w 362214"/>
                  <a:gd name="connsiteY29-3522" fmla="*/ 187461 h 402822"/>
                  <a:gd name="connsiteX30-3523" fmla="*/ 139462 w 362214"/>
                  <a:gd name="connsiteY30-3524" fmla="*/ 183733 h 402822"/>
                  <a:gd name="connsiteX31-3525" fmla="*/ 142693 w 362214"/>
                  <a:gd name="connsiteY31-3526" fmla="*/ 102978 h 402822"/>
                  <a:gd name="connsiteX32-3527" fmla="*/ 140425 w 362214"/>
                  <a:gd name="connsiteY32-3528" fmla="*/ 51421 h 402822"/>
                  <a:gd name="connsiteX33-3529" fmla="*/ 133277 w 362214"/>
                  <a:gd name="connsiteY33-3530" fmla="*/ 4665 h 402822"/>
                  <a:gd name="connsiteX34-3531" fmla="*/ 163371 w 362214"/>
                  <a:gd name="connsiteY34-3532" fmla="*/ 5668 h 402822"/>
                  <a:gd name="connsiteX35-3533" fmla="*/ 186121 w 362214"/>
                  <a:gd name="connsiteY35-3534" fmla="*/ 6037 h 402822"/>
                  <a:gd name="connsiteX36-3535" fmla="*/ 262283 w 362214"/>
                  <a:gd name="connsiteY36-3536" fmla="*/ 3019 h 402822"/>
                  <a:gd name="connsiteX37-3537" fmla="*/ 319047 w 362214"/>
                  <a:gd name="connsiteY37-3538" fmla="*/ 0 h 402822"/>
                  <a:gd name="connsiteX0-3539" fmla="*/ 319047 w 362214"/>
                  <a:gd name="connsiteY0-3540" fmla="*/ 0 h 402822"/>
                  <a:gd name="connsiteX1-3541" fmla="*/ 351767 w 362214"/>
                  <a:gd name="connsiteY1-3542" fmla="*/ 6074 h 402822"/>
                  <a:gd name="connsiteX2-3543" fmla="*/ 362214 w 362214"/>
                  <a:gd name="connsiteY2-3544" fmla="*/ 27037 h 402822"/>
                  <a:gd name="connsiteX3-3545" fmla="*/ 359179 w 362214"/>
                  <a:gd name="connsiteY3-3546" fmla="*/ 45695 h 402822"/>
                  <a:gd name="connsiteX4-3547" fmla="*/ 347152 w 362214"/>
                  <a:gd name="connsiteY4-3548" fmla="*/ 69973 h 402822"/>
                  <a:gd name="connsiteX5-3549" fmla="*/ 310399 w 362214"/>
                  <a:gd name="connsiteY5-3550" fmla="*/ 59949 h 402822"/>
                  <a:gd name="connsiteX6-3551" fmla="*/ 258825 w 362214"/>
                  <a:gd name="connsiteY6-3552" fmla="*/ 56801 h 402822"/>
                  <a:gd name="connsiteX7-3553" fmla="*/ 232210 w 362214"/>
                  <a:gd name="connsiteY7-3554" fmla="*/ 57198 h 402822"/>
                  <a:gd name="connsiteX8-3555" fmla="*/ 202710 w 362214"/>
                  <a:gd name="connsiteY8-3556" fmla="*/ 58182 h 402822"/>
                  <a:gd name="connsiteX9-3557" fmla="*/ 202478 w 362214"/>
                  <a:gd name="connsiteY9-3558" fmla="*/ 90900 h 402822"/>
                  <a:gd name="connsiteX10-3559" fmla="*/ 201848 w 362214"/>
                  <a:gd name="connsiteY10-3560" fmla="*/ 134269 h 402822"/>
                  <a:gd name="connsiteX11-3561" fmla="*/ 205500 w 362214"/>
                  <a:gd name="connsiteY11-3562" fmla="*/ 185240 h 402822"/>
                  <a:gd name="connsiteX12-3563" fmla="*/ 295372 w 362214"/>
                  <a:gd name="connsiteY12-3564" fmla="*/ 181024 h 402822"/>
                  <a:gd name="connsiteX13-3565" fmla="*/ 346158 w 362214"/>
                  <a:gd name="connsiteY13-3566" fmla="*/ 173249 h 402822"/>
                  <a:gd name="connsiteX14-3567" fmla="*/ 335374 w 362214"/>
                  <a:gd name="connsiteY14-3568" fmla="*/ 214447 h 402822"/>
                  <a:gd name="connsiteX15-3569" fmla="*/ 296452 w 362214"/>
                  <a:gd name="connsiteY15-3570" fmla="*/ 222532 h 402822"/>
                  <a:gd name="connsiteX16-3571" fmla="*/ 284991 w 362214"/>
                  <a:gd name="connsiteY16-3572" fmla="*/ 222532 h 402822"/>
                  <a:gd name="connsiteX17-3573" fmla="*/ 226548 w 362214"/>
                  <a:gd name="connsiteY17-3574" fmla="*/ 221991 h 402822"/>
                  <a:gd name="connsiteX18-3575" fmla="*/ 211353 w 362214"/>
                  <a:gd name="connsiteY18-3576" fmla="*/ 222262 h 402822"/>
                  <a:gd name="connsiteX19-3577" fmla="*/ 200317 w 362214"/>
                  <a:gd name="connsiteY19-3578" fmla="*/ 222532 h 402822"/>
                  <a:gd name="connsiteX20-3579" fmla="*/ 204399 w 362214"/>
                  <a:gd name="connsiteY20-3580" fmla="*/ 327390 h 402822"/>
                  <a:gd name="connsiteX21-3581" fmla="*/ 217879 w 362214"/>
                  <a:gd name="connsiteY21-3582" fmla="*/ 385895 h 402822"/>
                  <a:gd name="connsiteX22-3583" fmla="*/ 189468 w 362214"/>
                  <a:gd name="connsiteY22-3584" fmla="*/ 399208 h 402822"/>
                  <a:gd name="connsiteX23-3585" fmla="*/ 167535 w 362214"/>
                  <a:gd name="connsiteY23-3586" fmla="*/ 402822 h 402822"/>
                  <a:gd name="connsiteX24-3587" fmla="*/ 143237 w 362214"/>
                  <a:gd name="connsiteY24-3588" fmla="*/ 393664 h 402822"/>
                  <a:gd name="connsiteX25-3589" fmla="*/ 136382 w 362214"/>
                  <a:gd name="connsiteY25-3590" fmla="*/ 361550 h 402822"/>
                  <a:gd name="connsiteX26-3591" fmla="*/ 139537 w 362214"/>
                  <a:gd name="connsiteY26-3592" fmla="*/ 266693 h 402822"/>
                  <a:gd name="connsiteX27-3593" fmla="*/ 137081 w 362214"/>
                  <a:gd name="connsiteY27-3594" fmla="*/ 219785 h 402822"/>
                  <a:gd name="connsiteX28-3595" fmla="*/ 6113 w 362214"/>
                  <a:gd name="connsiteY28-3596" fmla="*/ 227245 h 402822"/>
                  <a:gd name="connsiteX29-3597" fmla="*/ 3732 w 362214"/>
                  <a:gd name="connsiteY29-3598" fmla="*/ 187461 h 402822"/>
                  <a:gd name="connsiteX30-3599" fmla="*/ 139462 w 362214"/>
                  <a:gd name="connsiteY30-3600" fmla="*/ 183733 h 402822"/>
                  <a:gd name="connsiteX31-3601" fmla="*/ 142693 w 362214"/>
                  <a:gd name="connsiteY31-3602" fmla="*/ 102978 h 402822"/>
                  <a:gd name="connsiteX32-3603" fmla="*/ 140425 w 362214"/>
                  <a:gd name="connsiteY32-3604" fmla="*/ 51421 h 402822"/>
                  <a:gd name="connsiteX33-3605" fmla="*/ 133277 w 362214"/>
                  <a:gd name="connsiteY33-3606" fmla="*/ 4665 h 402822"/>
                  <a:gd name="connsiteX34-3607" fmla="*/ 163371 w 362214"/>
                  <a:gd name="connsiteY34-3608" fmla="*/ 5668 h 402822"/>
                  <a:gd name="connsiteX35-3609" fmla="*/ 186121 w 362214"/>
                  <a:gd name="connsiteY35-3610" fmla="*/ 6037 h 402822"/>
                  <a:gd name="connsiteX36-3611" fmla="*/ 262283 w 362214"/>
                  <a:gd name="connsiteY36-3612" fmla="*/ 3019 h 402822"/>
                  <a:gd name="connsiteX37-3613" fmla="*/ 319047 w 362214"/>
                  <a:gd name="connsiteY37-3614" fmla="*/ 0 h 402822"/>
                  <a:gd name="connsiteX0-3615" fmla="*/ 319047 w 363999"/>
                  <a:gd name="connsiteY0-3616" fmla="*/ 0 h 402822"/>
                  <a:gd name="connsiteX1-3617" fmla="*/ 351767 w 363999"/>
                  <a:gd name="connsiteY1-3618" fmla="*/ 6074 h 402822"/>
                  <a:gd name="connsiteX2-3619" fmla="*/ 362214 w 363999"/>
                  <a:gd name="connsiteY2-3620" fmla="*/ 27037 h 402822"/>
                  <a:gd name="connsiteX3-3621" fmla="*/ 359179 w 363999"/>
                  <a:gd name="connsiteY3-3622" fmla="*/ 45695 h 402822"/>
                  <a:gd name="connsiteX4-3623" fmla="*/ 310399 w 363999"/>
                  <a:gd name="connsiteY4-3624" fmla="*/ 59949 h 402822"/>
                  <a:gd name="connsiteX5-3625" fmla="*/ 258825 w 363999"/>
                  <a:gd name="connsiteY5-3626" fmla="*/ 56801 h 402822"/>
                  <a:gd name="connsiteX6-3627" fmla="*/ 232210 w 363999"/>
                  <a:gd name="connsiteY6-3628" fmla="*/ 57198 h 402822"/>
                  <a:gd name="connsiteX7-3629" fmla="*/ 202710 w 363999"/>
                  <a:gd name="connsiteY7-3630" fmla="*/ 58182 h 402822"/>
                  <a:gd name="connsiteX8-3631" fmla="*/ 202478 w 363999"/>
                  <a:gd name="connsiteY8-3632" fmla="*/ 90900 h 402822"/>
                  <a:gd name="connsiteX9-3633" fmla="*/ 201848 w 363999"/>
                  <a:gd name="connsiteY9-3634" fmla="*/ 134269 h 402822"/>
                  <a:gd name="connsiteX10-3635" fmla="*/ 205500 w 363999"/>
                  <a:gd name="connsiteY10-3636" fmla="*/ 185240 h 402822"/>
                  <a:gd name="connsiteX11-3637" fmla="*/ 295372 w 363999"/>
                  <a:gd name="connsiteY11-3638" fmla="*/ 181024 h 402822"/>
                  <a:gd name="connsiteX12-3639" fmla="*/ 346158 w 363999"/>
                  <a:gd name="connsiteY12-3640" fmla="*/ 173249 h 402822"/>
                  <a:gd name="connsiteX13-3641" fmla="*/ 335374 w 363999"/>
                  <a:gd name="connsiteY13-3642" fmla="*/ 214447 h 402822"/>
                  <a:gd name="connsiteX14-3643" fmla="*/ 296452 w 363999"/>
                  <a:gd name="connsiteY14-3644" fmla="*/ 222532 h 402822"/>
                  <a:gd name="connsiteX15-3645" fmla="*/ 284991 w 363999"/>
                  <a:gd name="connsiteY15-3646" fmla="*/ 222532 h 402822"/>
                  <a:gd name="connsiteX16-3647" fmla="*/ 226548 w 363999"/>
                  <a:gd name="connsiteY16-3648" fmla="*/ 221991 h 402822"/>
                  <a:gd name="connsiteX17-3649" fmla="*/ 211353 w 363999"/>
                  <a:gd name="connsiteY17-3650" fmla="*/ 222262 h 402822"/>
                  <a:gd name="connsiteX18-3651" fmla="*/ 200317 w 363999"/>
                  <a:gd name="connsiteY18-3652" fmla="*/ 222532 h 402822"/>
                  <a:gd name="connsiteX19-3653" fmla="*/ 204399 w 363999"/>
                  <a:gd name="connsiteY19-3654" fmla="*/ 327390 h 402822"/>
                  <a:gd name="connsiteX20-3655" fmla="*/ 217879 w 363999"/>
                  <a:gd name="connsiteY20-3656" fmla="*/ 385895 h 402822"/>
                  <a:gd name="connsiteX21-3657" fmla="*/ 189468 w 363999"/>
                  <a:gd name="connsiteY21-3658" fmla="*/ 399208 h 402822"/>
                  <a:gd name="connsiteX22-3659" fmla="*/ 167535 w 363999"/>
                  <a:gd name="connsiteY22-3660" fmla="*/ 402822 h 402822"/>
                  <a:gd name="connsiteX23-3661" fmla="*/ 143237 w 363999"/>
                  <a:gd name="connsiteY23-3662" fmla="*/ 393664 h 402822"/>
                  <a:gd name="connsiteX24-3663" fmla="*/ 136382 w 363999"/>
                  <a:gd name="connsiteY24-3664" fmla="*/ 361550 h 402822"/>
                  <a:gd name="connsiteX25-3665" fmla="*/ 139537 w 363999"/>
                  <a:gd name="connsiteY25-3666" fmla="*/ 266693 h 402822"/>
                  <a:gd name="connsiteX26-3667" fmla="*/ 137081 w 363999"/>
                  <a:gd name="connsiteY26-3668" fmla="*/ 219785 h 402822"/>
                  <a:gd name="connsiteX27-3669" fmla="*/ 6113 w 363999"/>
                  <a:gd name="connsiteY27-3670" fmla="*/ 227245 h 402822"/>
                  <a:gd name="connsiteX28-3671" fmla="*/ 3732 w 363999"/>
                  <a:gd name="connsiteY28-3672" fmla="*/ 187461 h 402822"/>
                  <a:gd name="connsiteX29-3673" fmla="*/ 139462 w 363999"/>
                  <a:gd name="connsiteY29-3674" fmla="*/ 183733 h 402822"/>
                  <a:gd name="connsiteX30-3675" fmla="*/ 142693 w 363999"/>
                  <a:gd name="connsiteY30-3676" fmla="*/ 102978 h 402822"/>
                  <a:gd name="connsiteX31-3677" fmla="*/ 140425 w 363999"/>
                  <a:gd name="connsiteY31-3678" fmla="*/ 51421 h 402822"/>
                  <a:gd name="connsiteX32-3679" fmla="*/ 133277 w 363999"/>
                  <a:gd name="connsiteY32-3680" fmla="*/ 4665 h 402822"/>
                  <a:gd name="connsiteX33-3681" fmla="*/ 163371 w 363999"/>
                  <a:gd name="connsiteY33-3682" fmla="*/ 5668 h 402822"/>
                  <a:gd name="connsiteX34-3683" fmla="*/ 186121 w 363999"/>
                  <a:gd name="connsiteY34-3684" fmla="*/ 6037 h 402822"/>
                  <a:gd name="connsiteX35-3685" fmla="*/ 262283 w 363999"/>
                  <a:gd name="connsiteY35-3686" fmla="*/ 3019 h 402822"/>
                  <a:gd name="connsiteX36-3687" fmla="*/ 319047 w 363999"/>
                  <a:gd name="connsiteY36-3688" fmla="*/ 0 h 402822"/>
                  <a:gd name="connsiteX0-3689" fmla="*/ 319047 w 367712"/>
                  <a:gd name="connsiteY0-3690" fmla="*/ 0 h 402822"/>
                  <a:gd name="connsiteX1-3691" fmla="*/ 351767 w 367712"/>
                  <a:gd name="connsiteY1-3692" fmla="*/ 6074 h 402822"/>
                  <a:gd name="connsiteX2-3693" fmla="*/ 362214 w 367712"/>
                  <a:gd name="connsiteY2-3694" fmla="*/ 27037 h 402822"/>
                  <a:gd name="connsiteX3-3695" fmla="*/ 359179 w 367712"/>
                  <a:gd name="connsiteY3-3696" fmla="*/ 45695 h 402822"/>
                  <a:gd name="connsiteX4-3697" fmla="*/ 258825 w 367712"/>
                  <a:gd name="connsiteY4-3698" fmla="*/ 56801 h 402822"/>
                  <a:gd name="connsiteX5-3699" fmla="*/ 232210 w 367712"/>
                  <a:gd name="connsiteY5-3700" fmla="*/ 57198 h 402822"/>
                  <a:gd name="connsiteX6-3701" fmla="*/ 202710 w 367712"/>
                  <a:gd name="connsiteY6-3702" fmla="*/ 58182 h 402822"/>
                  <a:gd name="connsiteX7-3703" fmla="*/ 202478 w 367712"/>
                  <a:gd name="connsiteY7-3704" fmla="*/ 90900 h 402822"/>
                  <a:gd name="connsiteX8-3705" fmla="*/ 201848 w 367712"/>
                  <a:gd name="connsiteY8-3706" fmla="*/ 134269 h 402822"/>
                  <a:gd name="connsiteX9-3707" fmla="*/ 205500 w 367712"/>
                  <a:gd name="connsiteY9-3708" fmla="*/ 185240 h 402822"/>
                  <a:gd name="connsiteX10-3709" fmla="*/ 295372 w 367712"/>
                  <a:gd name="connsiteY10-3710" fmla="*/ 181024 h 402822"/>
                  <a:gd name="connsiteX11-3711" fmla="*/ 346158 w 367712"/>
                  <a:gd name="connsiteY11-3712" fmla="*/ 173249 h 402822"/>
                  <a:gd name="connsiteX12-3713" fmla="*/ 335374 w 367712"/>
                  <a:gd name="connsiteY12-3714" fmla="*/ 214447 h 402822"/>
                  <a:gd name="connsiteX13-3715" fmla="*/ 296452 w 367712"/>
                  <a:gd name="connsiteY13-3716" fmla="*/ 222532 h 402822"/>
                  <a:gd name="connsiteX14-3717" fmla="*/ 284991 w 367712"/>
                  <a:gd name="connsiteY14-3718" fmla="*/ 222532 h 402822"/>
                  <a:gd name="connsiteX15-3719" fmla="*/ 226548 w 367712"/>
                  <a:gd name="connsiteY15-3720" fmla="*/ 221991 h 402822"/>
                  <a:gd name="connsiteX16-3721" fmla="*/ 211353 w 367712"/>
                  <a:gd name="connsiteY16-3722" fmla="*/ 222262 h 402822"/>
                  <a:gd name="connsiteX17-3723" fmla="*/ 200317 w 367712"/>
                  <a:gd name="connsiteY17-3724" fmla="*/ 222532 h 402822"/>
                  <a:gd name="connsiteX18-3725" fmla="*/ 204399 w 367712"/>
                  <a:gd name="connsiteY18-3726" fmla="*/ 327390 h 402822"/>
                  <a:gd name="connsiteX19-3727" fmla="*/ 217879 w 367712"/>
                  <a:gd name="connsiteY19-3728" fmla="*/ 385895 h 402822"/>
                  <a:gd name="connsiteX20-3729" fmla="*/ 189468 w 367712"/>
                  <a:gd name="connsiteY20-3730" fmla="*/ 399208 h 402822"/>
                  <a:gd name="connsiteX21-3731" fmla="*/ 167535 w 367712"/>
                  <a:gd name="connsiteY21-3732" fmla="*/ 402822 h 402822"/>
                  <a:gd name="connsiteX22-3733" fmla="*/ 143237 w 367712"/>
                  <a:gd name="connsiteY22-3734" fmla="*/ 393664 h 402822"/>
                  <a:gd name="connsiteX23-3735" fmla="*/ 136382 w 367712"/>
                  <a:gd name="connsiteY23-3736" fmla="*/ 361550 h 402822"/>
                  <a:gd name="connsiteX24-3737" fmla="*/ 139537 w 367712"/>
                  <a:gd name="connsiteY24-3738" fmla="*/ 266693 h 402822"/>
                  <a:gd name="connsiteX25-3739" fmla="*/ 137081 w 367712"/>
                  <a:gd name="connsiteY25-3740" fmla="*/ 219785 h 402822"/>
                  <a:gd name="connsiteX26-3741" fmla="*/ 6113 w 367712"/>
                  <a:gd name="connsiteY26-3742" fmla="*/ 227245 h 402822"/>
                  <a:gd name="connsiteX27-3743" fmla="*/ 3732 w 367712"/>
                  <a:gd name="connsiteY27-3744" fmla="*/ 187461 h 402822"/>
                  <a:gd name="connsiteX28-3745" fmla="*/ 139462 w 367712"/>
                  <a:gd name="connsiteY28-3746" fmla="*/ 183733 h 402822"/>
                  <a:gd name="connsiteX29-3747" fmla="*/ 142693 w 367712"/>
                  <a:gd name="connsiteY29-3748" fmla="*/ 102978 h 402822"/>
                  <a:gd name="connsiteX30-3749" fmla="*/ 140425 w 367712"/>
                  <a:gd name="connsiteY30-3750" fmla="*/ 51421 h 402822"/>
                  <a:gd name="connsiteX31-3751" fmla="*/ 133277 w 367712"/>
                  <a:gd name="connsiteY31-3752" fmla="*/ 4665 h 402822"/>
                  <a:gd name="connsiteX32-3753" fmla="*/ 163371 w 367712"/>
                  <a:gd name="connsiteY32-3754" fmla="*/ 5668 h 402822"/>
                  <a:gd name="connsiteX33-3755" fmla="*/ 186121 w 367712"/>
                  <a:gd name="connsiteY33-3756" fmla="*/ 6037 h 402822"/>
                  <a:gd name="connsiteX34-3757" fmla="*/ 262283 w 367712"/>
                  <a:gd name="connsiteY34-3758" fmla="*/ 3019 h 402822"/>
                  <a:gd name="connsiteX35-3759" fmla="*/ 319047 w 367712"/>
                  <a:gd name="connsiteY35-3760" fmla="*/ 0 h 402822"/>
                  <a:gd name="connsiteX0-3761" fmla="*/ 319047 w 369663"/>
                  <a:gd name="connsiteY0-3762" fmla="*/ 0 h 402822"/>
                  <a:gd name="connsiteX1-3763" fmla="*/ 351767 w 369663"/>
                  <a:gd name="connsiteY1-3764" fmla="*/ 6074 h 402822"/>
                  <a:gd name="connsiteX2-3765" fmla="*/ 362214 w 369663"/>
                  <a:gd name="connsiteY2-3766" fmla="*/ 27037 h 402822"/>
                  <a:gd name="connsiteX3-3767" fmla="*/ 359179 w 369663"/>
                  <a:gd name="connsiteY3-3768" fmla="*/ 45695 h 402822"/>
                  <a:gd name="connsiteX4-3769" fmla="*/ 232210 w 369663"/>
                  <a:gd name="connsiteY4-3770" fmla="*/ 57198 h 402822"/>
                  <a:gd name="connsiteX5-3771" fmla="*/ 202710 w 369663"/>
                  <a:gd name="connsiteY5-3772" fmla="*/ 58182 h 402822"/>
                  <a:gd name="connsiteX6-3773" fmla="*/ 202478 w 369663"/>
                  <a:gd name="connsiteY6-3774" fmla="*/ 90900 h 402822"/>
                  <a:gd name="connsiteX7-3775" fmla="*/ 201848 w 369663"/>
                  <a:gd name="connsiteY7-3776" fmla="*/ 134269 h 402822"/>
                  <a:gd name="connsiteX8-3777" fmla="*/ 205500 w 369663"/>
                  <a:gd name="connsiteY8-3778" fmla="*/ 185240 h 402822"/>
                  <a:gd name="connsiteX9-3779" fmla="*/ 295372 w 369663"/>
                  <a:gd name="connsiteY9-3780" fmla="*/ 181024 h 402822"/>
                  <a:gd name="connsiteX10-3781" fmla="*/ 346158 w 369663"/>
                  <a:gd name="connsiteY10-3782" fmla="*/ 173249 h 402822"/>
                  <a:gd name="connsiteX11-3783" fmla="*/ 335374 w 369663"/>
                  <a:gd name="connsiteY11-3784" fmla="*/ 214447 h 402822"/>
                  <a:gd name="connsiteX12-3785" fmla="*/ 296452 w 369663"/>
                  <a:gd name="connsiteY12-3786" fmla="*/ 222532 h 402822"/>
                  <a:gd name="connsiteX13-3787" fmla="*/ 284991 w 369663"/>
                  <a:gd name="connsiteY13-3788" fmla="*/ 222532 h 402822"/>
                  <a:gd name="connsiteX14-3789" fmla="*/ 226548 w 369663"/>
                  <a:gd name="connsiteY14-3790" fmla="*/ 221991 h 402822"/>
                  <a:gd name="connsiteX15-3791" fmla="*/ 211353 w 369663"/>
                  <a:gd name="connsiteY15-3792" fmla="*/ 222262 h 402822"/>
                  <a:gd name="connsiteX16-3793" fmla="*/ 200317 w 369663"/>
                  <a:gd name="connsiteY16-3794" fmla="*/ 222532 h 402822"/>
                  <a:gd name="connsiteX17-3795" fmla="*/ 204399 w 369663"/>
                  <a:gd name="connsiteY17-3796" fmla="*/ 327390 h 402822"/>
                  <a:gd name="connsiteX18-3797" fmla="*/ 217879 w 369663"/>
                  <a:gd name="connsiteY18-3798" fmla="*/ 385895 h 402822"/>
                  <a:gd name="connsiteX19-3799" fmla="*/ 189468 w 369663"/>
                  <a:gd name="connsiteY19-3800" fmla="*/ 399208 h 402822"/>
                  <a:gd name="connsiteX20-3801" fmla="*/ 167535 w 369663"/>
                  <a:gd name="connsiteY20-3802" fmla="*/ 402822 h 402822"/>
                  <a:gd name="connsiteX21-3803" fmla="*/ 143237 w 369663"/>
                  <a:gd name="connsiteY21-3804" fmla="*/ 393664 h 402822"/>
                  <a:gd name="connsiteX22-3805" fmla="*/ 136382 w 369663"/>
                  <a:gd name="connsiteY22-3806" fmla="*/ 361550 h 402822"/>
                  <a:gd name="connsiteX23-3807" fmla="*/ 139537 w 369663"/>
                  <a:gd name="connsiteY23-3808" fmla="*/ 266693 h 402822"/>
                  <a:gd name="connsiteX24-3809" fmla="*/ 137081 w 369663"/>
                  <a:gd name="connsiteY24-3810" fmla="*/ 219785 h 402822"/>
                  <a:gd name="connsiteX25-3811" fmla="*/ 6113 w 369663"/>
                  <a:gd name="connsiteY25-3812" fmla="*/ 227245 h 402822"/>
                  <a:gd name="connsiteX26-3813" fmla="*/ 3732 w 369663"/>
                  <a:gd name="connsiteY26-3814" fmla="*/ 187461 h 402822"/>
                  <a:gd name="connsiteX27-3815" fmla="*/ 139462 w 369663"/>
                  <a:gd name="connsiteY27-3816" fmla="*/ 183733 h 402822"/>
                  <a:gd name="connsiteX28-3817" fmla="*/ 142693 w 369663"/>
                  <a:gd name="connsiteY28-3818" fmla="*/ 102978 h 402822"/>
                  <a:gd name="connsiteX29-3819" fmla="*/ 140425 w 369663"/>
                  <a:gd name="connsiteY29-3820" fmla="*/ 51421 h 402822"/>
                  <a:gd name="connsiteX30-3821" fmla="*/ 133277 w 369663"/>
                  <a:gd name="connsiteY30-3822" fmla="*/ 4665 h 402822"/>
                  <a:gd name="connsiteX31-3823" fmla="*/ 163371 w 369663"/>
                  <a:gd name="connsiteY31-3824" fmla="*/ 5668 h 402822"/>
                  <a:gd name="connsiteX32-3825" fmla="*/ 186121 w 369663"/>
                  <a:gd name="connsiteY32-3826" fmla="*/ 6037 h 402822"/>
                  <a:gd name="connsiteX33-3827" fmla="*/ 262283 w 369663"/>
                  <a:gd name="connsiteY33-3828" fmla="*/ 3019 h 402822"/>
                  <a:gd name="connsiteX34-3829" fmla="*/ 319047 w 369663"/>
                  <a:gd name="connsiteY34-3830" fmla="*/ 0 h 402822"/>
                  <a:gd name="connsiteX0-3831" fmla="*/ 319047 w 367637"/>
                  <a:gd name="connsiteY0-3832" fmla="*/ 128 h 402950"/>
                  <a:gd name="connsiteX1-3833" fmla="*/ 351767 w 367637"/>
                  <a:gd name="connsiteY1-3834" fmla="*/ 6202 h 402950"/>
                  <a:gd name="connsiteX2-3835" fmla="*/ 359179 w 367637"/>
                  <a:gd name="connsiteY2-3836" fmla="*/ 45823 h 402950"/>
                  <a:gd name="connsiteX3-3837" fmla="*/ 232210 w 367637"/>
                  <a:gd name="connsiteY3-3838" fmla="*/ 57326 h 402950"/>
                  <a:gd name="connsiteX4-3839" fmla="*/ 202710 w 367637"/>
                  <a:gd name="connsiteY4-3840" fmla="*/ 58310 h 402950"/>
                  <a:gd name="connsiteX5-3841" fmla="*/ 202478 w 367637"/>
                  <a:gd name="connsiteY5-3842" fmla="*/ 91028 h 402950"/>
                  <a:gd name="connsiteX6-3843" fmla="*/ 201848 w 367637"/>
                  <a:gd name="connsiteY6-3844" fmla="*/ 134397 h 402950"/>
                  <a:gd name="connsiteX7-3845" fmla="*/ 205500 w 367637"/>
                  <a:gd name="connsiteY7-3846" fmla="*/ 185368 h 402950"/>
                  <a:gd name="connsiteX8-3847" fmla="*/ 295372 w 367637"/>
                  <a:gd name="connsiteY8-3848" fmla="*/ 181152 h 402950"/>
                  <a:gd name="connsiteX9-3849" fmla="*/ 346158 w 367637"/>
                  <a:gd name="connsiteY9-3850" fmla="*/ 173377 h 402950"/>
                  <a:gd name="connsiteX10-3851" fmla="*/ 335374 w 367637"/>
                  <a:gd name="connsiteY10-3852" fmla="*/ 214575 h 402950"/>
                  <a:gd name="connsiteX11-3853" fmla="*/ 296452 w 367637"/>
                  <a:gd name="connsiteY11-3854" fmla="*/ 222660 h 402950"/>
                  <a:gd name="connsiteX12-3855" fmla="*/ 284991 w 367637"/>
                  <a:gd name="connsiteY12-3856" fmla="*/ 222660 h 402950"/>
                  <a:gd name="connsiteX13-3857" fmla="*/ 226548 w 367637"/>
                  <a:gd name="connsiteY13-3858" fmla="*/ 222119 h 402950"/>
                  <a:gd name="connsiteX14-3859" fmla="*/ 211353 w 367637"/>
                  <a:gd name="connsiteY14-3860" fmla="*/ 222390 h 402950"/>
                  <a:gd name="connsiteX15-3861" fmla="*/ 200317 w 367637"/>
                  <a:gd name="connsiteY15-3862" fmla="*/ 222660 h 402950"/>
                  <a:gd name="connsiteX16-3863" fmla="*/ 204399 w 367637"/>
                  <a:gd name="connsiteY16-3864" fmla="*/ 327518 h 402950"/>
                  <a:gd name="connsiteX17-3865" fmla="*/ 217879 w 367637"/>
                  <a:gd name="connsiteY17-3866" fmla="*/ 386023 h 402950"/>
                  <a:gd name="connsiteX18-3867" fmla="*/ 189468 w 367637"/>
                  <a:gd name="connsiteY18-3868" fmla="*/ 399336 h 402950"/>
                  <a:gd name="connsiteX19-3869" fmla="*/ 167535 w 367637"/>
                  <a:gd name="connsiteY19-3870" fmla="*/ 402950 h 402950"/>
                  <a:gd name="connsiteX20-3871" fmla="*/ 143237 w 367637"/>
                  <a:gd name="connsiteY20-3872" fmla="*/ 393792 h 402950"/>
                  <a:gd name="connsiteX21-3873" fmla="*/ 136382 w 367637"/>
                  <a:gd name="connsiteY21-3874" fmla="*/ 361678 h 402950"/>
                  <a:gd name="connsiteX22-3875" fmla="*/ 139537 w 367637"/>
                  <a:gd name="connsiteY22-3876" fmla="*/ 266821 h 402950"/>
                  <a:gd name="connsiteX23-3877" fmla="*/ 137081 w 367637"/>
                  <a:gd name="connsiteY23-3878" fmla="*/ 219913 h 402950"/>
                  <a:gd name="connsiteX24-3879" fmla="*/ 6113 w 367637"/>
                  <a:gd name="connsiteY24-3880" fmla="*/ 227373 h 402950"/>
                  <a:gd name="connsiteX25-3881" fmla="*/ 3732 w 367637"/>
                  <a:gd name="connsiteY25-3882" fmla="*/ 187589 h 402950"/>
                  <a:gd name="connsiteX26-3883" fmla="*/ 139462 w 367637"/>
                  <a:gd name="connsiteY26-3884" fmla="*/ 183861 h 402950"/>
                  <a:gd name="connsiteX27-3885" fmla="*/ 142693 w 367637"/>
                  <a:gd name="connsiteY27-3886" fmla="*/ 103106 h 402950"/>
                  <a:gd name="connsiteX28-3887" fmla="*/ 140425 w 367637"/>
                  <a:gd name="connsiteY28-3888" fmla="*/ 51549 h 402950"/>
                  <a:gd name="connsiteX29-3889" fmla="*/ 133277 w 367637"/>
                  <a:gd name="connsiteY29-3890" fmla="*/ 4793 h 402950"/>
                  <a:gd name="connsiteX30-3891" fmla="*/ 163371 w 367637"/>
                  <a:gd name="connsiteY30-3892" fmla="*/ 5796 h 402950"/>
                  <a:gd name="connsiteX31-3893" fmla="*/ 186121 w 367637"/>
                  <a:gd name="connsiteY31-3894" fmla="*/ 6165 h 402950"/>
                  <a:gd name="connsiteX32-3895" fmla="*/ 262283 w 367637"/>
                  <a:gd name="connsiteY32-3896" fmla="*/ 3147 h 402950"/>
                  <a:gd name="connsiteX33-3897" fmla="*/ 319047 w 367637"/>
                  <a:gd name="connsiteY33-3898" fmla="*/ 128 h 402950"/>
                  <a:gd name="connsiteX0-3899" fmla="*/ 319047 w 367637"/>
                  <a:gd name="connsiteY0-3900" fmla="*/ 128 h 402950"/>
                  <a:gd name="connsiteX1-3901" fmla="*/ 351767 w 367637"/>
                  <a:gd name="connsiteY1-3902" fmla="*/ 6202 h 402950"/>
                  <a:gd name="connsiteX2-3903" fmla="*/ 359179 w 367637"/>
                  <a:gd name="connsiteY2-3904" fmla="*/ 45823 h 402950"/>
                  <a:gd name="connsiteX3-3905" fmla="*/ 202710 w 367637"/>
                  <a:gd name="connsiteY3-3906" fmla="*/ 58310 h 402950"/>
                  <a:gd name="connsiteX4-3907" fmla="*/ 202478 w 367637"/>
                  <a:gd name="connsiteY4-3908" fmla="*/ 91028 h 402950"/>
                  <a:gd name="connsiteX5-3909" fmla="*/ 201848 w 367637"/>
                  <a:gd name="connsiteY5-3910" fmla="*/ 134397 h 402950"/>
                  <a:gd name="connsiteX6-3911" fmla="*/ 205500 w 367637"/>
                  <a:gd name="connsiteY6-3912" fmla="*/ 185368 h 402950"/>
                  <a:gd name="connsiteX7-3913" fmla="*/ 295372 w 367637"/>
                  <a:gd name="connsiteY7-3914" fmla="*/ 181152 h 402950"/>
                  <a:gd name="connsiteX8-3915" fmla="*/ 346158 w 367637"/>
                  <a:gd name="connsiteY8-3916" fmla="*/ 173377 h 402950"/>
                  <a:gd name="connsiteX9-3917" fmla="*/ 335374 w 367637"/>
                  <a:gd name="connsiteY9-3918" fmla="*/ 214575 h 402950"/>
                  <a:gd name="connsiteX10-3919" fmla="*/ 296452 w 367637"/>
                  <a:gd name="connsiteY10-3920" fmla="*/ 222660 h 402950"/>
                  <a:gd name="connsiteX11-3921" fmla="*/ 284991 w 367637"/>
                  <a:gd name="connsiteY11-3922" fmla="*/ 222660 h 402950"/>
                  <a:gd name="connsiteX12-3923" fmla="*/ 226548 w 367637"/>
                  <a:gd name="connsiteY12-3924" fmla="*/ 222119 h 402950"/>
                  <a:gd name="connsiteX13-3925" fmla="*/ 211353 w 367637"/>
                  <a:gd name="connsiteY13-3926" fmla="*/ 222390 h 402950"/>
                  <a:gd name="connsiteX14-3927" fmla="*/ 200317 w 367637"/>
                  <a:gd name="connsiteY14-3928" fmla="*/ 222660 h 402950"/>
                  <a:gd name="connsiteX15-3929" fmla="*/ 204399 w 367637"/>
                  <a:gd name="connsiteY15-3930" fmla="*/ 327518 h 402950"/>
                  <a:gd name="connsiteX16-3931" fmla="*/ 217879 w 367637"/>
                  <a:gd name="connsiteY16-3932" fmla="*/ 386023 h 402950"/>
                  <a:gd name="connsiteX17-3933" fmla="*/ 189468 w 367637"/>
                  <a:gd name="connsiteY17-3934" fmla="*/ 399336 h 402950"/>
                  <a:gd name="connsiteX18-3935" fmla="*/ 167535 w 367637"/>
                  <a:gd name="connsiteY18-3936" fmla="*/ 402950 h 402950"/>
                  <a:gd name="connsiteX19-3937" fmla="*/ 143237 w 367637"/>
                  <a:gd name="connsiteY19-3938" fmla="*/ 393792 h 402950"/>
                  <a:gd name="connsiteX20-3939" fmla="*/ 136382 w 367637"/>
                  <a:gd name="connsiteY20-3940" fmla="*/ 361678 h 402950"/>
                  <a:gd name="connsiteX21-3941" fmla="*/ 139537 w 367637"/>
                  <a:gd name="connsiteY21-3942" fmla="*/ 266821 h 402950"/>
                  <a:gd name="connsiteX22-3943" fmla="*/ 137081 w 367637"/>
                  <a:gd name="connsiteY22-3944" fmla="*/ 219913 h 402950"/>
                  <a:gd name="connsiteX23-3945" fmla="*/ 6113 w 367637"/>
                  <a:gd name="connsiteY23-3946" fmla="*/ 227373 h 402950"/>
                  <a:gd name="connsiteX24-3947" fmla="*/ 3732 w 367637"/>
                  <a:gd name="connsiteY24-3948" fmla="*/ 187589 h 402950"/>
                  <a:gd name="connsiteX25-3949" fmla="*/ 139462 w 367637"/>
                  <a:gd name="connsiteY25-3950" fmla="*/ 183861 h 402950"/>
                  <a:gd name="connsiteX26-3951" fmla="*/ 142693 w 367637"/>
                  <a:gd name="connsiteY26-3952" fmla="*/ 103106 h 402950"/>
                  <a:gd name="connsiteX27-3953" fmla="*/ 140425 w 367637"/>
                  <a:gd name="connsiteY27-3954" fmla="*/ 51549 h 402950"/>
                  <a:gd name="connsiteX28-3955" fmla="*/ 133277 w 367637"/>
                  <a:gd name="connsiteY28-3956" fmla="*/ 4793 h 402950"/>
                  <a:gd name="connsiteX29-3957" fmla="*/ 163371 w 367637"/>
                  <a:gd name="connsiteY29-3958" fmla="*/ 5796 h 402950"/>
                  <a:gd name="connsiteX30-3959" fmla="*/ 186121 w 367637"/>
                  <a:gd name="connsiteY30-3960" fmla="*/ 6165 h 402950"/>
                  <a:gd name="connsiteX31-3961" fmla="*/ 262283 w 367637"/>
                  <a:gd name="connsiteY31-3962" fmla="*/ 3147 h 402950"/>
                  <a:gd name="connsiteX32-3963" fmla="*/ 319047 w 367637"/>
                  <a:gd name="connsiteY32-3964" fmla="*/ 128 h 402950"/>
                  <a:gd name="connsiteX0-3965" fmla="*/ 319047 w 369463"/>
                  <a:gd name="connsiteY0-3966" fmla="*/ 128 h 402950"/>
                  <a:gd name="connsiteX1-3967" fmla="*/ 351767 w 369463"/>
                  <a:gd name="connsiteY1-3968" fmla="*/ 6202 h 402950"/>
                  <a:gd name="connsiteX2-3969" fmla="*/ 359179 w 369463"/>
                  <a:gd name="connsiteY2-3970" fmla="*/ 45823 h 402950"/>
                  <a:gd name="connsiteX3-3971" fmla="*/ 207473 w 369463"/>
                  <a:gd name="connsiteY3-3972" fmla="*/ 45878 h 402950"/>
                  <a:gd name="connsiteX4-3973" fmla="*/ 202478 w 369463"/>
                  <a:gd name="connsiteY4-3974" fmla="*/ 91028 h 402950"/>
                  <a:gd name="connsiteX5-3975" fmla="*/ 201848 w 369463"/>
                  <a:gd name="connsiteY5-3976" fmla="*/ 134397 h 402950"/>
                  <a:gd name="connsiteX6-3977" fmla="*/ 205500 w 369463"/>
                  <a:gd name="connsiteY6-3978" fmla="*/ 185368 h 402950"/>
                  <a:gd name="connsiteX7-3979" fmla="*/ 295372 w 369463"/>
                  <a:gd name="connsiteY7-3980" fmla="*/ 181152 h 402950"/>
                  <a:gd name="connsiteX8-3981" fmla="*/ 346158 w 369463"/>
                  <a:gd name="connsiteY8-3982" fmla="*/ 173377 h 402950"/>
                  <a:gd name="connsiteX9-3983" fmla="*/ 335374 w 369463"/>
                  <a:gd name="connsiteY9-3984" fmla="*/ 214575 h 402950"/>
                  <a:gd name="connsiteX10-3985" fmla="*/ 296452 w 369463"/>
                  <a:gd name="connsiteY10-3986" fmla="*/ 222660 h 402950"/>
                  <a:gd name="connsiteX11-3987" fmla="*/ 284991 w 369463"/>
                  <a:gd name="connsiteY11-3988" fmla="*/ 222660 h 402950"/>
                  <a:gd name="connsiteX12-3989" fmla="*/ 226548 w 369463"/>
                  <a:gd name="connsiteY12-3990" fmla="*/ 222119 h 402950"/>
                  <a:gd name="connsiteX13-3991" fmla="*/ 211353 w 369463"/>
                  <a:gd name="connsiteY13-3992" fmla="*/ 222390 h 402950"/>
                  <a:gd name="connsiteX14-3993" fmla="*/ 200317 w 369463"/>
                  <a:gd name="connsiteY14-3994" fmla="*/ 222660 h 402950"/>
                  <a:gd name="connsiteX15-3995" fmla="*/ 204399 w 369463"/>
                  <a:gd name="connsiteY15-3996" fmla="*/ 327518 h 402950"/>
                  <a:gd name="connsiteX16-3997" fmla="*/ 217879 w 369463"/>
                  <a:gd name="connsiteY16-3998" fmla="*/ 386023 h 402950"/>
                  <a:gd name="connsiteX17-3999" fmla="*/ 189468 w 369463"/>
                  <a:gd name="connsiteY17-4000" fmla="*/ 399336 h 402950"/>
                  <a:gd name="connsiteX18-4001" fmla="*/ 167535 w 369463"/>
                  <a:gd name="connsiteY18-4002" fmla="*/ 402950 h 402950"/>
                  <a:gd name="connsiteX19-4003" fmla="*/ 143237 w 369463"/>
                  <a:gd name="connsiteY19-4004" fmla="*/ 393792 h 402950"/>
                  <a:gd name="connsiteX20-4005" fmla="*/ 136382 w 369463"/>
                  <a:gd name="connsiteY20-4006" fmla="*/ 361678 h 402950"/>
                  <a:gd name="connsiteX21-4007" fmla="*/ 139537 w 369463"/>
                  <a:gd name="connsiteY21-4008" fmla="*/ 266821 h 402950"/>
                  <a:gd name="connsiteX22-4009" fmla="*/ 137081 w 369463"/>
                  <a:gd name="connsiteY22-4010" fmla="*/ 219913 h 402950"/>
                  <a:gd name="connsiteX23-4011" fmla="*/ 6113 w 369463"/>
                  <a:gd name="connsiteY23-4012" fmla="*/ 227373 h 402950"/>
                  <a:gd name="connsiteX24-4013" fmla="*/ 3732 w 369463"/>
                  <a:gd name="connsiteY24-4014" fmla="*/ 187589 h 402950"/>
                  <a:gd name="connsiteX25-4015" fmla="*/ 139462 w 369463"/>
                  <a:gd name="connsiteY25-4016" fmla="*/ 183861 h 402950"/>
                  <a:gd name="connsiteX26-4017" fmla="*/ 142693 w 369463"/>
                  <a:gd name="connsiteY26-4018" fmla="*/ 103106 h 402950"/>
                  <a:gd name="connsiteX27-4019" fmla="*/ 140425 w 369463"/>
                  <a:gd name="connsiteY27-4020" fmla="*/ 51549 h 402950"/>
                  <a:gd name="connsiteX28-4021" fmla="*/ 133277 w 369463"/>
                  <a:gd name="connsiteY28-4022" fmla="*/ 4793 h 402950"/>
                  <a:gd name="connsiteX29-4023" fmla="*/ 163371 w 369463"/>
                  <a:gd name="connsiteY29-4024" fmla="*/ 5796 h 402950"/>
                  <a:gd name="connsiteX30-4025" fmla="*/ 186121 w 369463"/>
                  <a:gd name="connsiteY30-4026" fmla="*/ 6165 h 402950"/>
                  <a:gd name="connsiteX31-4027" fmla="*/ 262283 w 369463"/>
                  <a:gd name="connsiteY31-4028" fmla="*/ 3147 h 402950"/>
                  <a:gd name="connsiteX32-4029" fmla="*/ 319047 w 369463"/>
                  <a:gd name="connsiteY32-4030" fmla="*/ 128 h 402950"/>
                  <a:gd name="connsiteX0-4031" fmla="*/ 319047 w 369463"/>
                  <a:gd name="connsiteY0-4032" fmla="*/ 128 h 402950"/>
                  <a:gd name="connsiteX1-4033" fmla="*/ 351767 w 369463"/>
                  <a:gd name="connsiteY1-4034" fmla="*/ 6202 h 402950"/>
                  <a:gd name="connsiteX2-4035" fmla="*/ 359179 w 369463"/>
                  <a:gd name="connsiteY2-4036" fmla="*/ 45823 h 402950"/>
                  <a:gd name="connsiteX3-4037" fmla="*/ 207473 w 369463"/>
                  <a:gd name="connsiteY3-4038" fmla="*/ 45878 h 402950"/>
                  <a:gd name="connsiteX4-4039" fmla="*/ 202478 w 369463"/>
                  <a:gd name="connsiteY4-4040" fmla="*/ 91028 h 402950"/>
                  <a:gd name="connsiteX5-4041" fmla="*/ 201848 w 369463"/>
                  <a:gd name="connsiteY5-4042" fmla="*/ 134397 h 402950"/>
                  <a:gd name="connsiteX6-4043" fmla="*/ 205500 w 369463"/>
                  <a:gd name="connsiteY6-4044" fmla="*/ 185368 h 402950"/>
                  <a:gd name="connsiteX7-4045" fmla="*/ 295372 w 369463"/>
                  <a:gd name="connsiteY7-4046" fmla="*/ 181152 h 402950"/>
                  <a:gd name="connsiteX8-4047" fmla="*/ 346158 w 369463"/>
                  <a:gd name="connsiteY8-4048" fmla="*/ 173377 h 402950"/>
                  <a:gd name="connsiteX9-4049" fmla="*/ 335374 w 369463"/>
                  <a:gd name="connsiteY9-4050" fmla="*/ 214575 h 402950"/>
                  <a:gd name="connsiteX10-4051" fmla="*/ 296452 w 369463"/>
                  <a:gd name="connsiteY10-4052" fmla="*/ 222660 h 402950"/>
                  <a:gd name="connsiteX11-4053" fmla="*/ 284991 w 369463"/>
                  <a:gd name="connsiteY11-4054" fmla="*/ 222660 h 402950"/>
                  <a:gd name="connsiteX12-4055" fmla="*/ 226548 w 369463"/>
                  <a:gd name="connsiteY12-4056" fmla="*/ 222119 h 402950"/>
                  <a:gd name="connsiteX13-4057" fmla="*/ 211353 w 369463"/>
                  <a:gd name="connsiteY13-4058" fmla="*/ 222390 h 402950"/>
                  <a:gd name="connsiteX14-4059" fmla="*/ 200317 w 369463"/>
                  <a:gd name="connsiteY14-4060" fmla="*/ 222660 h 402950"/>
                  <a:gd name="connsiteX15-4061" fmla="*/ 204399 w 369463"/>
                  <a:gd name="connsiteY15-4062" fmla="*/ 327518 h 402950"/>
                  <a:gd name="connsiteX16-4063" fmla="*/ 217879 w 369463"/>
                  <a:gd name="connsiteY16-4064" fmla="*/ 386023 h 402950"/>
                  <a:gd name="connsiteX17-4065" fmla="*/ 189468 w 369463"/>
                  <a:gd name="connsiteY17-4066" fmla="*/ 399336 h 402950"/>
                  <a:gd name="connsiteX18-4067" fmla="*/ 167535 w 369463"/>
                  <a:gd name="connsiteY18-4068" fmla="*/ 402950 h 402950"/>
                  <a:gd name="connsiteX19-4069" fmla="*/ 143237 w 369463"/>
                  <a:gd name="connsiteY19-4070" fmla="*/ 393792 h 402950"/>
                  <a:gd name="connsiteX20-4071" fmla="*/ 136382 w 369463"/>
                  <a:gd name="connsiteY20-4072" fmla="*/ 361678 h 402950"/>
                  <a:gd name="connsiteX21-4073" fmla="*/ 139537 w 369463"/>
                  <a:gd name="connsiteY21-4074" fmla="*/ 266821 h 402950"/>
                  <a:gd name="connsiteX22-4075" fmla="*/ 137081 w 369463"/>
                  <a:gd name="connsiteY22-4076" fmla="*/ 219913 h 402950"/>
                  <a:gd name="connsiteX23-4077" fmla="*/ 6113 w 369463"/>
                  <a:gd name="connsiteY23-4078" fmla="*/ 227373 h 402950"/>
                  <a:gd name="connsiteX24-4079" fmla="*/ 3732 w 369463"/>
                  <a:gd name="connsiteY24-4080" fmla="*/ 187589 h 402950"/>
                  <a:gd name="connsiteX25-4081" fmla="*/ 139462 w 369463"/>
                  <a:gd name="connsiteY25-4082" fmla="*/ 183861 h 402950"/>
                  <a:gd name="connsiteX26-4083" fmla="*/ 142693 w 369463"/>
                  <a:gd name="connsiteY26-4084" fmla="*/ 103106 h 402950"/>
                  <a:gd name="connsiteX27-4085" fmla="*/ 140425 w 369463"/>
                  <a:gd name="connsiteY27-4086" fmla="*/ 51549 h 402950"/>
                  <a:gd name="connsiteX28-4087" fmla="*/ 133277 w 369463"/>
                  <a:gd name="connsiteY28-4088" fmla="*/ 4793 h 402950"/>
                  <a:gd name="connsiteX29-4089" fmla="*/ 163371 w 369463"/>
                  <a:gd name="connsiteY29-4090" fmla="*/ 5796 h 402950"/>
                  <a:gd name="connsiteX30-4091" fmla="*/ 186121 w 369463"/>
                  <a:gd name="connsiteY30-4092" fmla="*/ 6165 h 402950"/>
                  <a:gd name="connsiteX31-4093" fmla="*/ 262283 w 369463"/>
                  <a:gd name="connsiteY31-4094" fmla="*/ 3147 h 402950"/>
                  <a:gd name="connsiteX32-4095" fmla="*/ 319047 w 369463"/>
                  <a:gd name="connsiteY32-4096" fmla="*/ 128 h 402950"/>
                  <a:gd name="connsiteX0-4097" fmla="*/ 319047 w 369463"/>
                  <a:gd name="connsiteY0-4098" fmla="*/ 128 h 402950"/>
                  <a:gd name="connsiteX1-4099" fmla="*/ 351767 w 369463"/>
                  <a:gd name="connsiteY1-4100" fmla="*/ 6202 h 402950"/>
                  <a:gd name="connsiteX2-4101" fmla="*/ 359179 w 369463"/>
                  <a:gd name="connsiteY2-4102" fmla="*/ 45823 h 402950"/>
                  <a:gd name="connsiteX3-4103" fmla="*/ 207473 w 369463"/>
                  <a:gd name="connsiteY3-4104" fmla="*/ 45878 h 402950"/>
                  <a:gd name="connsiteX4-4105" fmla="*/ 202478 w 369463"/>
                  <a:gd name="connsiteY4-4106" fmla="*/ 91028 h 402950"/>
                  <a:gd name="connsiteX5-4107" fmla="*/ 201848 w 369463"/>
                  <a:gd name="connsiteY5-4108" fmla="*/ 134397 h 402950"/>
                  <a:gd name="connsiteX6-4109" fmla="*/ 205500 w 369463"/>
                  <a:gd name="connsiteY6-4110" fmla="*/ 185368 h 402950"/>
                  <a:gd name="connsiteX7-4111" fmla="*/ 295372 w 369463"/>
                  <a:gd name="connsiteY7-4112" fmla="*/ 181152 h 402950"/>
                  <a:gd name="connsiteX8-4113" fmla="*/ 346158 w 369463"/>
                  <a:gd name="connsiteY8-4114" fmla="*/ 173377 h 402950"/>
                  <a:gd name="connsiteX9-4115" fmla="*/ 335374 w 369463"/>
                  <a:gd name="connsiteY9-4116" fmla="*/ 214575 h 402950"/>
                  <a:gd name="connsiteX10-4117" fmla="*/ 296452 w 369463"/>
                  <a:gd name="connsiteY10-4118" fmla="*/ 222660 h 402950"/>
                  <a:gd name="connsiteX11-4119" fmla="*/ 284991 w 369463"/>
                  <a:gd name="connsiteY11-4120" fmla="*/ 222660 h 402950"/>
                  <a:gd name="connsiteX12-4121" fmla="*/ 226548 w 369463"/>
                  <a:gd name="connsiteY12-4122" fmla="*/ 222119 h 402950"/>
                  <a:gd name="connsiteX13-4123" fmla="*/ 211353 w 369463"/>
                  <a:gd name="connsiteY13-4124" fmla="*/ 222390 h 402950"/>
                  <a:gd name="connsiteX14-4125" fmla="*/ 200317 w 369463"/>
                  <a:gd name="connsiteY14-4126" fmla="*/ 222660 h 402950"/>
                  <a:gd name="connsiteX15-4127" fmla="*/ 204399 w 369463"/>
                  <a:gd name="connsiteY15-4128" fmla="*/ 327518 h 402950"/>
                  <a:gd name="connsiteX16-4129" fmla="*/ 217879 w 369463"/>
                  <a:gd name="connsiteY16-4130" fmla="*/ 386023 h 402950"/>
                  <a:gd name="connsiteX17-4131" fmla="*/ 189468 w 369463"/>
                  <a:gd name="connsiteY17-4132" fmla="*/ 399336 h 402950"/>
                  <a:gd name="connsiteX18-4133" fmla="*/ 167535 w 369463"/>
                  <a:gd name="connsiteY18-4134" fmla="*/ 402950 h 402950"/>
                  <a:gd name="connsiteX19-4135" fmla="*/ 143237 w 369463"/>
                  <a:gd name="connsiteY19-4136" fmla="*/ 393792 h 402950"/>
                  <a:gd name="connsiteX20-4137" fmla="*/ 136382 w 369463"/>
                  <a:gd name="connsiteY20-4138" fmla="*/ 361678 h 402950"/>
                  <a:gd name="connsiteX21-4139" fmla="*/ 139537 w 369463"/>
                  <a:gd name="connsiteY21-4140" fmla="*/ 266821 h 402950"/>
                  <a:gd name="connsiteX22-4141" fmla="*/ 137081 w 369463"/>
                  <a:gd name="connsiteY22-4142" fmla="*/ 219913 h 402950"/>
                  <a:gd name="connsiteX23-4143" fmla="*/ 6113 w 369463"/>
                  <a:gd name="connsiteY23-4144" fmla="*/ 227373 h 402950"/>
                  <a:gd name="connsiteX24-4145" fmla="*/ 3732 w 369463"/>
                  <a:gd name="connsiteY24-4146" fmla="*/ 187589 h 402950"/>
                  <a:gd name="connsiteX25-4147" fmla="*/ 139462 w 369463"/>
                  <a:gd name="connsiteY25-4148" fmla="*/ 183861 h 402950"/>
                  <a:gd name="connsiteX26-4149" fmla="*/ 142693 w 369463"/>
                  <a:gd name="connsiteY26-4150" fmla="*/ 103106 h 402950"/>
                  <a:gd name="connsiteX27-4151" fmla="*/ 140425 w 369463"/>
                  <a:gd name="connsiteY27-4152" fmla="*/ 51549 h 402950"/>
                  <a:gd name="connsiteX28-4153" fmla="*/ 133277 w 369463"/>
                  <a:gd name="connsiteY28-4154" fmla="*/ 4793 h 402950"/>
                  <a:gd name="connsiteX29-4155" fmla="*/ 163371 w 369463"/>
                  <a:gd name="connsiteY29-4156" fmla="*/ 5796 h 402950"/>
                  <a:gd name="connsiteX30-4157" fmla="*/ 186121 w 369463"/>
                  <a:gd name="connsiteY30-4158" fmla="*/ 6165 h 402950"/>
                  <a:gd name="connsiteX31-4159" fmla="*/ 262283 w 369463"/>
                  <a:gd name="connsiteY31-4160" fmla="*/ 3147 h 402950"/>
                  <a:gd name="connsiteX32-4161" fmla="*/ 319047 w 369463"/>
                  <a:gd name="connsiteY32-4162" fmla="*/ 128 h 402950"/>
                  <a:gd name="connsiteX0-4163" fmla="*/ 325537 w 375953"/>
                  <a:gd name="connsiteY0-4164" fmla="*/ 128 h 402950"/>
                  <a:gd name="connsiteX1-4165" fmla="*/ 358257 w 375953"/>
                  <a:gd name="connsiteY1-4166" fmla="*/ 6202 h 402950"/>
                  <a:gd name="connsiteX2-4167" fmla="*/ 365669 w 375953"/>
                  <a:gd name="connsiteY2-4168" fmla="*/ 45823 h 402950"/>
                  <a:gd name="connsiteX3-4169" fmla="*/ 213963 w 375953"/>
                  <a:gd name="connsiteY3-4170" fmla="*/ 45878 h 402950"/>
                  <a:gd name="connsiteX4-4171" fmla="*/ 208968 w 375953"/>
                  <a:gd name="connsiteY4-4172" fmla="*/ 91028 h 402950"/>
                  <a:gd name="connsiteX5-4173" fmla="*/ 208338 w 375953"/>
                  <a:gd name="connsiteY5-4174" fmla="*/ 134397 h 402950"/>
                  <a:gd name="connsiteX6-4175" fmla="*/ 211990 w 375953"/>
                  <a:gd name="connsiteY6-4176" fmla="*/ 185368 h 402950"/>
                  <a:gd name="connsiteX7-4177" fmla="*/ 301862 w 375953"/>
                  <a:gd name="connsiteY7-4178" fmla="*/ 181152 h 402950"/>
                  <a:gd name="connsiteX8-4179" fmla="*/ 352648 w 375953"/>
                  <a:gd name="connsiteY8-4180" fmla="*/ 173377 h 402950"/>
                  <a:gd name="connsiteX9-4181" fmla="*/ 341864 w 375953"/>
                  <a:gd name="connsiteY9-4182" fmla="*/ 214575 h 402950"/>
                  <a:gd name="connsiteX10-4183" fmla="*/ 302942 w 375953"/>
                  <a:gd name="connsiteY10-4184" fmla="*/ 222660 h 402950"/>
                  <a:gd name="connsiteX11-4185" fmla="*/ 291481 w 375953"/>
                  <a:gd name="connsiteY11-4186" fmla="*/ 222660 h 402950"/>
                  <a:gd name="connsiteX12-4187" fmla="*/ 233038 w 375953"/>
                  <a:gd name="connsiteY12-4188" fmla="*/ 222119 h 402950"/>
                  <a:gd name="connsiteX13-4189" fmla="*/ 217843 w 375953"/>
                  <a:gd name="connsiteY13-4190" fmla="*/ 222390 h 402950"/>
                  <a:gd name="connsiteX14-4191" fmla="*/ 206807 w 375953"/>
                  <a:gd name="connsiteY14-4192" fmla="*/ 222660 h 402950"/>
                  <a:gd name="connsiteX15-4193" fmla="*/ 210889 w 375953"/>
                  <a:gd name="connsiteY15-4194" fmla="*/ 327518 h 402950"/>
                  <a:gd name="connsiteX16-4195" fmla="*/ 224369 w 375953"/>
                  <a:gd name="connsiteY16-4196" fmla="*/ 386023 h 402950"/>
                  <a:gd name="connsiteX17-4197" fmla="*/ 195958 w 375953"/>
                  <a:gd name="connsiteY17-4198" fmla="*/ 399336 h 402950"/>
                  <a:gd name="connsiteX18-4199" fmla="*/ 174025 w 375953"/>
                  <a:gd name="connsiteY18-4200" fmla="*/ 402950 h 402950"/>
                  <a:gd name="connsiteX19-4201" fmla="*/ 149727 w 375953"/>
                  <a:gd name="connsiteY19-4202" fmla="*/ 393792 h 402950"/>
                  <a:gd name="connsiteX20-4203" fmla="*/ 142872 w 375953"/>
                  <a:gd name="connsiteY20-4204" fmla="*/ 361678 h 402950"/>
                  <a:gd name="connsiteX21-4205" fmla="*/ 146027 w 375953"/>
                  <a:gd name="connsiteY21-4206" fmla="*/ 266821 h 402950"/>
                  <a:gd name="connsiteX22-4207" fmla="*/ 143571 w 375953"/>
                  <a:gd name="connsiteY22-4208" fmla="*/ 219913 h 402950"/>
                  <a:gd name="connsiteX23-4209" fmla="*/ 3078 w 375953"/>
                  <a:gd name="connsiteY23-4210" fmla="*/ 229859 h 402950"/>
                  <a:gd name="connsiteX24-4211" fmla="*/ 10222 w 375953"/>
                  <a:gd name="connsiteY24-4212" fmla="*/ 187589 h 402950"/>
                  <a:gd name="connsiteX25-4213" fmla="*/ 145952 w 375953"/>
                  <a:gd name="connsiteY25-4214" fmla="*/ 183861 h 402950"/>
                  <a:gd name="connsiteX26-4215" fmla="*/ 149183 w 375953"/>
                  <a:gd name="connsiteY26-4216" fmla="*/ 103106 h 402950"/>
                  <a:gd name="connsiteX27-4217" fmla="*/ 146915 w 375953"/>
                  <a:gd name="connsiteY27-4218" fmla="*/ 51549 h 402950"/>
                  <a:gd name="connsiteX28-4219" fmla="*/ 139767 w 375953"/>
                  <a:gd name="connsiteY28-4220" fmla="*/ 4793 h 402950"/>
                  <a:gd name="connsiteX29-4221" fmla="*/ 169861 w 375953"/>
                  <a:gd name="connsiteY29-4222" fmla="*/ 5796 h 402950"/>
                  <a:gd name="connsiteX30-4223" fmla="*/ 192611 w 375953"/>
                  <a:gd name="connsiteY30-4224" fmla="*/ 6165 h 402950"/>
                  <a:gd name="connsiteX31-4225" fmla="*/ 268773 w 375953"/>
                  <a:gd name="connsiteY31-4226" fmla="*/ 3147 h 402950"/>
                  <a:gd name="connsiteX32-4227" fmla="*/ 325537 w 375953"/>
                  <a:gd name="connsiteY32-4228" fmla="*/ 128 h 402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375953" h="402950">
                    <a:moveTo>
                      <a:pt x="325537" y="128"/>
                    </a:moveTo>
                    <a:cubicBezTo>
                      <a:pt x="340386" y="128"/>
                      <a:pt x="351568" y="-1414"/>
                      <a:pt x="358257" y="6202"/>
                    </a:cubicBezTo>
                    <a:cubicBezTo>
                      <a:pt x="364946" y="13818"/>
                      <a:pt x="389718" y="39210"/>
                      <a:pt x="365669" y="45823"/>
                    </a:cubicBezTo>
                    <a:cubicBezTo>
                      <a:pt x="341620" y="52436"/>
                      <a:pt x="247224" y="47046"/>
                      <a:pt x="213963" y="45878"/>
                    </a:cubicBezTo>
                    <a:cubicBezTo>
                      <a:pt x="213886" y="56784"/>
                      <a:pt x="209045" y="80122"/>
                      <a:pt x="208968" y="91028"/>
                    </a:cubicBezTo>
                    <a:cubicBezTo>
                      <a:pt x="208968" y="93441"/>
                      <a:pt x="208758" y="107897"/>
                      <a:pt x="208338" y="134397"/>
                    </a:cubicBezTo>
                    <a:cubicBezTo>
                      <a:pt x="208842" y="150120"/>
                      <a:pt x="205928" y="176333"/>
                      <a:pt x="211990" y="185368"/>
                    </a:cubicBezTo>
                    <a:cubicBezTo>
                      <a:pt x="244246" y="185701"/>
                      <a:pt x="278419" y="183150"/>
                      <a:pt x="301862" y="181152"/>
                    </a:cubicBezTo>
                    <a:cubicBezTo>
                      <a:pt x="325305" y="179154"/>
                      <a:pt x="339391" y="176524"/>
                      <a:pt x="352648" y="173377"/>
                    </a:cubicBezTo>
                    <a:cubicBezTo>
                      <a:pt x="358521" y="179776"/>
                      <a:pt x="350148" y="206361"/>
                      <a:pt x="341864" y="214575"/>
                    </a:cubicBezTo>
                    <a:cubicBezTo>
                      <a:pt x="333580" y="222789"/>
                      <a:pt x="321241" y="222660"/>
                      <a:pt x="302942" y="222660"/>
                    </a:cubicBezTo>
                    <a:lnTo>
                      <a:pt x="291481" y="222660"/>
                    </a:lnTo>
                    <a:lnTo>
                      <a:pt x="233038" y="222119"/>
                    </a:lnTo>
                    <a:cubicBezTo>
                      <a:pt x="230051" y="222119"/>
                      <a:pt x="224986" y="222209"/>
                      <a:pt x="217843" y="222390"/>
                    </a:cubicBezTo>
                    <a:lnTo>
                      <a:pt x="206807" y="222660"/>
                    </a:lnTo>
                    <a:cubicBezTo>
                      <a:pt x="206807" y="267642"/>
                      <a:pt x="208168" y="302594"/>
                      <a:pt x="210889" y="327518"/>
                    </a:cubicBezTo>
                    <a:cubicBezTo>
                      <a:pt x="213610" y="352441"/>
                      <a:pt x="218103" y="371943"/>
                      <a:pt x="224369" y="386023"/>
                    </a:cubicBezTo>
                    <a:cubicBezTo>
                      <a:pt x="213147" y="392489"/>
                      <a:pt x="203677" y="396926"/>
                      <a:pt x="195958" y="399336"/>
                    </a:cubicBezTo>
                    <a:cubicBezTo>
                      <a:pt x="188239" y="401745"/>
                      <a:pt x="180927" y="402950"/>
                      <a:pt x="174025" y="402950"/>
                    </a:cubicBezTo>
                    <a:cubicBezTo>
                      <a:pt x="162397" y="402950"/>
                      <a:pt x="154298" y="399897"/>
                      <a:pt x="149727" y="393792"/>
                    </a:cubicBezTo>
                    <a:cubicBezTo>
                      <a:pt x="145157" y="387687"/>
                      <a:pt x="142872" y="376982"/>
                      <a:pt x="142872" y="361678"/>
                    </a:cubicBezTo>
                    <a:cubicBezTo>
                      <a:pt x="142872" y="355822"/>
                      <a:pt x="143923" y="324203"/>
                      <a:pt x="146027" y="266821"/>
                    </a:cubicBezTo>
                    <a:cubicBezTo>
                      <a:pt x="146143" y="243194"/>
                      <a:pt x="143583" y="232082"/>
                      <a:pt x="143571" y="219913"/>
                    </a:cubicBezTo>
                    <a:cubicBezTo>
                      <a:pt x="107839" y="221626"/>
                      <a:pt x="63801" y="221777"/>
                      <a:pt x="3078" y="229859"/>
                    </a:cubicBezTo>
                    <a:cubicBezTo>
                      <a:pt x="-5257" y="218049"/>
                      <a:pt x="5459" y="205202"/>
                      <a:pt x="10222" y="187589"/>
                    </a:cubicBezTo>
                    <a:cubicBezTo>
                      <a:pt x="64978" y="179149"/>
                      <a:pt x="121602" y="182817"/>
                      <a:pt x="145952" y="183861"/>
                    </a:cubicBezTo>
                    <a:cubicBezTo>
                      <a:pt x="146490" y="168744"/>
                      <a:pt x="149023" y="125158"/>
                      <a:pt x="149183" y="103106"/>
                    </a:cubicBezTo>
                    <a:cubicBezTo>
                      <a:pt x="149343" y="81054"/>
                      <a:pt x="148427" y="66412"/>
                      <a:pt x="146915" y="51549"/>
                    </a:cubicBezTo>
                    <a:cubicBezTo>
                      <a:pt x="145402" y="36685"/>
                      <a:pt x="143020" y="21100"/>
                      <a:pt x="139767" y="4793"/>
                    </a:cubicBezTo>
                    <a:lnTo>
                      <a:pt x="169861" y="5796"/>
                    </a:lnTo>
                    <a:cubicBezTo>
                      <a:pt x="176999" y="6042"/>
                      <a:pt x="184582" y="6165"/>
                      <a:pt x="192611" y="6165"/>
                    </a:cubicBezTo>
                    <a:cubicBezTo>
                      <a:pt x="213969" y="6165"/>
                      <a:pt x="239356" y="5159"/>
                      <a:pt x="268773" y="3147"/>
                    </a:cubicBezTo>
                    <a:cubicBezTo>
                      <a:pt x="298189" y="1134"/>
                      <a:pt x="317111" y="128"/>
                      <a:pt x="325537"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7" name="自由: 形状 20"/>
              <p:cNvSpPr/>
              <p:nvPr/>
            </p:nvSpPr>
            <p:spPr>
              <a:xfrm>
                <a:off x="3283136" y="5010998"/>
                <a:ext cx="229948" cy="401702"/>
              </a:xfrm>
              <a:custGeom>
                <a:avLst/>
                <a:gdLst/>
                <a:ahLst/>
                <a:cxnLst/>
                <a:rect l="l" t="t" r="r" b="b"/>
                <a:pathLst>
                  <a:path w="229948" h="401702">
                    <a:moveTo>
                      <a:pt x="186254" y="0"/>
                    </a:moveTo>
                    <a:cubicBezTo>
                      <a:pt x="201749" y="0"/>
                      <a:pt x="212905" y="2047"/>
                      <a:pt x="219722" y="6141"/>
                    </a:cubicBezTo>
                    <a:cubicBezTo>
                      <a:pt x="226540" y="10236"/>
                      <a:pt x="229948" y="17377"/>
                      <a:pt x="229948" y="27564"/>
                    </a:cubicBezTo>
                    <a:cubicBezTo>
                      <a:pt x="229948" y="32626"/>
                      <a:pt x="228918" y="38374"/>
                      <a:pt x="226859" y="44808"/>
                    </a:cubicBezTo>
                    <a:cubicBezTo>
                      <a:pt x="224800" y="51243"/>
                      <a:pt x="220929" y="59082"/>
                      <a:pt x="215246" y="68326"/>
                    </a:cubicBezTo>
                    <a:cubicBezTo>
                      <a:pt x="202961" y="63952"/>
                      <a:pt x="190177" y="60755"/>
                      <a:pt x="176894" y="58734"/>
                    </a:cubicBezTo>
                    <a:cubicBezTo>
                      <a:pt x="163612" y="56714"/>
                      <a:pt x="146847" y="55703"/>
                      <a:pt x="126602" y="55703"/>
                    </a:cubicBezTo>
                    <a:cubicBezTo>
                      <a:pt x="118052" y="55703"/>
                      <a:pt x="102147" y="55972"/>
                      <a:pt x="78886" y="56509"/>
                    </a:cubicBezTo>
                    <a:cubicBezTo>
                      <a:pt x="73118" y="56689"/>
                      <a:pt x="70521" y="56779"/>
                      <a:pt x="71095" y="56779"/>
                    </a:cubicBezTo>
                    <a:lnTo>
                      <a:pt x="69127" y="165134"/>
                    </a:lnTo>
                    <a:cubicBezTo>
                      <a:pt x="69602" y="165171"/>
                      <a:pt x="72754" y="165189"/>
                      <a:pt x="78583" y="165189"/>
                    </a:cubicBezTo>
                    <a:cubicBezTo>
                      <a:pt x="84413" y="165189"/>
                      <a:pt x="93340" y="165189"/>
                      <a:pt x="105365" y="165189"/>
                    </a:cubicBezTo>
                    <a:cubicBezTo>
                      <a:pt x="129759" y="165189"/>
                      <a:pt x="149376" y="164665"/>
                      <a:pt x="164218" y="163616"/>
                    </a:cubicBezTo>
                    <a:cubicBezTo>
                      <a:pt x="179060" y="162567"/>
                      <a:pt x="191579" y="160896"/>
                      <a:pt x="201775" y="158604"/>
                    </a:cubicBezTo>
                    <a:cubicBezTo>
                      <a:pt x="205388" y="166210"/>
                      <a:pt x="207785" y="172135"/>
                      <a:pt x="208967" y="176378"/>
                    </a:cubicBezTo>
                    <a:cubicBezTo>
                      <a:pt x="210149" y="180621"/>
                      <a:pt x="210740" y="184436"/>
                      <a:pt x="210740" y="187823"/>
                    </a:cubicBezTo>
                    <a:cubicBezTo>
                      <a:pt x="210740" y="198299"/>
                      <a:pt x="207291" y="205877"/>
                      <a:pt x="200394" y="210558"/>
                    </a:cubicBezTo>
                    <a:cubicBezTo>
                      <a:pt x="193497" y="215238"/>
                      <a:pt x="183090" y="217579"/>
                      <a:pt x="169172" y="217579"/>
                    </a:cubicBezTo>
                    <a:cubicBezTo>
                      <a:pt x="164928" y="217579"/>
                      <a:pt x="154681" y="217399"/>
                      <a:pt x="138431" y="217041"/>
                    </a:cubicBezTo>
                    <a:cubicBezTo>
                      <a:pt x="122181" y="216682"/>
                      <a:pt x="108198" y="216503"/>
                      <a:pt x="96482" y="216503"/>
                    </a:cubicBezTo>
                    <a:cubicBezTo>
                      <a:pt x="87566" y="216503"/>
                      <a:pt x="80701" y="216548"/>
                      <a:pt x="75884" y="216638"/>
                    </a:cubicBezTo>
                    <a:cubicBezTo>
                      <a:pt x="71068" y="216728"/>
                      <a:pt x="68457" y="216781"/>
                      <a:pt x="68051" y="216798"/>
                    </a:cubicBezTo>
                    <a:cubicBezTo>
                      <a:pt x="68051" y="230633"/>
                      <a:pt x="67812" y="249770"/>
                      <a:pt x="67333" y="274211"/>
                    </a:cubicBezTo>
                    <a:cubicBezTo>
                      <a:pt x="66854" y="298651"/>
                      <a:pt x="66195" y="322595"/>
                      <a:pt x="65354" y="346042"/>
                    </a:cubicBezTo>
                    <a:cubicBezTo>
                      <a:pt x="62347" y="346042"/>
                      <a:pt x="63253" y="346163"/>
                      <a:pt x="68073" y="346406"/>
                    </a:cubicBezTo>
                    <a:cubicBezTo>
                      <a:pt x="88804" y="346881"/>
                      <a:pt x="105451" y="347118"/>
                      <a:pt x="118014" y="347118"/>
                    </a:cubicBezTo>
                    <a:cubicBezTo>
                      <a:pt x="136936" y="347118"/>
                      <a:pt x="152991" y="346026"/>
                      <a:pt x="166180" y="343842"/>
                    </a:cubicBezTo>
                    <a:cubicBezTo>
                      <a:pt x="179368" y="341658"/>
                      <a:pt x="192552" y="337994"/>
                      <a:pt x="205732" y="332849"/>
                    </a:cubicBezTo>
                    <a:cubicBezTo>
                      <a:pt x="211589" y="341939"/>
                      <a:pt x="215443" y="349285"/>
                      <a:pt x="217294" y="354887"/>
                    </a:cubicBezTo>
                    <a:cubicBezTo>
                      <a:pt x="219144" y="360489"/>
                      <a:pt x="220070" y="365651"/>
                      <a:pt x="220070" y="370373"/>
                    </a:cubicBezTo>
                    <a:cubicBezTo>
                      <a:pt x="220070" y="381884"/>
                      <a:pt x="216254" y="389983"/>
                      <a:pt x="208622" y="394671"/>
                    </a:cubicBezTo>
                    <a:cubicBezTo>
                      <a:pt x="200990" y="399359"/>
                      <a:pt x="187803" y="401702"/>
                      <a:pt x="169061" y="401702"/>
                    </a:cubicBezTo>
                    <a:cubicBezTo>
                      <a:pt x="160269" y="401702"/>
                      <a:pt x="147252" y="401432"/>
                      <a:pt x="130010" y="400890"/>
                    </a:cubicBezTo>
                    <a:cubicBezTo>
                      <a:pt x="112769" y="400348"/>
                      <a:pt x="100019" y="400077"/>
                      <a:pt x="91761" y="400077"/>
                    </a:cubicBezTo>
                    <a:cubicBezTo>
                      <a:pt x="72907" y="400077"/>
                      <a:pt x="53948" y="400529"/>
                      <a:pt x="34883" y="401432"/>
                    </a:cubicBezTo>
                    <a:cubicBezTo>
                      <a:pt x="30844" y="401612"/>
                      <a:pt x="28346" y="401702"/>
                      <a:pt x="27388" y="401702"/>
                    </a:cubicBezTo>
                    <a:cubicBezTo>
                      <a:pt x="19399" y="401702"/>
                      <a:pt x="13615" y="399729"/>
                      <a:pt x="10034" y="395783"/>
                    </a:cubicBezTo>
                    <a:cubicBezTo>
                      <a:pt x="6454" y="391838"/>
                      <a:pt x="4664" y="385524"/>
                      <a:pt x="4664" y="376843"/>
                    </a:cubicBezTo>
                    <a:cubicBezTo>
                      <a:pt x="4664" y="372907"/>
                      <a:pt x="5122" y="363226"/>
                      <a:pt x="6036" y="347800"/>
                    </a:cubicBezTo>
                    <a:cubicBezTo>
                      <a:pt x="8963" y="292210"/>
                      <a:pt x="10427" y="240194"/>
                      <a:pt x="10427" y="191751"/>
                    </a:cubicBezTo>
                    <a:cubicBezTo>
                      <a:pt x="10427" y="143733"/>
                      <a:pt x="9589" y="105346"/>
                      <a:pt x="7912" y="76590"/>
                    </a:cubicBezTo>
                    <a:cubicBezTo>
                      <a:pt x="6236" y="47833"/>
                      <a:pt x="3598" y="23950"/>
                      <a:pt x="0" y="4939"/>
                    </a:cubicBezTo>
                    <a:lnTo>
                      <a:pt x="39642" y="4939"/>
                    </a:lnTo>
                    <a:cubicBezTo>
                      <a:pt x="82303" y="4939"/>
                      <a:pt x="125321" y="3595"/>
                      <a:pt x="168697" y="908"/>
                    </a:cubicBezTo>
                    <a:cubicBezTo>
                      <a:pt x="179170" y="302"/>
                      <a:pt x="185022" y="0"/>
                      <a:pt x="18625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自由: 形状 19"/>
              <p:cNvSpPr/>
              <p:nvPr/>
            </p:nvSpPr>
            <p:spPr>
              <a:xfrm>
                <a:off x="5267785" y="5020328"/>
                <a:ext cx="458196" cy="406563"/>
              </a:xfrm>
              <a:custGeom>
                <a:avLst/>
                <a:gdLst>
                  <a:gd name="connsiteX0" fmla="*/ 186255 w 229949"/>
                  <a:gd name="connsiteY0" fmla="*/ 0 h 401702"/>
                  <a:gd name="connsiteX1" fmla="*/ 219723 w 229949"/>
                  <a:gd name="connsiteY1" fmla="*/ 6141 h 401702"/>
                  <a:gd name="connsiteX2" fmla="*/ 229949 w 229949"/>
                  <a:gd name="connsiteY2" fmla="*/ 27564 h 401702"/>
                  <a:gd name="connsiteX3" fmla="*/ 226860 w 229949"/>
                  <a:gd name="connsiteY3" fmla="*/ 44808 h 401702"/>
                  <a:gd name="connsiteX4" fmla="*/ 215247 w 229949"/>
                  <a:gd name="connsiteY4" fmla="*/ 68326 h 401702"/>
                  <a:gd name="connsiteX5" fmla="*/ 176895 w 229949"/>
                  <a:gd name="connsiteY5" fmla="*/ 58734 h 401702"/>
                  <a:gd name="connsiteX6" fmla="*/ 126603 w 229949"/>
                  <a:gd name="connsiteY6" fmla="*/ 55703 h 401702"/>
                  <a:gd name="connsiteX7" fmla="*/ 78887 w 229949"/>
                  <a:gd name="connsiteY7" fmla="*/ 56509 h 401702"/>
                  <a:gd name="connsiteX8" fmla="*/ 71096 w 229949"/>
                  <a:gd name="connsiteY8" fmla="*/ 56779 h 401702"/>
                  <a:gd name="connsiteX9" fmla="*/ 69128 w 229949"/>
                  <a:gd name="connsiteY9" fmla="*/ 165134 h 401702"/>
                  <a:gd name="connsiteX10" fmla="*/ 78584 w 229949"/>
                  <a:gd name="connsiteY10" fmla="*/ 165189 h 401702"/>
                  <a:gd name="connsiteX11" fmla="*/ 105366 w 229949"/>
                  <a:gd name="connsiteY11" fmla="*/ 165189 h 401702"/>
                  <a:gd name="connsiteX12" fmla="*/ 164219 w 229949"/>
                  <a:gd name="connsiteY12" fmla="*/ 163616 h 401702"/>
                  <a:gd name="connsiteX13" fmla="*/ 201776 w 229949"/>
                  <a:gd name="connsiteY13" fmla="*/ 158604 h 401702"/>
                  <a:gd name="connsiteX14" fmla="*/ 208968 w 229949"/>
                  <a:gd name="connsiteY14" fmla="*/ 176378 h 401702"/>
                  <a:gd name="connsiteX15" fmla="*/ 200395 w 229949"/>
                  <a:gd name="connsiteY15" fmla="*/ 210558 h 401702"/>
                  <a:gd name="connsiteX16" fmla="*/ 169174 w 229949"/>
                  <a:gd name="connsiteY16" fmla="*/ 217579 h 401702"/>
                  <a:gd name="connsiteX17" fmla="*/ 138432 w 229949"/>
                  <a:gd name="connsiteY17" fmla="*/ 217041 h 401702"/>
                  <a:gd name="connsiteX18" fmla="*/ 96483 w 229949"/>
                  <a:gd name="connsiteY18" fmla="*/ 216503 h 401702"/>
                  <a:gd name="connsiteX19" fmla="*/ 75885 w 229949"/>
                  <a:gd name="connsiteY19" fmla="*/ 216638 h 401702"/>
                  <a:gd name="connsiteX20" fmla="*/ 68052 w 229949"/>
                  <a:gd name="connsiteY20" fmla="*/ 216798 h 401702"/>
                  <a:gd name="connsiteX21" fmla="*/ 67334 w 229949"/>
                  <a:gd name="connsiteY21" fmla="*/ 274211 h 401702"/>
                  <a:gd name="connsiteX22" fmla="*/ 65355 w 229949"/>
                  <a:gd name="connsiteY22" fmla="*/ 346042 h 401702"/>
                  <a:gd name="connsiteX23" fmla="*/ 68074 w 229949"/>
                  <a:gd name="connsiteY23" fmla="*/ 346406 h 401702"/>
                  <a:gd name="connsiteX24" fmla="*/ 118015 w 229949"/>
                  <a:gd name="connsiteY24" fmla="*/ 347118 h 401702"/>
                  <a:gd name="connsiteX25" fmla="*/ 166181 w 229949"/>
                  <a:gd name="connsiteY25" fmla="*/ 343842 h 401702"/>
                  <a:gd name="connsiteX26" fmla="*/ 205733 w 229949"/>
                  <a:gd name="connsiteY26" fmla="*/ 332849 h 401702"/>
                  <a:gd name="connsiteX27" fmla="*/ 217294 w 229949"/>
                  <a:gd name="connsiteY27" fmla="*/ 354887 h 401702"/>
                  <a:gd name="connsiteX28" fmla="*/ 220071 w 229949"/>
                  <a:gd name="connsiteY28" fmla="*/ 370373 h 401702"/>
                  <a:gd name="connsiteX29" fmla="*/ 208623 w 229949"/>
                  <a:gd name="connsiteY29" fmla="*/ 394671 h 401702"/>
                  <a:gd name="connsiteX30" fmla="*/ 169062 w 229949"/>
                  <a:gd name="connsiteY30" fmla="*/ 401702 h 401702"/>
                  <a:gd name="connsiteX31" fmla="*/ 130011 w 229949"/>
                  <a:gd name="connsiteY31" fmla="*/ 400890 h 401702"/>
                  <a:gd name="connsiteX32" fmla="*/ 91762 w 229949"/>
                  <a:gd name="connsiteY32" fmla="*/ 400077 h 401702"/>
                  <a:gd name="connsiteX33" fmla="*/ 34884 w 229949"/>
                  <a:gd name="connsiteY33" fmla="*/ 401432 h 401702"/>
                  <a:gd name="connsiteX34" fmla="*/ 27389 w 229949"/>
                  <a:gd name="connsiteY34" fmla="*/ 401702 h 401702"/>
                  <a:gd name="connsiteX35" fmla="*/ 10035 w 229949"/>
                  <a:gd name="connsiteY35" fmla="*/ 395783 h 401702"/>
                  <a:gd name="connsiteX36" fmla="*/ 4665 w 229949"/>
                  <a:gd name="connsiteY36" fmla="*/ 376843 h 401702"/>
                  <a:gd name="connsiteX37" fmla="*/ 6037 w 229949"/>
                  <a:gd name="connsiteY37" fmla="*/ 347800 h 401702"/>
                  <a:gd name="connsiteX38" fmla="*/ 10428 w 229949"/>
                  <a:gd name="connsiteY38" fmla="*/ 191751 h 401702"/>
                  <a:gd name="connsiteX39" fmla="*/ 7913 w 229949"/>
                  <a:gd name="connsiteY39" fmla="*/ 76590 h 401702"/>
                  <a:gd name="connsiteX40" fmla="*/ 0 w 229949"/>
                  <a:gd name="connsiteY40" fmla="*/ 4939 h 401702"/>
                  <a:gd name="connsiteX41" fmla="*/ 39643 w 229949"/>
                  <a:gd name="connsiteY41" fmla="*/ 4939 h 401702"/>
                  <a:gd name="connsiteX42" fmla="*/ 168697 w 229949"/>
                  <a:gd name="connsiteY42" fmla="*/ 908 h 401702"/>
                  <a:gd name="connsiteX43" fmla="*/ 186255 w 229949"/>
                  <a:gd name="connsiteY43" fmla="*/ 0 h 401702"/>
                  <a:gd name="connsiteX0-1" fmla="*/ 186255 w 229949"/>
                  <a:gd name="connsiteY0-2" fmla="*/ 0 h 401702"/>
                  <a:gd name="connsiteX1-3" fmla="*/ 219723 w 229949"/>
                  <a:gd name="connsiteY1-4" fmla="*/ 6141 h 401702"/>
                  <a:gd name="connsiteX2-5" fmla="*/ 229949 w 229949"/>
                  <a:gd name="connsiteY2-6" fmla="*/ 27564 h 401702"/>
                  <a:gd name="connsiteX3-7" fmla="*/ 226860 w 229949"/>
                  <a:gd name="connsiteY3-8" fmla="*/ 44808 h 401702"/>
                  <a:gd name="connsiteX4-9" fmla="*/ 215247 w 229949"/>
                  <a:gd name="connsiteY4-10" fmla="*/ 68326 h 401702"/>
                  <a:gd name="connsiteX5-11" fmla="*/ 176895 w 229949"/>
                  <a:gd name="connsiteY5-12" fmla="*/ 58734 h 401702"/>
                  <a:gd name="connsiteX6-13" fmla="*/ 126603 w 229949"/>
                  <a:gd name="connsiteY6-14" fmla="*/ 55703 h 401702"/>
                  <a:gd name="connsiteX7-15" fmla="*/ 78887 w 229949"/>
                  <a:gd name="connsiteY7-16" fmla="*/ 56509 h 401702"/>
                  <a:gd name="connsiteX8-17" fmla="*/ 71096 w 229949"/>
                  <a:gd name="connsiteY8-18" fmla="*/ 56779 h 401702"/>
                  <a:gd name="connsiteX9-19" fmla="*/ 69128 w 229949"/>
                  <a:gd name="connsiteY9-20" fmla="*/ 165134 h 401702"/>
                  <a:gd name="connsiteX10-21" fmla="*/ 78584 w 229949"/>
                  <a:gd name="connsiteY10-22" fmla="*/ 165189 h 401702"/>
                  <a:gd name="connsiteX11-23" fmla="*/ 105366 w 229949"/>
                  <a:gd name="connsiteY11-24" fmla="*/ 165189 h 401702"/>
                  <a:gd name="connsiteX12-25" fmla="*/ 164219 w 229949"/>
                  <a:gd name="connsiteY12-26" fmla="*/ 163616 h 401702"/>
                  <a:gd name="connsiteX13-27" fmla="*/ 201776 w 229949"/>
                  <a:gd name="connsiteY13-28" fmla="*/ 158604 h 401702"/>
                  <a:gd name="connsiteX14-29" fmla="*/ 200395 w 229949"/>
                  <a:gd name="connsiteY14-30" fmla="*/ 210558 h 401702"/>
                  <a:gd name="connsiteX15-31" fmla="*/ 169174 w 229949"/>
                  <a:gd name="connsiteY15-32" fmla="*/ 217579 h 401702"/>
                  <a:gd name="connsiteX16-33" fmla="*/ 138432 w 229949"/>
                  <a:gd name="connsiteY16-34" fmla="*/ 217041 h 401702"/>
                  <a:gd name="connsiteX17-35" fmla="*/ 96483 w 229949"/>
                  <a:gd name="connsiteY17-36" fmla="*/ 216503 h 401702"/>
                  <a:gd name="connsiteX18-37" fmla="*/ 75885 w 229949"/>
                  <a:gd name="connsiteY18-38" fmla="*/ 216638 h 401702"/>
                  <a:gd name="connsiteX19-39" fmla="*/ 68052 w 229949"/>
                  <a:gd name="connsiteY19-40" fmla="*/ 216798 h 401702"/>
                  <a:gd name="connsiteX20-41" fmla="*/ 67334 w 229949"/>
                  <a:gd name="connsiteY20-42" fmla="*/ 274211 h 401702"/>
                  <a:gd name="connsiteX21-43" fmla="*/ 65355 w 229949"/>
                  <a:gd name="connsiteY21-44" fmla="*/ 346042 h 401702"/>
                  <a:gd name="connsiteX22-45" fmla="*/ 68074 w 229949"/>
                  <a:gd name="connsiteY22-46" fmla="*/ 346406 h 401702"/>
                  <a:gd name="connsiteX23-47" fmla="*/ 118015 w 229949"/>
                  <a:gd name="connsiteY23-48" fmla="*/ 347118 h 401702"/>
                  <a:gd name="connsiteX24-49" fmla="*/ 166181 w 229949"/>
                  <a:gd name="connsiteY24-50" fmla="*/ 343842 h 401702"/>
                  <a:gd name="connsiteX25-51" fmla="*/ 205733 w 229949"/>
                  <a:gd name="connsiteY25-52" fmla="*/ 332849 h 401702"/>
                  <a:gd name="connsiteX26-53" fmla="*/ 217294 w 229949"/>
                  <a:gd name="connsiteY26-54" fmla="*/ 354887 h 401702"/>
                  <a:gd name="connsiteX27-55" fmla="*/ 220071 w 229949"/>
                  <a:gd name="connsiteY27-56" fmla="*/ 370373 h 401702"/>
                  <a:gd name="connsiteX28-57" fmla="*/ 208623 w 229949"/>
                  <a:gd name="connsiteY28-58" fmla="*/ 394671 h 401702"/>
                  <a:gd name="connsiteX29-59" fmla="*/ 169062 w 229949"/>
                  <a:gd name="connsiteY29-60" fmla="*/ 401702 h 401702"/>
                  <a:gd name="connsiteX30-61" fmla="*/ 130011 w 229949"/>
                  <a:gd name="connsiteY30-62" fmla="*/ 400890 h 401702"/>
                  <a:gd name="connsiteX31-63" fmla="*/ 91762 w 229949"/>
                  <a:gd name="connsiteY31-64" fmla="*/ 400077 h 401702"/>
                  <a:gd name="connsiteX32-65" fmla="*/ 34884 w 229949"/>
                  <a:gd name="connsiteY32-66" fmla="*/ 401432 h 401702"/>
                  <a:gd name="connsiteX33-67" fmla="*/ 27389 w 229949"/>
                  <a:gd name="connsiteY33-68" fmla="*/ 401702 h 401702"/>
                  <a:gd name="connsiteX34-69" fmla="*/ 10035 w 229949"/>
                  <a:gd name="connsiteY34-70" fmla="*/ 395783 h 401702"/>
                  <a:gd name="connsiteX35-71" fmla="*/ 4665 w 229949"/>
                  <a:gd name="connsiteY35-72" fmla="*/ 376843 h 401702"/>
                  <a:gd name="connsiteX36-73" fmla="*/ 6037 w 229949"/>
                  <a:gd name="connsiteY36-74" fmla="*/ 347800 h 401702"/>
                  <a:gd name="connsiteX37-75" fmla="*/ 10428 w 229949"/>
                  <a:gd name="connsiteY37-76" fmla="*/ 191751 h 401702"/>
                  <a:gd name="connsiteX38-77" fmla="*/ 7913 w 229949"/>
                  <a:gd name="connsiteY38-78" fmla="*/ 76590 h 401702"/>
                  <a:gd name="connsiteX39-79" fmla="*/ 0 w 229949"/>
                  <a:gd name="connsiteY39-80" fmla="*/ 4939 h 401702"/>
                  <a:gd name="connsiteX40-81" fmla="*/ 39643 w 229949"/>
                  <a:gd name="connsiteY40-82" fmla="*/ 4939 h 401702"/>
                  <a:gd name="connsiteX41-83" fmla="*/ 168697 w 229949"/>
                  <a:gd name="connsiteY41-84" fmla="*/ 908 h 401702"/>
                  <a:gd name="connsiteX42-85" fmla="*/ 186255 w 229949"/>
                  <a:gd name="connsiteY42-86" fmla="*/ 0 h 401702"/>
                  <a:gd name="connsiteX0-87" fmla="*/ 186255 w 283999"/>
                  <a:gd name="connsiteY0-88" fmla="*/ 0 h 401702"/>
                  <a:gd name="connsiteX1-89" fmla="*/ 219723 w 283999"/>
                  <a:gd name="connsiteY1-90" fmla="*/ 6141 h 401702"/>
                  <a:gd name="connsiteX2-91" fmla="*/ 229949 w 283999"/>
                  <a:gd name="connsiteY2-92" fmla="*/ 27564 h 401702"/>
                  <a:gd name="connsiteX3-93" fmla="*/ 226860 w 283999"/>
                  <a:gd name="connsiteY3-94" fmla="*/ 44808 h 401702"/>
                  <a:gd name="connsiteX4-95" fmla="*/ 215247 w 283999"/>
                  <a:gd name="connsiteY4-96" fmla="*/ 68326 h 401702"/>
                  <a:gd name="connsiteX5-97" fmla="*/ 176895 w 283999"/>
                  <a:gd name="connsiteY5-98" fmla="*/ 58734 h 401702"/>
                  <a:gd name="connsiteX6-99" fmla="*/ 126603 w 283999"/>
                  <a:gd name="connsiteY6-100" fmla="*/ 55703 h 401702"/>
                  <a:gd name="connsiteX7-101" fmla="*/ 78887 w 283999"/>
                  <a:gd name="connsiteY7-102" fmla="*/ 56509 h 401702"/>
                  <a:gd name="connsiteX8-103" fmla="*/ 71096 w 283999"/>
                  <a:gd name="connsiteY8-104" fmla="*/ 56779 h 401702"/>
                  <a:gd name="connsiteX9-105" fmla="*/ 69128 w 283999"/>
                  <a:gd name="connsiteY9-106" fmla="*/ 165134 h 401702"/>
                  <a:gd name="connsiteX10-107" fmla="*/ 78584 w 283999"/>
                  <a:gd name="connsiteY10-108" fmla="*/ 165189 h 401702"/>
                  <a:gd name="connsiteX11-109" fmla="*/ 105366 w 283999"/>
                  <a:gd name="connsiteY11-110" fmla="*/ 165189 h 401702"/>
                  <a:gd name="connsiteX12-111" fmla="*/ 164219 w 283999"/>
                  <a:gd name="connsiteY12-112" fmla="*/ 163616 h 401702"/>
                  <a:gd name="connsiteX13-113" fmla="*/ 201776 w 283999"/>
                  <a:gd name="connsiteY13-114" fmla="*/ 158604 h 401702"/>
                  <a:gd name="connsiteX14-115" fmla="*/ 283739 w 283999"/>
                  <a:gd name="connsiteY14-116" fmla="*/ 220083 h 401702"/>
                  <a:gd name="connsiteX15-117" fmla="*/ 169174 w 283999"/>
                  <a:gd name="connsiteY15-118" fmla="*/ 217579 h 401702"/>
                  <a:gd name="connsiteX16-119" fmla="*/ 138432 w 283999"/>
                  <a:gd name="connsiteY16-120" fmla="*/ 217041 h 401702"/>
                  <a:gd name="connsiteX17-121" fmla="*/ 96483 w 283999"/>
                  <a:gd name="connsiteY17-122" fmla="*/ 216503 h 401702"/>
                  <a:gd name="connsiteX18-123" fmla="*/ 75885 w 283999"/>
                  <a:gd name="connsiteY18-124" fmla="*/ 216638 h 401702"/>
                  <a:gd name="connsiteX19-125" fmla="*/ 68052 w 283999"/>
                  <a:gd name="connsiteY19-126" fmla="*/ 216798 h 401702"/>
                  <a:gd name="connsiteX20-127" fmla="*/ 67334 w 283999"/>
                  <a:gd name="connsiteY20-128" fmla="*/ 274211 h 401702"/>
                  <a:gd name="connsiteX21-129" fmla="*/ 65355 w 283999"/>
                  <a:gd name="connsiteY21-130" fmla="*/ 346042 h 401702"/>
                  <a:gd name="connsiteX22-131" fmla="*/ 68074 w 283999"/>
                  <a:gd name="connsiteY22-132" fmla="*/ 346406 h 401702"/>
                  <a:gd name="connsiteX23-133" fmla="*/ 118015 w 283999"/>
                  <a:gd name="connsiteY23-134" fmla="*/ 347118 h 401702"/>
                  <a:gd name="connsiteX24-135" fmla="*/ 166181 w 283999"/>
                  <a:gd name="connsiteY24-136" fmla="*/ 343842 h 401702"/>
                  <a:gd name="connsiteX25-137" fmla="*/ 205733 w 283999"/>
                  <a:gd name="connsiteY25-138" fmla="*/ 332849 h 401702"/>
                  <a:gd name="connsiteX26-139" fmla="*/ 217294 w 283999"/>
                  <a:gd name="connsiteY26-140" fmla="*/ 354887 h 401702"/>
                  <a:gd name="connsiteX27-141" fmla="*/ 220071 w 283999"/>
                  <a:gd name="connsiteY27-142" fmla="*/ 370373 h 401702"/>
                  <a:gd name="connsiteX28-143" fmla="*/ 208623 w 283999"/>
                  <a:gd name="connsiteY28-144" fmla="*/ 394671 h 401702"/>
                  <a:gd name="connsiteX29-145" fmla="*/ 169062 w 283999"/>
                  <a:gd name="connsiteY29-146" fmla="*/ 401702 h 401702"/>
                  <a:gd name="connsiteX30-147" fmla="*/ 130011 w 283999"/>
                  <a:gd name="connsiteY30-148" fmla="*/ 400890 h 401702"/>
                  <a:gd name="connsiteX31-149" fmla="*/ 91762 w 283999"/>
                  <a:gd name="connsiteY31-150" fmla="*/ 400077 h 401702"/>
                  <a:gd name="connsiteX32-151" fmla="*/ 34884 w 283999"/>
                  <a:gd name="connsiteY32-152" fmla="*/ 401432 h 401702"/>
                  <a:gd name="connsiteX33-153" fmla="*/ 27389 w 283999"/>
                  <a:gd name="connsiteY33-154" fmla="*/ 401702 h 401702"/>
                  <a:gd name="connsiteX34-155" fmla="*/ 10035 w 283999"/>
                  <a:gd name="connsiteY34-156" fmla="*/ 395783 h 401702"/>
                  <a:gd name="connsiteX35-157" fmla="*/ 4665 w 283999"/>
                  <a:gd name="connsiteY35-158" fmla="*/ 376843 h 401702"/>
                  <a:gd name="connsiteX36-159" fmla="*/ 6037 w 283999"/>
                  <a:gd name="connsiteY36-160" fmla="*/ 347800 h 401702"/>
                  <a:gd name="connsiteX37-161" fmla="*/ 10428 w 283999"/>
                  <a:gd name="connsiteY37-162" fmla="*/ 191751 h 401702"/>
                  <a:gd name="connsiteX38-163" fmla="*/ 7913 w 283999"/>
                  <a:gd name="connsiteY38-164" fmla="*/ 76590 h 401702"/>
                  <a:gd name="connsiteX39-165" fmla="*/ 0 w 283999"/>
                  <a:gd name="connsiteY39-166" fmla="*/ 4939 h 401702"/>
                  <a:gd name="connsiteX40-167" fmla="*/ 39643 w 283999"/>
                  <a:gd name="connsiteY40-168" fmla="*/ 4939 h 401702"/>
                  <a:gd name="connsiteX41-169" fmla="*/ 168697 w 283999"/>
                  <a:gd name="connsiteY41-170" fmla="*/ 908 h 401702"/>
                  <a:gd name="connsiteX42-171" fmla="*/ 186255 w 283999"/>
                  <a:gd name="connsiteY42-172" fmla="*/ 0 h 401702"/>
                  <a:gd name="connsiteX0-173" fmla="*/ 186255 w 289193"/>
                  <a:gd name="connsiteY0-174" fmla="*/ 0 h 401702"/>
                  <a:gd name="connsiteX1-175" fmla="*/ 219723 w 289193"/>
                  <a:gd name="connsiteY1-176" fmla="*/ 6141 h 401702"/>
                  <a:gd name="connsiteX2-177" fmla="*/ 229949 w 289193"/>
                  <a:gd name="connsiteY2-178" fmla="*/ 27564 h 401702"/>
                  <a:gd name="connsiteX3-179" fmla="*/ 226860 w 289193"/>
                  <a:gd name="connsiteY3-180" fmla="*/ 44808 h 401702"/>
                  <a:gd name="connsiteX4-181" fmla="*/ 215247 w 289193"/>
                  <a:gd name="connsiteY4-182" fmla="*/ 68326 h 401702"/>
                  <a:gd name="connsiteX5-183" fmla="*/ 176895 w 289193"/>
                  <a:gd name="connsiteY5-184" fmla="*/ 58734 h 401702"/>
                  <a:gd name="connsiteX6-185" fmla="*/ 126603 w 289193"/>
                  <a:gd name="connsiteY6-186" fmla="*/ 55703 h 401702"/>
                  <a:gd name="connsiteX7-187" fmla="*/ 78887 w 289193"/>
                  <a:gd name="connsiteY7-188" fmla="*/ 56509 h 401702"/>
                  <a:gd name="connsiteX8-189" fmla="*/ 71096 w 289193"/>
                  <a:gd name="connsiteY8-190" fmla="*/ 56779 h 401702"/>
                  <a:gd name="connsiteX9-191" fmla="*/ 69128 w 289193"/>
                  <a:gd name="connsiteY9-192" fmla="*/ 165134 h 401702"/>
                  <a:gd name="connsiteX10-193" fmla="*/ 78584 w 289193"/>
                  <a:gd name="connsiteY10-194" fmla="*/ 165189 h 401702"/>
                  <a:gd name="connsiteX11-195" fmla="*/ 105366 w 289193"/>
                  <a:gd name="connsiteY11-196" fmla="*/ 165189 h 401702"/>
                  <a:gd name="connsiteX12-197" fmla="*/ 164219 w 289193"/>
                  <a:gd name="connsiteY12-198" fmla="*/ 163616 h 401702"/>
                  <a:gd name="connsiteX13-199" fmla="*/ 268451 w 289193"/>
                  <a:gd name="connsiteY13-200" fmla="*/ 156223 h 401702"/>
                  <a:gd name="connsiteX14-201" fmla="*/ 283739 w 289193"/>
                  <a:gd name="connsiteY14-202" fmla="*/ 220083 h 401702"/>
                  <a:gd name="connsiteX15-203" fmla="*/ 169174 w 289193"/>
                  <a:gd name="connsiteY15-204" fmla="*/ 217579 h 401702"/>
                  <a:gd name="connsiteX16-205" fmla="*/ 138432 w 289193"/>
                  <a:gd name="connsiteY16-206" fmla="*/ 217041 h 401702"/>
                  <a:gd name="connsiteX17-207" fmla="*/ 96483 w 289193"/>
                  <a:gd name="connsiteY17-208" fmla="*/ 216503 h 401702"/>
                  <a:gd name="connsiteX18-209" fmla="*/ 75885 w 289193"/>
                  <a:gd name="connsiteY18-210" fmla="*/ 216638 h 401702"/>
                  <a:gd name="connsiteX19-211" fmla="*/ 68052 w 289193"/>
                  <a:gd name="connsiteY19-212" fmla="*/ 216798 h 401702"/>
                  <a:gd name="connsiteX20-213" fmla="*/ 67334 w 289193"/>
                  <a:gd name="connsiteY20-214" fmla="*/ 274211 h 401702"/>
                  <a:gd name="connsiteX21-215" fmla="*/ 65355 w 289193"/>
                  <a:gd name="connsiteY21-216" fmla="*/ 346042 h 401702"/>
                  <a:gd name="connsiteX22-217" fmla="*/ 68074 w 289193"/>
                  <a:gd name="connsiteY22-218" fmla="*/ 346406 h 401702"/>
                  <a:gd name="connsiteX23-219" fmla="*/ 118015 w 289193"/>
                  <a:gd name="connsiteY23-220" fmla="*/ 347118 h 401702"/>
                  <a:gd name="connsiteX24-221" fmla="*/ 166181 w 289193"/>
                  <a:gd name="connsiteY24-222" fmla="*/ 343842 h 401702"/>
                  <a:gd name="connsiteX25-223" fmla="*/ 205733 w 289193"/>
                  <a:gd name="connsiteY25-224" fmla="*/ 332849 h 401702"/>
                  <a:gd name="connsiteX26-225" fmla="*/ 217294 w 289193"/>
                  <a:gd name="connsiteY26-226" fmla="*/ 354887 h 401702"/>
                  <a:gd name="connsiteX27-227" fmla="*/ 220071 w 289193"/>
                  <a:gd name="connsiteY27-228" fmla="*/ 370373 h 401702"/>
                  <a:gd name="connsiteX28-229" fmla="*/ 208623 w 289193"/>
                  <a:gd name="connsiteY28-230" fmla="*/ 394671 h 401702"/>
                  <a:gd name="connsiteX29-231" fmla="*/ 169062 w 289193"/>
                  <a:gd name="connsiteY29-232" fmla="*/ 401702 h 401702"/>
                  <a:gd name="connsiteX30-233" fmla="*/ 130011 w 289193"/>
                  <a:gd name="connsiteY30-234" fmla="*/ 400890 h 401702"/>
                  <a:gd name="connsiteX31-235" fmla="*/ 91762 w 289193"/>
                  <a:gd name="connsiteY31-236" fmla="*/ 400077 h 401702"/>
                  <a:gd name="connsiteX32-237" fmla="*/ 34884 w 289193"/>
                  <a:gd name="connsiteY32-238" fmla="*/ 401432 h 401702"/>
                  <a:gd name="connsiteX33-239" fmla="*/ 27389 w 289193"/>
                  <a:gd name="connsiteY33-240" fmla="*/ 401702 h 401702"/>
                  <a:gd name="connsiteX34-241" fmla="*/ 10035 w 289193"/>
                  <a:gd name="connsiteY34-242" fmla="*/ 395783 h 401702"/>
                  <a:gd name="connsiteX35-243" fmla="*/ 4665 w 289193"/>
                  <a:gd name="connsiteY35-244" fmla="*/ 376843 h 401702"/>
                  <a:gd name="connsiteX36-245" fmla="*/ 6037 w 289193"/>
                  <a:gd name="connsiteY36-246" fmla="*/ 347800 h 401702"/>
                  <a:gd name="connsiteX37-247" fmla="*/ 10428 w 289193"/>
                  <a:gd name="connsiteY37-248" fmla="*/ 191751 h 401702"/>
                  <a:gd name="connsiteX38-249" fmla="*/ 7913 w 289193"/>
                  <a:gd name="connsiteY38-250" fmla="*/ 76590 h 401702"/>
                  <a:gd name="connsiteX39-251" fmla="*/ 0 w 289193"/>
                  <a:gd name="connsiteY39-252" fmla="*/ 4939 h 401702"/>
                  <a:gd name="connsiteX40-253" fmla="*/ 39643 w 289193"/>
                  <a:gd name="connsiteY40-254" fmla="*/ 4939 h 401702"/>
                  <a:gd name="connsiteX41-255" fmla="*/ 168697 w 289193"/>
                  <a:gd name="connsiteY41-256" fmla="*/ 908 h 401702"/>
                  <a:gd name="connsiteX42-257" fmla="*/ 186255 w 289193"/>
                  <a:gd name="connsiteY42-258" fmla="*/ 0 h 401702"/>
                  <a:gd name="connsiteX0-259" fmla="*/ 186255 w 290299"/>
                  <a:gd name="connsiteY0-260" fmla="*/ 0 h 401702"/>
                  <a:gd name="connsiteX1-261" fmla="*/ 219723 w 290299"/>
                  <a:gd name="connsiteY1-262" fmla="*/ 6141 h 401702"/>
                  <a:gd name="connsiteX2-263" fmla="*/ 229949 w 290299"/>
                  <a:gd name="connsiteY2-264" fmla="*/ 27564 h 401702"/>
                  <a:gd name="connsiteX3-265" fmla="*/ 226860 w 290299"/>
                  <a:gd name="connsiteY3-266" fmla="*/ 44808 h 401702"/>
                  <a:gd name="connsiteX4-267" fmla="*/ 215247 w 290299"/>
                  <a:gd name="connsiteY4-268" fmla="*/ 68326 h 401702"/>
                  <a:gd name="connsiteX5-269" fmla="*/ 176895 w 290299"/>
                  <a:gd name="connsiteY5-270" fmla="*/ 58734 h 401702"/>
                  <a:gd name="connsiteX6-271" fmla="*/ 126603 w 290299"/>
                  <a:gd name="connsiteY6-272" fmla="*/ 55703 h 401702"/>
                  <a:gd name="connsiteX7-273" fmla="*/ 78887 w 290299"/>
                  <a:gd name="connsiteY7-274" fmla="*/ 56509 h 401702"/>
                  <a:gd name="connsiteX8-275" fmla="*/ 71096 w 290299"/>
                  <a:gd name="connsiteY8-276" fmla="*/ 56779 h 401702"/>
                  <a:gd name="connsiteX9-277" fmla="*/ 69128 w 290299"/>
                  <a:gd name="connsiteY9-278" fmla="*/ 165134 h 401702"/>
                  <a:gd name="connsiteX10-279" fmla="*/ 78584 w 290299"/>
                  <a:gd name="connsiteY10-280" fmla="*/ 165189 h 401702"/>
                  <a:gd name="connsiteX11-281" fmla="*/ 105366 w 290299"/>
                  <a:gd name="connsiteY11-282" fmla="*/ 165189 h 401702"/>
                  <a:gd name="connsiteX12-283" fmla="*/ 164219 w 290299"/>
                  <a:gd name="connsiteY12-284" fmla="*/ 163616 h 401702"/>
                  <a:gd name="connsiteX13-285" fmla="*/ 273213 w 290299"/>
                  <a:gd name="connsiteY13-286" fmla="*/ 165748 h 401702"/>
                  <a:gd name="connsiteX14-287" fmla="*/ 283739 w 290299"/>
                  <a:gd name="connsiteY14-288" fmla="*/ 220083 h 401702"/>
                  <a:gd name="connsiteX15-289" fmla="*/ 169174 w 290299"/>
                  <a:gd name="connsiteY15-290" fmla="*/ 217579 h 401702"/>
                  <a:gd name="connsiteX16-291" fmla="*/ 138432 w 290299"/>
                  <a:gd name="connsiteY16-292" fmla="*/ 217041 h 401702"/>
                  <a:gd name="connsiteX17-293" fmla="*/ 96483 w 290299"/>
                  <a:gd name="connsiteY17-294" fmla="*/ 216503 h 401702"/>
                  <a:gd name="connsiteX18-295" fmla="*/ 75885 w 290299"/>
                  <a:gd name="connsiteY18-296" fmla="*/ 216638 h 401702"/>
                  <a:gd name="connsiteX19-297" fmla="*/ 68052 w 290299"/>
                  <a:gd name="connsiteY19-298" fmla="*/ 216798 h 401702"/>
                  <a:gd name="connsiteX20-299" fmla="*/ 67334 w 290299"/>
                  <a:gd name="connsiteY20-300" fmla="*/ 274211 h 401702"/>
                  <a:gd name="connsiteX21-301" fmla="*/ 65355 w 290299"/>
                  <a:gd name="connsiteY21-302" fmla="*/ 346042 h 401702"/>
                  <a:gd name="connsiteX22-303" fmla="*/ 68074 w 290299"/>
                  <a:gd name="connsiteY22-304" fmla="*/ 346406 h 401702"/>
                  <a:gd name="connsiteX23-305" fmla="*/ 118015 w 290299"/>
                  <a:gd name="connsiteY23-306" fmla="*/ 347118 h 401702"/>
                  <a:gd name="connsiteX24-307" fmla="*/ 166181 w 290299"/>
                  <a:gd name="connsiteY24-308" fmla="*/ 343842 h 401702"/>
                  <a:gd name="connsiteX25-309" fmla="*/ 205733 w 290299"/>
                  <a:gd name="connsiteY25-310" fmla="*/ 332849 h 401702"/>
                  <a:gd name="connsiteX26-311" fmla="*/ 217294 w 290299"/>
                  <a:gd name="connsiteY26-312" fmla="*/ 354887 h 401702"/>
                  <a:gd name="connsiteX27-313" fmla="*/ 220071 w 290299"/>
                  <a:gd name="connsiteY27-314" fmla="*/ 370373 h 401702"/>
                  <a:gd name="connsiteX28-315" fmla="*/ 208623 w 290299"/>
                  <a:gd name="connsiteY28-316" fmla="*/ 394671 h 401702"/>
                  <a:gd name="connsiteX29-317" fmla="*/ 169062 w 290299"/>
                  <a:gd name="connsiteY29-318" fmla="*/ 401702 h 401702"/>
                  <a:gd name="connsiteX30-319" fmla="*/ 130011 w 290299"/>
                  <a:gd name="connsiteY30-320" fmla="*/ 400890 h 401702"/>
                  <a:gd name="connsiteX31-321" fmla="*/ 91762 w 290299"/>
                  <a:gd name="connsiteY31-322" fmla="*/ 400077 h 401702"/>
                  <a:gd name="connsiteX32-323" fmla="*/ 34884 w 290299"/>
                  <a:gd name="connsiteY32-324" fmla="*/ 401432 h 401702"/>
                  <a:gd name="connsiteX33-325" fmla="*/ 27389 w 290299"/>
                  <a:gd name="connsiteY33-326" fmla="*/ 401702 h 401702"/>
                  <a:gd name="connsiteX34-327" fmla="*/ 10035 w 290299"/>
                  <a:gd name="connsiteY34-328" fmla="*/ 395783 h 401702"/>
                  <a:gd name="connsiteX35-329" fmla="*/ 4665 w 290299"/>
                  <a:gd name="connsiteY35-330" fmla="*/ 376843 h 401702"/>
                  <a:gd name="connsiteX36-331" fmla="*/ 6037 w 290299"/>
                  <a:gd name="connsiteY36-332" fmla="*/ 347800 h 401702"/>
                  <a:gd name="connsiteX37-333" fmla="*/ 10428 w 290299"/>
                  <a:gd name="connsiteY37-334" fmla="*/ 191751 h 401702"/>
                  <a:gd name="connsiteX38-335" fmla="*/ 7913 w 290299"/>
                  <a:gd name="connsiteY38-336" fmla="*/ 76590 h 401702"/>
                  <a:gd name="connsiteX39-337" fmla="*/ 0 w 290299"/>
                  <a:gd name="connsiteY39-338" fmla="*/ 4939 h 401702"/>
                  <a:gd name="connsiteX40-339" fmla="*/ 39643 w 290299"/>
                  <a:gd name="connsiteY40-340" fmla="*/ 4939 h 401702"/>
                  <a:gd name="connsiteX41-341" fmla="*/ 168697 w 290299"/>
                  <a:gd name="connsiteY41-342" fmla="*/ 908 h 401702"/>
                  <a:gd name="connsiteX42-343" fmla="*/ 186255 w 290299"/>
                  <a:gd name="connsiteY42-344" fmla="*/ 0 h 401702"/>
                  <a:gd name="connsiteX0-345" fmla="*/ 186255 w 290299"/>
                  <a:gd name="connsiteY0-346" fmla="*/ 0 h 401702"/>
                  <a:gd name="connsiteX1-347" fmla="*/ 219723 w 290299"/>
                  <a:gd name="connsiteY1-348" fmla="*/ 6141 h 401702"/>
                  <a:gd name="connsiteX2-349" fmla="*/ 229949 w 290299"/>
                  <a:gd name="connsiteY2-350" fmla="*/ 27564 h 401702"/>
                  <a:gd name="connsiteX3-351" fmla="*/ 226860 w 290299"/>
                  <a:gd name="connsiteY3-352" fmla="*/ 44808 h 401702"/>
                  <a:gd name="connsiteX4-353" fmla="*/ 215247 w 290299"/>
                  <a:gd name="connsiteY4-354" fmla="*/ 68326 h 401702"/>
                  <a:gd name="connsiteX5-355" fmla="*/ 176895 w 290299"/>
                  <a:gd name="connsiteY5-356" fmla="*/ 58734 h 401702"/>
                  <a:gd name="connsiteX6-357" fmla="*/ 126603 w 290299"/>
                  <a:gd name="connsiteY6-358" fmla="*/ 55703 h 401702"/>
                  <a:gd name="connsiteX7-359" fmla="*/ 78887 w 290299"/>
                  <a:gd name="connsiteY7-360" fmla="*/ 56509 h 401702"/>
                  <a:gd name="connsiteX8-361" fmla="*/ 71096 w 290299"/>
                  <a:gd name="connsiteY8-362" fmla="*/ 56779 h 401702"/>
                  <a:gd name="connsiteX9-363" fmla="*/ 69128 w 290299"/>
                  <a:gd name="connsiteY9-364" fmla="*/ 165134 h 401702"/>
                  <a:gd name="connsiteX10-365" fmla="*/ 78584 w 290299"/>
                  <a:gd name="connsiteY10-366" fmla="*/ 165189 h 401702"/>
                  <a:gd name="connsiteX11-367" fmla="*/ 105366 w 290299"/>
                  <a:gd name="connsiteY11-368" fmla="*/ 165189 h 401702"/>
                  <a:gd name="connsiteX12-369" fmla="*/ 164219 w 290299"/>
                  <a:gd name="connsiteY12-370" fmla="*/ 163616 h 401702"/>
                  <a:gd name="connsiteX13-371" fmla="*/ 273213 w 290299"/>
                  <a:gd name="connsiteY13-372" fmla="*/ 165748 h 401702"/>
                  <a:gd name="connsiteX14-373" fmla="*/ 283739 w 290299"/>
                  <a:gd name="connsiteY14-374" fmla="*/ 220083 h 401702"/>
                  <a:gd name="connsiteX15-375" fmla="*/ 169174 w 290299"/>
                  <a:gd name="connsiteY15-376" fmla="*/ 217579 h 401702"/>
                  <a:gd name="connsiteX16-377" fmla="*/ 138432 w 290299"/>
                  <a:gd name="connsiteY16-378" fmla="*/ 217041 h 401702"/>
                  <a:gd name="connsiteX17-379" fmla="*/ 96483 w 290299"/>
                  <a:gd name="connsiteY17-380" fmla="*/ 216503 h 401702"/>
                  <a:gd name="connsiteX18-381" fmla="*/ 75885 w 290299"/>
                  <a:gd name="connsiteY18-382" fmla="*/ 216638 h 401702"/>
                  <a:gd name="connsiteX19-383" fmla="*/ 68052 w 290299"/>
                  <a:gd name="connsiteY19-384" fmla="*/ 216798 h 401702"/>
                  <a:gd name="connsiteX20-385" fmla="*/ 67334 w 290299"/>
                  <a:gd name="connsiteY20-386" fmla="*/ 274211 h 401702"/>
                  <a:gd name="connsiteX21-387" fmla="*/ 65355 w 290299"/>
                  <a:gd name="connsiteY21-388" fmla="*/ 346042 h 401702"/>
                  <a:gd name="connsiteX22-389" fmla="*/ 68074 w 290299"/>
                  <a:gd name="connsiteY22-390" fmla="*/ 346406 h 401702"/>
                  <a:gd name="connsiteX23-391" fmla="*/ 118015 w 290299"/>
                  <a:gd name="connsiteY23-392" fmla="*/ 347118 h 401702"/>
                  <a:gd name="connsiteX24-393" fmla="*/ 166181 w 290299"/>
                  <a:gd name="connsiteY24-394" fmla="*/ 343842 h 401702"/>
                  <a:gd name="connsiteX25-395" fmla="*/ 205733 w 290299"/>
                  <a:gd name="connsiteY25-396" fmla="*/ 332849 h 401702"/>
                  <a:gd name="connsiteX26-397" fmla="*/ 217294 w 290299"/>
                  <a:gd name="connsiteY26-398" fmla="*/ 354887 h 401702"/>
                  <a:gd name="connsiteX27-399" fmla="*/ 220071 w 290299"/>
                  <a:gd name="connsiteY27-400" fmla="*/ 370373 h 401702"/>
                  <a:gd name="connsiteX28-401" fmla="*/ 208623 w 290299"/>
                  <a:gd name="connsiteY28-402" fmla="*/ 394671 h 401702"/>
                  <a:gd name="connsiteX29-403" fmla="*/ 169062 w 290299"/>
                  <a:gd name="connsiteY29-404" fmla="*/ 401702 h 401702"/>
                  <a:gd name="connsiteX30-405" fmla="*/ 130011 w 290299"/>
                  <a:gd name="connsiteY30-406" fmla="*/ 400890 h 401702"/>
                  <a:gd name="connsiteX31-407" fmla="*/ 91762 w 290299"/>
                  <a:gd name="connsiteY31-408" fmla="*/ 400077 h 401702"/>
                  <a:gd name="connsiteX32-409" fmla="*/ 34884 w 290299"/>
                  <a:gd name="connsiteY32-410" fmla="*/ 401432 h 401702"/>
                  <a:gd name="connsiteX33-411" fmla="*/ 27389 w 290299"/>
                  <a:gd name="connsiteY33-412" fmla="*/ 401702 h 401702"/>
                  <a:gd name="connsiteX34-413" fmla="*/ 10035 w 290299"/>
                  <a:gd name="connsiteY34-414" fmla="*/ 395783 h 401702"/>
                  <a:gd name="connsiteX35-415" fmla="*/ 4665 w 290299"/>
                  <a:gd name="connsiteY35-416" fmla="*/ 376843 h 401702"/>
                  <a:gd name="connsiteX36-417" fmla="*/ 6037 w 290299"/>
                  <a:gd name="connsiteY36-418" fmla="*/ 347800 h 401702"/>
                  <a:gd name="connsiteX37-419" fmla="*/ 10428 w 290299"/>
                  <a:gd name="connsiteY37-420" fmla="*/ 191751 h 401702"/>
                  <a:gd name="connsiteX38-421" fmla="*/ 7913 w 290299"/>
                  <a:gd name="connsiteY38-422" fmla="*/ 76590 h 401702"/>
                  <a:gd name="connsiteX39-423" fmla="*/ 0 w 290299"/>
                  <a:gd name="connsiteY39-424" fmla="*/ 4939 h 401702"/>
                  <a:gd name="connsiteX40-425" fmla="*/ 39643 w 290299"/>
                  <a:gd name="connsiteY40-426" fmla="*/ 4939 h 401702"/>
                  <a:gd name="connsiteX41-427" fmla="*/ 168697 w 290299"/>
                  <a:gd name="connsiteY41-428" fmla="*/ 908 h 401702"/>
                  <a:gd name="connsiteX42-429" fmla="*/ 186255 w 290299"/>
                  <a:gd name="connsiteY42-430" fmla="*/ 0 h 401702"/>
                  <a:gd name="connsiteX0-431" fmla="*/ 186255 w 422567"/>
                  <a:gd name="connsiteY0-432" fmla="*/ 0 h 401702"/>
                  <a:gd name="connsiteX1-433" fmla="*/ 219723 w 422567"/>
                  <a:gd name="connsiteY1-434" fmla="*/ 6141 h 401702"/>
                  <a:gd name="connsiteX2-435" fmla="*/ 229949 w 422567"/>
                  <a:gd name="connsiteY2-436" fmla="*/ 27564 h 401702"/>
                  <a:gd name="connsiteX3-437" fmla="*/ 226860 w 422567"/>
                  <a:gd name="connsiteY3-438" fmla="*/ 44808 h 401702"/>
                  <a:gd name="connsiteX4-439" fmla="*/ 215247 w 422567"/>
                  <a:gd name="connsiteY4-440" fmla="*/ 68326 h 401702"/>
                  <a:gd name="connsiteX5-441" fmla="*/ 176895 w 422567"/>
                  <a:gd name="connsiteY5-442" fmla="*/ 58734 h 401702"/>
                  <a:gd name="connsiteX6-443" fmla="*/ 126603 w 422567"/>
                  <a:gd name="connsiteY6-444" fmla="*/ 55703 h 401702"/>
                  <a:gd name="connsiteX7-445" fmla="*/ 78887 w 422567"/>
                  <a:gd name="connsiteY7-446" fmla="*/ 56509 h 401702"/>
                  <a:gd name="connsiteX8-447" fmla="*/ 71096 w 422567"/>
                  <a:gd name="connsiteY8-448" fmla="*/ 56779 h 401702"/>
                  <a:gd name="connsiteX9-449" fmla="*/ 69128 w 422567"/>
                  <a:gd name="connsiteY9-450" fmla="*/ 165134 h 401702"/>
                  <a:gd name="connsiteX10-451" fmla="*/ 78584 w 422567"/>
                  <a:gd name="connsiteY10-452" fmla="*/ 165189 h 401702"/>
                  <a:gd name="connsiteX11-453" fmla="*/ 105366 w 422567"/>
                  <a:gd name="connsiteY11-454" fmla="*/ 165189 h 401702"/>
                  <a:gd name="connsiteX12-455" fmla="*/ 164219 w 422567"/>
                  <a:gd name="connsiteY12-456" fmla="*/ 163616 h 401702"/>
                  <a:gd name="connsiteX13-457" fmla="*/ 273213 w 422567"/>
                  <a:gd name="connsiteY13-458" fmla="*/ 165748 h 401702"/>
                  <a:gd name="connsiteX14-459" fmla="*/ 283739 w 422567"/>
                  <a:gd name="connsiteY14-460" fmla="*/ 220083 h 401702"/>
                  <a:gd name="connsiteX15-461" fmla="*/ 169174 w 422567"/>
                  <a:gd name="connsiteY15-462" fmla="*/ 217579 h 401702"/>
                  <a:gd name="connsiteX16-463" fmla="*/ 138432 w 422567"/>
                  <a:gd name="connsiteY16-464" fmla="*/ 217041 h 401702"/>
                  <a:gd name="connsiteX17-465" fmla="*/ 96483 w 422567"/>
                  <a:gd name="connsiteY17-466" fmla="*/ 216503 h 401702"/>
                  <a:gd name="connsiteX18-467" fmla="*/ 75885 w 422567"/>
                  <a:gd name="connsiteY18-468" fmla="*/ 216638 h 401702"/>
                  <a:gd name="connsiteX19-469" fmla="*/ 68052 w 422567"/>
                  <a:gd name="connsiteY19-470" fmla="*/ 216798 h 401702"/>
                  <a:gd name="connsiteX20-471" fmla="*/ 67334 w 422567"/>
                  <a:gd name="connsiteY20-472" fmla="*/ 274211 h 401702"/>
                  <a:gd name="connsiteX21-473" fmla="*/ 65355 w 422567"/>
                  <a:gd name="connsiteY21-474" fmla="*/ 346042 h 401702"/>
                  <a:gd name="connsiteX22-475" fmla="*/ 68074 w 422567"/>
                  <a:gd name="connsiteY22-476" fmla="*/ 346406 h 401702"/>
                  <a:gd name="connsiteX23-477" fmla="*/ 118015 w 422567"/>
                  <a:gd name="connsiteY23-478" fmla="*/ 347118 h 401702"/>
                  <a:gd name="connsiteX24-479" fmla="*/ 166181 w 422567"/>
                  <a:gd name="connsiteY24-480" fmla="*/ 343842 h 401702"/>
                  <a:gd name="connsiteX25-481" fmla="*/ 422426 w 422567"/>
                  <a:gd name="connsiteY25-482" fmla="*/ 342374 h 401702"/>
                  <a:gd name="connsiteX26-483" fmla="*/ 217294 w 422567"/>
                  <a:gd name="connsiteY26-484" fmla="*/ 354887 h 401702"/>
                  <a:gd name="connsiteX27-485" fmla="*/ 220071 w 422567"/>
                  <a:gd name="connsiteY27-486" fmla="*/ 370373 h 401702"/>
                  <a:gd name="connsiteX28-487" fmla="*/ 208623 w 422567"/>
                  <a:gd name="connsiteY28-488" fmla="*/ 394671 h 401702"/>
                  <a:gd name="connsiteX29-489" fmla="*/ 169062 w 422567"/>
                  <a:gd name="connsiteY29-490" fmla="*/ 401702 h 401702"/>
                  <a:gd name="connsiteX30-491" fmla="*/ 130011 w 422567"/>
                  <a:gd name="connsiteY30-492" fmla="*/ 400890 h 401702"/>
                  <a:gd name="connsiteX31-493" fmla="*/ 91762 w 422567"/>
                  <a:gd name="connsiteY31-494" fmla="*/ 400077 h 401702"/>
                  <a:gd name="connsiteX32-495" fmla="*/ 34884 w 422567"/>
                  <a:gd name="connsiteY32-496" fmla="*/ 401432 h 401702"/>
                  <a:gd name="connsiteX33-497" fmla="*/ 27389 w 422567"/>
                  <a:gd name="connsiteY33-498" fmla="*/ 401702 h 401702"/>
                  <a:gd name="connsiteX34-499" fmla="*/ 10035 w 422567"/>
                  <a:gd name="connsiteY34-500" fmla="*/ 395783 h 401702"/>
                  <a:gd name="connsiteX35-501" fmla="*/ 4665 w 422567"/>
                  <a:gd name="connsiteY35-502" fmla="*/ 376843 h 401702"/>
                  <a:gd name="connsiteX36-503" fmla="*/ 6037 w 422567"/>
                  <a:gd name="connsiteY36-504" fmla="*/ 347800 h 401702"/>
                  <a:gd name="connsiteX37-505" fmla="*/ 10428 w 422567"/>
                  <a:gd name="connsiteY37-506" fmla="*/ 191751 h 401702"/>
                  <a:gd name="connsiteX38-507" fmla="*/ 7913 w 422567"/>
                  <a:gd name="connsiteY38-508" fmla="*/ 76590 h 401702"/>
                  <a:gd name="connsiteX39-509" fmla="*/ 0 w 422567"/>
                  <a:gd name="connsiteY39-510" fmla="*/ 4939 h 401702"/>
                  <a:gd name="connsiteX40-511" fmla="*/ 39643 w 422567"/>
                  <a:gd name="connsiteY40-512" fmla="*/ 4939 h 401702"/>
                  <a:gd name="connsiteX41-513" fmla="*/ 168697 w 422567"/>
                  <a:gd name="connsiteY41-514" fmla="*/ 908 h 401702"/>
                  <a:gd name="connsiteX42-515" fmla="*/ 186255 w 422567"/>
                  <a:gd name="connsiteY42-516" fmla="*/ 0 h 401702"/>
                  <a:gd name="connsiteX0-517" fmla="*/ 186255 w 422569"/>
                  <a:gd name="connsiteY0-518" fmla="*/ 0 h 401702"/>
                  <a:gd name="connsiteX1-519" fmla="*/ 219723 w 422569"/>
                  <a:gd name="connsiteY1-520" fmla="*/ 6141 h 401702"/>
                  <a:gd name="connsiteX2-521" fmla="*/ 229949 w 422569"/>
                  <a:gd name="connsiteY2-522" fmla="*/ 27564 h 401702"/>
                  <a:gd name="connsiteX3-523" fmla="*/ 226860 w 422569"/>
                  <a:gd name="connsiteY3-524" fmla="*/ 44808 h 401702"/>
                  <a:gd name="connsiteX4-525" fmla="*/ 215247 w 422569"/>
                  <a:gd name="connsiteY4-526" fmla="*/ 68326 h 401702"/>
                  <a:gd name="connsiteX5-527" fmla="*/ 176895 w 422569"/>
                  <a:gd name="connsiteY5-528" fmla="*/ 58734 h 401702"/>
                  <a:gd name="connsiteX6-529" fmla="*/ 126603 w 422569"/>
                  <a:gd name="connsiteY6-530" fmla="*/ 55703 h 401702"/>
                  <a:gd name="connsiteX7-531" fmla="*/ 78887 w 422569"/>
                  <a:gd name="connsiteY7-532" fmla="*/ 56509 h 401702"/>
                  <a:gd name="connsiteX8-533" fmla="*/ 71096 w 422569"/>
                  <a:gd name="connsiteY8-534" fmla="*/ 56779 h 401702"/>
                  <a:gd name="connsiteX9-535" fmla="*/ 69128 w 422569"/>
                  <a:gd name="connsiteY9-536" fmla="*/ 165134 h 401702"/>
                  <a:gd name="connsiteX10-537" fmla="*/ 78584 w 422569"/>
                  <a:gd name="connsiteY10-538" fmla="*/ 165189 h 401702"/>
                  <a:gd name="connsiteX11-539" fmla="*/ 105366 w 422569"/>
                  <a:gd name="connsiteY11-540" fmla="*/ 165189 h 401702"/>
                  <a:gd name="connsiteX12-541" fmla="*/ 164219 w 422569"/>
                  <a:gd name="connsiteY12-542" fmla="*/ 163616 h 401702"/>
                  <a:gd name="connsiteX13-543" fmla="*/ 273213 w 422569"/>
                  <a:gd name="connsiteY13-544" fmla="*/ 165748 h 401702"/>
                  <a:gd name="connsiteX14-545" fmla="*/ 283739 w 422569"/>
                  <a:gd name="connsiteY14-546" fmla="*/ 220083 h 401702"/>
                  <a:gd name="connsiteX15-547" fmla="*/ 169174 w 422569"/>
                  <a:gd name="connsiteY15-548" fmla="*/ 217579 h 401702"/>
                  <a:gd name="connsiteX16-549" fmla="*/ 138432 w 422569"/>
                  <a:gd name="connsiteY16-550" fmla="*/ 217041 h 401702"/>
                  <a:gd name="connsiteX17-551" fmla="*/ 96483 w 422569"/>
                  <a:gd name="connsiteY17-552" fmla="*/ 216503 h 401702"/>
                  <a:gd name="connsiteX18-553" fmla="*/ 75885 w 422569"/>
                  <a:gd name="connsiteY18-554" fmla="*/ 216638 h 401702"/>
                  <a:gd name="connsiteX19-555" fmla="*/ 68052 w 422569"/>
                  <a:gd name="connsiteY19-556" fmla="*/ 216798 h 401702"/>
                  <a:gd name="connsiteX20-557" fmla="*/ 67334 w 422569"/>
                  <a:gd name="connsiteY20-558" fmla="*/ 274211 h 401702"/>
                  <a:gd name="connsiteX21-559" fmla="*/ 65355 w 422569"/>
                  <a:gd name="connsiteY21-560" fmla="*/ 346042 h 401702"/>
                  <a:gd name="connsiteX22-561" fmla="*/ 68074 w 422569"/>
                  <a:gd name="connsiteY22-562" fmla="*/ 346406 h 401702"/>
                  <a:gd name="connsiteX23-563" fmla="*/ 118015 w 422569"/>
                  <a:gd name="connsiteY23-564" fmla="*/ 347118 h 401702"/>
                  <a:gd name="connsiteX24-565" fmla="*/ 166181 w 422569"/>
                  <a:gd name="connsiteY24-566" fmla="*/ 343842 h 401702"/>
                  <a:gd name="connsiteX25-567" fmla="*/ 422426 w 422569"/>
                  <a:gd name="connsiteY25-568" fmla="*/ 342374 h 401702"/>
                  <a:gd name="connsiteX26-569" fmla="*/ 217294 w 422569"/>
                  <a:gd name="connsiteY26-570" fmla="*/ 354887 h 401702"/>
                  <a:gd name="connsiteX27-571" fmla="*/ 208623 w 422569"/>
                  <a:gd name="connsiteY27-572" fmla="*/ 394671 h 401702"/>
                  <a:gd name="connsiteX28-573" fmla="*/ 169062 w 422569"/>
                  <a:gd name="connsiteY28-574" fmla="*/ 401702 h 401702"/>
                  <a:gd name="connsiteX29-575" fmla="*/ 130011 w 422569"/>
                  <a:gd name="connsiteY29-576" fmla="*/ 400890 h 401702"/>
                  <a:gd name="connsiteX30-577" fmla="*/ 91762 w 422569"/>
                  <a:gd name="connsiteY30-578" fmla="*/ 400077 h 401702"/>
                  <a:gd name="connsiteX31-579" fmla="*/ 34884 w 422569"/>
                  <a:gd name="connsiteY31-580" fmla="*/ 401432 h 401702"/>
                  <a:gd name="connsiteX32-581" fmla="*/ 27389 w 422569"/>
                  <a:gd name="connsiteY32-582" fmla="*/ 401702 h 401702"/>
                  <a:gd name="connsiteX33-583" fmla="*/ 10035 w 422569"/>
                  <a:gd name="connsiteY33-584" fmla="*/ 395783 h 401702"/>
                  <a:gd name="connsiteX34-585" fmla="*/ 4665 w 422569"/>
                  <a:gd name="connsiteY34-586" fmla="*/ 376843 h 401702"/>
                  <a:gd name="connsiteX35-587" fmla="*/ 6037 w 422569"/>
                  <a:gd name="connsiteY35-588" fmla="*/ 347800 h 401702"/>
                  <a:gd name="connsiteX36-589" fmla="*/ 10428 w 422569"/>
                  <a:gd name="connsiteY36-590" fmla="*/ 191751 h 401702"/>
                  <a:gd name="connsiteX37-591" fmla="*/ 7913 w 422569"/>
                  <a:gd name="connsiteY37-592" fmla="*/ 76590 h 401702"/>
                  <a:gd name="connsiteX38-593" fmla="*/ 0 w 422569"/>
                  <a:gd name="connsiteY38-594" fmla="*/ 4939 h 401702"/>
                  <a:gd name="connsiteX39-595" fmla="*/ 39643 w 422569"/>
                  <a:gd name="connsiteY39-596" fmla="*/ 4939 h 401702"/>
                  <a:gd name="connsiteX40-597" fmla="*/ 168697 w 422569"/>
                  <a:gd name="connsiteY40-598" fmla="*/ 908 h 401702"/>
                  <a:gd name="connsiteX41-599" fmla="*/ 186255 w 422569"/>
                  <a:gd name="connsiteY41-600" fmla="*/ 0 h 401702"/>
                  <a:gd name="connsiteX0-601" fmla="*/ 186255 w 422630"/>
                  <a:gd name="connsiteY0-602" fmla="*/ 0 h 401702"/>
                  <a:gd name="connsiteX1-603" fmla="*/ 219723 w 422630"/>
                  <a:gd name="connsiteY1-604" fmla="*/ 6141 h 401702"/>
                  <a:gd name="connsiteX2-605" fmla="*/ 229949 w 422630"/>
                  <a:gd name="connsiteY2-606" fmla="*/ 27564 h 401702"/>
                  <a:gd name="connsiteX3-607" fmla="*/ 226860 w 422630"/>
                  <a:gd name="connsiteY3-608" fmla="*/ 44808 h 401702"/>
                  <a:gd name="connsiteX4-609" fmla="*/ 215247 w 422630"/>
                  <a:gd name="connsiteY4-610" fmla="*/ 68326 h 401702"/>
                  <a:gd name="connsiteX5-611" fmla="*/ 176895 w 422630"/>
                  <a:gd name="connsiteY5-612" fmla="*/ 58734 h 401702"/>
                  <a:gd name="connsiteX6-613" fmla="*/ 126603 w 422630"/>
                  <a:gd name="connsiteY6-614" fmla="*/ 55703 h 401702"/>
                  <a:gd name="connsiteX7-615" fmla="*/ 78887 w 422630"/>
                  <a:gd name="connsiteY7-616" fmla="*/ 56509 h 401702"/>
                  <a:gd name="connsiteX8-617" fmla="*/ 71096 w 422630"/>
                  <a:gd name="connsiteY8-618" fmla="*/ 56779 h 401702"/>
                  <a:gd name="connsiteX9-619" fmla="*/ 69128 w 422630"/>
                  <a:gd name="connsiteY9-620" fmla="*/ 165134 h 401702"/>
                  <a:gd name="connsiteX10-621" fmla="*/ 78584 w 422630"/>
                  <a:gd name="connsiteY10-622" fmla="*/ 165189 h 401702"/>
                  <a:gd name="connsiteX11-623" fmla="*/ 105366 w 422630"/>
                  <a:gd name="connsiteY11-624" fmla="*/ 165189 h 401702"/>
                  <a:gd name="connsiteX12-625" fmla="*/ 164219 w 422630"/>
                  <a:gd name="connsiteY12-626" fmla="*/ 163616 h 401702"/>
                  <a:gd name="connsiteX13-627" fmla="*/ 273213 w 422630"/>
                  <a:gd name="connsiteY13-628" fmla="*/ 165748 h 401702"/>
                  <a:gd name="connsiteX14-629" fmla="*/ 283739 w 422630"/>
                  <a:gd name="connsiteY14-630" fmla="*/ 220083 h 401702"/>
                  <a:gd name="connsiteX15-631" fmla="*/ 169174 w 422630"/>
                  <a:gd name="connsiteY15-632" fmla="*/ 217579 h 401702"/>
                  <a:gd name="connsiteX16-633" fmla="*/ 138432 w 422630"/>
                  <a:gd name="connsiteY16-634" fmla="*/ 217041 h 401702"/>
                  <a:gd name="connsiteX17-635" fmla="*/ 96483 w 422630"/>
                  <a:gd name="connsiteY17-636" fmla="*/ 216503 h 401702"/>
                  <a:gd name="connsiteX18-637" fmla="*/ 75885 w 422630"/>
                  <a:gd name="connsiteY18-638" fmla="*/ 216638 h 401702"/>
                  <a:gd name="connsiteX19-639" fmla="*/ 68052 w 422630"/>
                  <a:gd name="connsiteY19-640" fmla="*/ 216798 h 401702"/>
                  <a:gd name="connsiteX20-641" fmla="*/ 67334 w 422630"/>
                  <a:gd name="connsiteY20-642" fmla="*/ 274211 h 401702"/>
                  <a:gd name="connsiteX21-643" fmla="*/ 65355 w 422630"/>
                  <a:gd name="connsiteY21-644" fmla="*/ 346042 h 401702"/>
                  <a:gd name="connsiteX22-645" fmla="*/ 68074 w 422630"/>
                  <a:gd name="connsiteY22-646" fmla="*/ 346406 h 401702"/>
                  <a:gd name="connsiteX23-647" fmla="*/ 118015 w 422630"/>
                  <a:gd name="connsiteY23-648" fmla="*/ 347118 h 401702"/>
                  <a:gd name="connsiteX24-649" fmla="*/ 166181 w 422630"/>
                  <a:gd name="connsiteY24-650" fmla="*/ 343842 h 401702"/>
                  <a:gd name="connsiteX25-651" fmla="*/ 422426 w 422630"/>
                  <a:gd name="connsiteY25-652" fmla="*/ 342374 h 401702"/>
                  <a:gd name="connsiteX26-653" fmla="*/ 208623 w 422630"/>
                  <a:gd name="connsiteY26-654" fmla="*/ 394671 h 401702"/>
                  <a:gd name="connsiteX27-655" fmla="*/ 169062 w 422630"/>
                  <a:gd name="connsiteY27-656" fmla="*/ 401702 h 401702"/>
                  <a:gd name="connsiteX28-657" fmla="*/ 130011 w 422630"/>
                  <a:gd name="connsiteY28-658" fmla="*/ 400890 h 401702"/>
                  <a:gd name="connsiteX29-659" fmla="*/ 91762 w 422630"/>
                  <a:gd name="connsiteY29-660" fmla="*/ 400077 h 401702"/>
                  <a:gd name="connsiteX30-661" fmla="*/ 34884 w 422630"/>
                  <a:gd name="connsiteY30-662" fmla="*/ 401432 h 401702"/>
                  <a:gd name="connsiteX31-663" fmla="*/ 27389 w 422630"/>
                  <a:gd name="connsiteY31-664" fmla="*/ 401702 h 401702"/>
                  <a:gd name="connsiteX32-665" fmla="*/ 10035 w 422630"/>
                  <a:gd name="connsiteY32-666" fmla="*/ 395783 h 401702"/>
                  <a:gd name="connsiteX33-667" fmla="*/ 4665 w 422630"/>
                  <a:gd name="connsiteY33-668" fmla="*/ 376843 h 401702"/>
                  <a:gd name="connsiteX34-669" fmla="*/ 6037 w 422630"/>
                  <a:gd name="connsiteY34-670" fmla="*/ 347800 h 401702"/>
                  <a:gd name="connsiteX35-671" fmla="*/ 10428 w 422630"/>
                  <a:gd name="connsiteY35-672" fmla="*/ 191751 h 401702"/>
                  <a:gd name="connsiteX36-673" fmla="*/ 7913 w 422630"/>
                  <a:gd name="connsiteY36-674" fmla="*/ 76590 h 401702"/>
                  <a:gd name="connsiteX37-675" fmla="*/ 0 w 422630"/>
                  <a:gd name="connsiteY37-676" fmla="*/ 4939 h 401702"/>
                  <a:gd name="connsiteX38-677" fmla="*/ 39643 w 422630"/>
                  <a:gd name="connsiteY38-678" fmla="*/ 4939 h 401702"/>
                  <a:gd name="connsiteX39-679" fmla="*/ 168697 w 422630"/>
                  <a:gd name="connsiteY39-680" fmla="*/ 908 h 401702"/>
                  <a:gd name="connsiteX40-681" fmla="*/ 186255 w 422630"/>
                  <a:gd name="connsiteY40-682" fmla="*/ 0 h 401702"/>
                  <a:gd name="connsiteX0-683" fmla="*/ 186255 w 463766"/>
                  <a:gd name="connsiteY0-684" fmla="*/ 0 h 401702"/>
                  <a:gd name="connsiteX1-685" fmla="*/ 219723 w 463766"/>
                  <a:gd name="connsiteY1-686" fmla="*/ 6141 h 401702"/>
                  <a:gd name="connsiteX2-687" fmla="*/ 229949 w 463766"/>
                  <a:gd name="connsiteY2-688" fmla="*/ 27564 h 401702"/>
                  <a:gd name="connsiteX3-689" fmla="*/ 226860 w 463766"/>
                  <a:gd name="connsiteY3-690" fmla="*/ 44808 h 401702"/>
                  <a:gd name="connsiteX4-691" fmla="*/ 215247 w 463766"/>
                  <a:gd name="connsiteY4-692" fmla="*/ 68326 h 401702"/>
                  <a:gd name="connsiteX5-693" fmla="*/ 176895 w 463766"/>
                  <a:gd name="connsiteY5-694" fmla="*/ 58734 h 401702"/>
                  <a:gd name="connsiteX6-695" fmla="*/ 126603 w 463766"/>
                  <a:gd name="connsiteY6-696" fmla="*/ 55703 h 401702"/>
                  <a:gd name="connsiteX7-697" fmla="*/ 78887 w 463766"/>
                  <a:gd name="connsiteY7-698" fmla="*/ 56509 h 401702"/>
                  <a:gd name="connsiteX8-699" fmla="*/ 71096 w 463766"/>
                  <a:gd name="connsiteY8-700" fmla="*/ 56779 h 401702"/>
                  <a:gd name="connsiteX9-701" fmla="*/ 69128 w 463766"/>
                  <a:gd name="connsiteY9-702" fmla="*/ 165134 h 401702"/>
                  <a:gd name="connsiteX10-703" fmla="*/ 78584 w 463766"/>
                  <a:gd name="connsiteY10-704" fmla="*/ 165189 h 401702"/>
                  <a:gd name="connsiteX11-705" fmla="*/ 105366 w 463766"/>
                  <a:gd name="connsiteY11-706" fmla="*/ 165189 h 401702"/>
                  <a:gd name="connsiteX12-707" fmla="*/ 164219 w 463766"/>
                  <a:gd name="connsiteY12-708" fmla="*/ 163616 h 401702"/>
                  <a:gd name="connsiteX13-709" fmla="*/ 273213 w 463766"/>
                  <a:gd name="connsiteY13-710" fmla="*/ 165748 h 401702"/>
                  <a:gd name="connsiteX14-711" fmla="*/ 283739 w 463766"/>
                  <a:gd name="connsiteY14-712" fmla="*/ 220083 h 401702"/>
                  <a:gd name="connsiteX15-713" fmla="*/ 169174 w 463766"/>
                  <a:gd name="connsiteY15-714" fmla="*/ 217579 h 401702"/>
                  <a:gd name="connsiteX16-715" fmla="*/ 138432 w 463766"/>
                  <a:gd name="connsiteY16-716" fmla="*/ 217041 h 401702"/>
                  <a:gd name="connsiteX17-717" fmla="*/ 96483 w 463766"/>
                  <a:gd name="connsiteY17-718" fmla="*/ 216503 h 401702"/>
                  <a:gd name="connsiteX18-719" fmla="*/ 75885 w 463766"/>
                  <a:gd name="connsiteY18-720" fmla="*/ 216638 h 401702"/>
                  <a:gd name="connsiteX19-721" fmla="*/ 68052 w 463766"/>
                  <a:gd name="connsiteY19-722" fmla="*/ 216798 h 401702"/>
                  <a:gd name="connsiteX20-723" fmla="*/ 67334 w 463766"/>
                  <a:gd name="connsiteY20-724" fmla="*/ 274211 h 401702"/>
                  <a:gd name="connsiteX21-725" fmla="*/ 65355 w 463766"/>
                  <a:gd name="connsiteY21-726" fmla="*/ 346042 h 401702"/>
                  <a:gd name="connsiteX22-727" fmla="*/ 68074 w 463766"/>
                  <a:gd name="connsiteY22-728" fmla="*/ 346406 h 401702"/>
                  <a:gd name="connsiteX23-729" fmla="*/ 118015 w 463766"/>
                  <a:gd name="connsiteY23-730" fmla="*/ 347118 h 401702"/>
                  <a:gd name="connsiteX24-731" fmla="*/ 166181 w 463766"/>
                  <a:gd name="connsiteY24-732" fmla="*/ 343842 h 401702"/>
                  <a:gd name="connsiteX25-733" fmla="*/ 422426 w 463766"/>
                  <a:gd name="connsiteY25-734" fmla="*/ 342374 h 401702"/>
                  <a:gd name="connsiteX26-735" fmla="*/ 449129 w 463766"/>
                  <a:gd name="connsiteY26-736" fmla="*/ 394671 h 401702"/>
                  <a:gd name="connsiteX27-737" fmla="*/ 169062 w 463766"/>
                  <a:gd name="connsiteY27-738" fmla="*/ 401702 h 401702"/>
                  <a:gd name="connsiteX28-739" fmla="*/ 130011 w 463766"/>
                  <a:gd name="connsiteY28-740" fmla="*/ 400890 h 401702"/>
                  <a:gd name="connsiteX29-741" fmla="*/ 91762 w 463766"/>
                  <a:gd name="connsiteY29-742" fmla="*/ 400077 h 401702"/>
                  <a:gd name="connsiteX30-743" fmla="*/ 34884 w 463766"/>
                  <a:gd name="connsiteY30-744" fmla="*/ 401432 h 401702"/>
                  <a:gd name="connsiteX31-745" fmla="*/ 27389 w 463766"/>
                  <a:gd name="connsiteY31-746" fmla="*/ 401702 h 401702"/>
                  <a:gd name="connsiteX32-747" fmla="*/ 10035 w 463766"/>
                  <a:gd name="connsiteY32-748" fmla="*/ 395783 h 401702"/>
                  <a:gd name="connsiteX33-749" fmla="*/ 4665 w 463766"/>
                  <a:gd name="connsiteY33-750" fmla="*/ 376843 h 401702"/>
                  <a:gd name="connsiteX34-751" fmla="*/ 6037 w 463766"/>
                  <a:gd name="connsiteY34-752" fmla="*/ 347800 h 401702"/>
                  <a:gd name="connsiteX35-753" fmla="*/ 10428 w 463766"/>
                  <a:gd name="connsiteY35-754" fmla="*/ 191751 h 401702"/>
                  <a:gd name="connsiteX36-755" fmla="*/ 7913 w 463766"/>
                  <a:gd name="connsiteY36-756" fmla="*/ 76590 h 401702"/>
                  <a:gd name="connsiteX37-757" fmla="*/ 0 w 463766"/>
                  <a:gd name="connsiteY37-758" fmla="*/ 4939 h 401702"/>
                  <a:gd name="connsiteX38-759" fmla="*/ 39643 w 463766"/>
                  <a:gd name="connsiteY38-760" fmla="*/ 4939 h 401702"/>
                  <a:gd name="connsiteX39-761" fmla="*/ 168697 w 463766"/>
                  <a:gd name="connsiteY39-762" fmla="*/ 908 h 401702"/>
                  <a:gd name="connsiteX40-763" fmla="*/ 186255 w 463766"/>
                  <a:gd name="connsiteY40-764" fmla="*/ 0 h 401702"/>
                  <a:gd name="connsiteX0-765" fmla="*/ 186255 w 463766"/>
                  <a:gd name="connsiteY0-766" fmla="*/ 0 h 401702"/>
                  <a:gd name="connsiteX1-767" fmla="*/ 219723 w 463766"/>
                  <a:gd name="connsiteY1-768" fmla="*/ 6141 h 401702"/>
                  <a:gd name="connsiteX2-769" fmla="*/ 229949 w 463766"/>
                  <a:gd name="connsiteY2-770" fmla="*/ 27564 h 401702"/>
                  <a:gd name="connsiteX3-771" fmla="*/ 226860 w 463766"/>
                  <a:gd name="connsiteY3-772" fmla="*/ 44808 h 401702"/>
                  <a:gd name="connsiteX4-773" fmla="*/ 215247 w 463766"/>
                  <a:gd name="connsiteY4-774" fmla="*/ 68326 h 401702"/>
                  <a:gd name="connsiteX5-775" fmla="*/ 176895 w 463766"/>
                  <a:gd name="connsiteY5-776" fmla="*/ 58734 h 401702"/>
                  <a:gd name="connsiteX6-777" fmla="*/ 126603 w 463766"/>
                  <a:gd name="connsiteY6-778" fmla="*/ 55703 h 401702"/>
                  <a:gd name="connsiteX7-779" fmla="*/ 78887 w 463766"/>
                  <a:gd name="connsiteY7-780" fmla="*/ 56509 h 401702"/>
                  <a:gd name="connsiteX8-781" fmla="*/ 71096 w 463766"/>
                  <a:gd name="connsiteY8-782" fmla="*/ 56779 h 401702"/>
                  <a:gd name="connsiteX9-783" fmla="*/ 69128 w 463766"/>
                  <a:gd name="connsiteY9-784" fmla="*/ 165134 h 401702"/>
                  <a:gd name="connsiteX10-785" fmla="*/ 78584 w 463766"/>
                  <a:gd name="connsiteY10-786" fmla="*/ 165189 h 401702"/>
                  <a:gd name="connsiteX11-787" fmla="*/ 105366 w 463766"/>
                  <a:gd name="connsiteY11-788" fmla="*/ 165189 h 401702"/>
                  <a:gd name="connsiteX12-789" fmla="*/ 164219 w 463766"/>
                  <a:gd name="connsiteY12-790" fmla="*/ 163616 h 401702"/>
                  <a:gd name="connsiteX13-791" fmla="*/ 273213 w 463766"/>
                  <a:gd name="connsiteY13-792" fmla="*/ 165748 h 401702"/>
                  <a:gd name="connsiteX14-793" fmla="*/ 283739 w 463766"/>
                  <a:gd name="connsiteY14-794" fmla="*/ 220083 h 401702"/>
                  <a:gd name="connsiteX15-795" fmla="*/ 169174 w 463766"/>
                  <a:gd name="connsiteY15-796" fmla="*/ 217579 h 401702"/>
                  <a:gd name="connsiteX16-797" fmla="*/ 138432 w 463766"/>
                  <a:gd name="connsiteY16-798" fmla="*/ 217041 h 401702"/>
                  <a:gd name="connsiteX17-799" fmla="*/ 96483 w 463766"/>
                  <a:gd name="connsiteY17-800" fmla="*/ 216503 h 401702"/>
                  <a:gd name="connsiteX18-801" fmla="*/ 75885 w 463766"/>
                  <a:gd name="connsiteY18-802" fmla="*/ 216638 h 401702"/>
                  <a:gd name="connsiteX19-803" fmla="*/ 68052 w 463766"/>
                  <a:gd name="connsiteY19-804" fmla="*/ 216798 h 401702"/>
                  <a:gd name="connsiteX20-805" fmla="*/ 67334 w 463766"/>
                  <a:gd name="connsiteY20-806" fmla="*/ 274211 h 401702"/>
                  <a:gd name="connsiteX21-807" fmla="*/ 65355 w 463766"/>
                  <a:gd name="connsiteY21-808" fmla="*/ 346042 h 401702"/>
                  <a:gd name="connsiteX22-809" fmla="*/ 68074 w 463766"/>
                  <a:gd name="connsiteY22-810" fmla="*/ 346406 h 401702"/>
                  <a:gd name="connsiteX23-811" fmla="*/ 118015 w 463766"/>
                  <a:gd name="connsiteY23-812" fmla="*/ 347118 h 401702"/>
                  <a:gd name="connsiteX24-813" fmla="*/ 422426 w 463766"/>
                  <a:gd name="connsiteY24-814" fmla="*/ 342374 h 401702"/>
                  <a:gd name="connsiteX25-815" fmla="*/ 449129 w 463766"/>
                  <a:gd name="connsiteY25-816" fmla="*/ 394671 h 401702"/>
                  <a:gd name="connsiteX26-817" fmla="*/ 169062 w 463766"/>
                  <a:gd name="connsiteY26-818" fmla="*/ 401702 h 401702"/>
                  <a:gd name="connsiteX27-819" fmla="*/ 130011 w 463766"/>
                  <a:gd name="connsiteY27-820" fmla="*/ 400890 h 401702"/>
                  <a:gd name="connsiteX28-821" fmla="*/ 91762 w 463766"/>
                  <a:gd name="connsiteY28-822" fmla="*/ 400077 h 401702"/>
                  <a:gd name="connsiteX29-823" fmla="*/ 34884 w 463766"/>
                  <a:gd name="connsiteY29-824" fmla="*/ 401432 h 401702"/>
                  <a:gd name="connsiteX30-825" fmla="*/ 27389 w 463766"/>
                  <a:gd name="connsiteY30-826" fmla="*/ 401702 h 401702"/>
                  <a:gd name="connsiteX31-827" fmla="*/ 10035 w 463766"/>
                  <a:gd name="connsiteY31-828" fmla="*/ 395783 h 401702"/>
                  <a:gd name="connsiteX32-829" fmla="*/ 4665 w 463766"/>
                  <a:gd name="connsiteY32-830" fmla="*/ 376843 h 401702"/>
                  <a:gd name="connsiteX33-831" fmla="*/ 6037 w 463766"/>
                  <a:gd name="connsiteY33-832" fmla="*/ 347800 h 401702"/>
                  <a:gd name="connsiteX34-833" fmla="*/ 10428 w 463766"/>
                  <a:gd name="connsiteY34-834" fmla="*/ 191751 h 401702"/>
                  <a:gd name="connsiteX35-835" fmla="*/ 7913 w 463766"/>
                  <a:gd name="connsiteY35-836" fmla="*/ 76590 h 401702"/>
                  <a:gd name="connsiteX36-837" fmla="*/ 0 w 463766"/>
                  <a:gd name="connsiteY36-838" fmla="*/ 4939 h 401702"/>
                  <a:gd name="connsiteX37-839" fmla="*/ 39643 w 463766"/>
                  <a:gd name="connsiteY37-840" fmla="*/ 4939 h 401702"/>
                  <a:gd name="connsiteX38-841" fmla="*/ 168697 w 463766"/>
                  <a:gd name="connsiteY38-842" fmla="*/ 908 h 401702"/>
                  <a:gd name="connsiteX39-843" fmla="*/ 186255 w 463766"/>
                  <a:gd name="connsiteY39-844" fmla="*/ 0 h 401702"/>
                  <a:gd name="connsiteX0-845" fmla="*/ 186255 w 463766"/>
                  <a:gd name="connsiteY0-846" fmla="*/ 0 h 401702"/>
                  <a:gd name="connsiteX1-847" fmla="*/ 219723 w 463766"/>
                  <a:gd name="connsiteY1-848" fmla="*/ 6141 h 401702"/>
                  <a:gd name="connsiteX2-849" fmla="*/ 229949 w 463766"/>
                  <a:gd name="connsiteY2-850" fmla="*/ 27564 h 401702"/>
                  <a:gd name="connsiteX3-851" fmla="*/ 226860 w 463766"/>
                  <a:gd name="connsiteY3-852" fmla="*/ 44808 h 401702"/>
                  <a:gd name="connsiteX4-853" fmla="*/ 215247 w 463766"/>
                  <a:gd name="connsiteY4-854" fmla="*/ 68326 h 401702"/>
                  <a:gd name="connsiteX5-855" fmla="*/ 176895 w 463766"/>
                  <a:gd name="connsiteY5-856" fmla="*/ 58734 h 401702"/>
                  <a:gd name="connsiteX6-857" fmla="*/ 126603 w 463766"/>
                  <a:gd name="connsiteY6-858" fmla="*/ 55703 h 401702"/>
                  <a:gd name="connsiteX7-859" fmla="*/ 78887 w 463766"/>
                  <a:gd name="connsiteY7-860" fmla="*/ 56509 h 401702"/>
                  <a:gd name="connsiteX8-861" fmla="*/ 71096 w 463766"/>
                  <a:gd name="connsiteY8-862" fmla="*/ 56779 h 401702"/>
                  <a:gd name="connsiteX9-863" fmla="*/ 69128 w 463766"/>
                  <a:gd name="connsiteY9-864" fmla="*/ 165134 h 401702"/>
                  <a:gd name="connsiteX10-865" fmla="*/ 78584 w 463766"/>
                  <a:gd name="connsiteY10-866" fmla="*/ 165189 h 401702"/>
                  <a:gd name="connsiteX11-867" fmla="*/ 105366 w 463766"/>
                  <a:gd name="connsiteY11-868" fmla="*/ 165189 h 401702"/>
                  <a:gd name="connsiteX12-869" fmla="*/ 164219 w 463766"/>
                  <a:gd name="connsiteY12-870" fmla="*/ 163616 h 401702"/>
                  <a:gd name="connsiteX13-871" fmla="*/ 273213 w 463766"/>
                  <a:gd name="connsiteY13-872" fmla="*/ 165748 h 401702"/>
                  <a:gd name="connsiteX14-873" fmla="*/ 283739 w 463766"/>
                  <a:gd name="connsiteY14-874" fmla="*/ 220083 h 401702"/>
                  <a:gd name="connsiteX15-875" fmla="*/ 169174 w 463766"/>
                  <a:gd name="connsiteY15-876" fmla="*/ 217579 h 401702"/>
                  <a:gd name="connsiteX16-877" fmla="*/ 138432 w 463766"/>
                  <a:gd name="connsiteY16-878" fmla="*/ 217041 h 401702"/>
                  <a:gd name="connsiteX17-879" fmla="*/ 96483 w 463766"/>
                  <a:gd name="connsiteY17-880" fmla="*/ 216503 h 401702"/>
                  <a:gd name="connsiteX18-881" fmla="*/ 75885 w 463766"/>
                  <a:gd name="connsiteY18-882" fmla="*/ 216638 h 401702"/>
                  <a:gd name="connsiteX19-883" fmla="*/ 68052 w 463766"/>
                  <a:gd name="connsiteY19-884" fmla="*/ 216798 h 401702"/>
                  <a:gd name="connsiteX20-885" fmla="*/ 67334 w 463766"/>
                  <a:gd name="connsiteY20-886" fmla="*/ 274211 h 401702"/>
                  <a:gd name="connsiteX21-887" fmla="*/ 65355 w 463766"/>
                  <a:gd name="connsiteY21-888" fmla="*/ 346042 h 401702"/>
                  <a:gd name="connsiteX22-889" fmla="*/ 68074 w 463766"/>
                  <a:gd name="connsiteY22-890" fmla="*/ 346406 h 401702"/>
                  <a:gd name="connsiteX23-891" fmla="*/ 118015 w 463766"/>
                  <a:gd name="connsiteY23-892" fmla="*/ 347118 h 401702"/>
                  <a:gd name="connsiteX24-893" fmla="*/ 422426 w 463766"/>
                  <a:gd name="connsiteY24-894" fmla="*/ 344756 h 401702"/>
                  <a:gd name="connsiteX25-895" fmla="*/ 449129 w 463766"/>
                  <a:gd name="connsiteY25-896" fmla="*/ 394671 h 401702"/>
                  <a:gd name="connsiteX26-897" fmla="*/ 169062 w 463766"/>
                  <a:gd name="connsiteY26-898" fmla="*/ 401702 h 401702"/>
                  <a:gd name="connsiteX27-899" fmla="*/ 130011 w 463766"/>
                  <a:gd name="connsiteY27-900" fmla="*/ 400890 h 401702"/>
                  <a:gd name="connsiteX28-901" fmla="*/ 91762 w 463766"/>
                  <a:gd name="connsiteY28-902" fmla="*/ 400077 h 401702"/>
                  <a:gd name="connsiteX29-903" fmla="*/ 34884 w 463766"/>
                  <a:gd name="connsiteY29-904" fmla="*/ 401432 h 401702"/>
                  <a:gd name="connsiteX30-905" fmla="*/ 27389 w 463766"/>
                  <a:gd name="connsiteY30-906" fmla="*/ 401702 h 401702"/>
                  <a:gd name="connsiteX31-907" fmla="*/ 10035 w 463766"/>
                  <a:gd name="connsiteY31-908" fmla="*/ 395783 h 401702"/>
                  <a:gd name="connsiteX32-909" fmla="*/ 4665 w 463766"/>
                  <a:gd name="connsiteY32-910" fmla="*/ 376843 h 401702"/>
                  <a:gd name="connsiteX33-911" fmla="*/ 6037 w 463766"/>
                  <a:gd name="connsiteY33-912" fmla="*/ 347800 h 401702"/>
                  <a:gd name="connsiteX34-913" fmla="*/ 10428 w 463766"/>
                  <a:gd name="connsiteY34-914" fmla="*/ 191751 h 401702"/>
                  <a:gd name="connsiteX35-915" fmla="*/ 7913 w 463766"/>
                  <a:gd name="connsiteY35-916" fmla="*/ 76590 h 401702"/>
                  <a:gd name="connsiteX36-917" fmla="*/ 0 w 463766"/>
                  <a:gd name="connsiteY36-918" fmla="*/ 4939 h 401702"/>
                  <a:gd name="connsiteX37-919" fmla="*/ 39643 w 463766"/>
                  <a:gd name="connsiteY37-920" fmla="*/ 4939 h 401702"/>
                  <a:gd name="connsiteX38-921" fmla="*/ 168697 w 463766"/>
                  <a:gd name="connsiteY38-922" fmla="*/ 908 h 401702"/>
                  <a:gd name="connsiteX39-923" fmla="*/ 186255 w 463766"/>
                  <a:gd name="connsiteY39-924" fmla="*/ 0 h 401702"/>
                  <a:gd name="connsiteX0-925" fmla="*/ 186255 w 469689"/>
                  <a:gd name="connsiteY0-926" fmla="*/ 0 h 401863"/>
                  <a:gd name="connsiteX1-927" fmla="*/ 219723 w 469689"/>
                  <a:gd name="connsiteY1-928" fmla="*/ 6141 h 401863"/>
                  <a:gd name="connsiteX2-929" fmla="*/ 229949 w 469689"/>
                  <a:gd name="connsiteY2-930" fmla="*/ 27564 h 401863"/>
                  <a:gd name="connsiteX3-931" fmla="*/ 226860 w 469689"/>
                  <a:gd name="connsiteY3-932" fmla="*/ 44808 h 401863"/>
                  <a:gd name="connsiteX4-933" fmla="*/ 215247 w 469689"/>
                  <a:gd name="connsiteY4-934" fmla="*/ 68326 h 401863"/>
                  <a:gd name="connsiteX5-935" fmla="*/ 176895 w 469689"/>
                  <a:gd name="connsiteY5-936" fmla="*/ 58734 h 401863"/>
                  <a:gd name="connsiteX6-937" fmla="*/ 126603 w 469689"/>
                  <a:gd name="connsiteY6-938" fmla="*/ 55703 h 401863"/>
                  <a:gd name="connsiteX7-939" fmla="*/ 78887 w 469689"/>
                  <a:gd name="connsiteY7-940" fmla="*/ 56509 h 401863"/>
                  <a:gd name="connsiteX8-941" fmla="*/ 71096 w 469689"/>
                  <a:gd name="connsiteY8-942" fmla="*/ 56779 h 401863"/>
                  <a:gd name="connsiteX9-943" fmla="*/ 69128 w 469689"/>
                  <a:gd name="connsiteY9-944" fmla="*/ 165134 h 401863"/>
                  <a:gd name="connsiteX10-945" fmla="*/ 78584 w 469689"/>
                  <a:gd name="connsiteY10-946" fmla="*/ 165189 h 401863"/>
                  <a:gd name="connsiteX11-947" fmla="*/ 105366 w 469689"/>
                  <a:gd name="connsiteY11-948" fmla="*/ 165189 h 401863"/>
                  <a:gd name="connsiteX12-949" fmla="*/ 164219 w 469689"/>
                  <a:gd name="connsiteY12-950" fmla="*/ 163616 h 401863"/>
                  <a:gd name="connsiteX13-951" fmla="*/ 273213 w 469689"/>
                  <a:gd name="connsiteY13-952" fmla="*/ 165748 h 401863"/>
                  <a:gd name="connsiteX14-953" fmla="*/ 283739 w 469689"/>
                  <a:gd name="connsiteY14-954" fmla="*/ 220083 h 401863"/>
                  <a:gd name="connsiteX15-955" fmla="*/ 169174 w 469689"/>
                  <a:gd name="connsiteY15-956" fmla="*/ 217579 h 401863"/>
                  <a:gd name="connsiteX16-957" fmla="*/ 138432 w 469689"/>
                  <a:gd name="connsiteY16-958" fmla="*/ 217041 h 401863"/>
                  <a:gd name="connsiteX17-959" fmla="*/ 96483 w 469689"/>
                  <a:gd name="connsiteY17-960" fmla="*/ 216503 h 401863"/>
                  <a:gd name="connsiteX18-961" fmla="*/ 75885 w 469689"/>
                  <a:gd name="connsiteY18-962" fmla="*/ 216638 h 401863"/>
                  <a:gd name="connsiteX19-963" fmla="*/ 68052 w 469689"/>
                  <a:gd name="connsiteY19-964" fmla="*/ 216798 h 401863"/>
                  <a:gd name="connsiteX20-965" fmla="*/ 67334 w 469689"/>
                  <a:gd name="connsiteY20-966" fmla="*/ 274211 h 401863"/>
                  <a:gd name="connsiteX21-967" fmla="*/ 65355 w 469689"/>
                  <a:gd name="connsiteY21-968" fmla="*/ 346042 h 401863"/>
                  <a:gd name="connsiteX22-969" fmla="*/ 68074 w 469689"/>
                  <a:gd name="connsiteY22-970" fmla="*/ 346406 h 401863"/>
                  <a:gd name="connsiteX23-971" fmla="*/ 118015 w 469689"/>
                  <a:gd name="connsiteY23-972" fmla="*/ 347118 h 401863"/>
                  <a:gd name="connsiteX24-973" fmla="*/ 443857 w 469689"/>
                  <a:gd name="connsiteY24-974" fmla="*/ 337612 h 401863"/>
                  <a:gd name="connsiteX25-975" fmla="*/ 449129 w 469689"/>
                  <a:gd name="connsiteY25-976" fmla="*/ 394671 h 401863"/>
                  <a:gd name="connsiteX26-977" fmla="*/ 169062 w 469689"/>
                  <a:gd name="connsiteY26-978" fmla="*/ 401702 h 401863"/>
                  <a:gd name="connsiteX27-979" fmla="*/ 130011 w 469689"/>
                  <a:gd name="connsiteY27-980" fmla="*/ 400890 h 401863"/>
                  <a:gd name="connsiteX28-981" fmla="*/ 91762 w 469689"/>
                  <a:gd name="connsiteY28-982" fmla="*/ 400077 h 401863"/>
                  <a:gd name="connsiteX29-983" fmla="*/ 34884 w 469689"/>
                  <a:gd name="connsiteY29-984" fmla="*/ 401432 h 401863"/>
                  <a:gd name="connsiteX30-985" fmla="*/ 27389 w 469689"/>
                  <a:gd name="connsiteY30-986" fmla="*/ 401702 h 401863"/>
                  <a:gd name="connsiteX31-987" fmla="*/ 10035 w 469689"/>
                  <a:gd name="connsiteY31-988" fmla="*/ 395783 h 401863"/>
                  <a:gd name="connsiteX32-989" fmla="*/ 4665 w 469689"/>
                  <a:gd name="connsiteY32-990" fmla="*/ 376843 h 401863"/>
                  <a:gd name="connsiteX33-991" fmla="*/ 6037 w 469689"/>
                  <a:gd name="connsiteY33-992" fmla="*/ 347800 h 401863"/>
                  <a:gd name="connsiteX34-993" fmla="*/ 10428 w 469689"/>
                  <a:gd name="connsiteY34-994" fmla="*/ 191751 h 401863"/>
                  <a:gd name="connsiteX35-995" fmla="*/ 7913 w 469689"/>
                  <a:gd name="connsiteY35-996" fmla="*/ 76590 h 401863"/>
                  <a:gd name="connsiteX36-997" fmla="*/ 0 w 469689"/>
                  <a:gd name="connsiteY36-998" fmla="*/ 4939 h 401863"/>
                  <a:gd name="connsiteX37-999" fmla="*/ 39643 w 469689"/>
                  <a:gd name="connsiteY37-1000" fmla="*/ 4939 h 401863"/>
                  <a:gd name="connsiteX38-1001" fmla="*/ 168697 w 469689"/>
                  <a:gd name="connsiteY38-1002" fmla="*/ 908 h 401863"/>
                  <a:gd name="connsiteX39-1003" fmla="*/ 186255 w 469689"/>
                  <a:gd name="connsiteY39-1004" fmla="*/ 0 h 401863"/>
                  <a:gd name="connsiteX0-1005" fmla="*/ 186255 w 470501"/>
                  <a:gd name="connsiteY0-1006" fmla="*/ 0 h 401702"/>
                  <a:gd name="connsiteX1-1007" fmla="*/ 219723 w 470501"/>
                  <a:gd name="connsiteY1-1008" fmla="*/ 6141 h 401702"/>
                  <a:gd name="connsiteX2-1009" fmla="*/ 229949 w 470501"/>
                  <a:gd name="connsiteY2-1010" fmla="*/ 27564 h 401702"/>
                  <a:gd name="connsiteX3-1011" fmla="*/ 226860 w 470501"/>
                  <a:gd name="connsiteY3-1012" fmla="*/ 44808 h 401702"/>
                  <a:gd name="connsiteX4-1013" fmla="*/ 215247 w 470501"/>
                  <a:gd name="connsiteY4-1014" fmla="*/ 68326 h 401702"/>
                  <a:gd name="connsiteX5-1015" fmla="*/ 176895 w 470501"/>
                  <a:gd name="connsiteY5-1016" fmla="*/ 58734 h 401702"/>
                  <a:gd name="connsiteX6-1017" fmla="*/ 126603 w 470501"/>
                  <a:gd name="connsiteY6-1018" fmla="*/ 55703 h 401702"/>
                  <a:gd name="connsiteX7-1019" fmla="*/ 78887 w 470501"/>
                  <a:gd name="connsiteY7-1020" fmla="*/ 56509 h 401702"/>
                  <a:gd name="connsiteX8-1021" fmla="*/ 71096 w 470501"/>
                  <a:gd name="connsiteY8-1022" fmla="*/ 56779 h 401702"/>
                  <a:gd name="connsiteX9-1023" fmla="*/ 69128 w 470501"/>
                  <a:gd name="connsiteY9-1024" fmla="*/ 165134 h 401702"/>
                  <a:gd name="connsiteX10-1025" fmla="*/ 78584 w 470501"/>
                  <a:gd name="connsiteY10-1026" fmla="*/ 165189 h 401702"/>
                  <a:gd name="connsiteX11-1027" fmla="*/ 105366 w 470501"/>
                  <a:gd name="connsiteY11-1028" fmla="*/ 165189 h 401702"/>
                  <a:gd name="connsiteX12-1029" fmla="*/ 164219 w 470501"/>
                  <a:gd name="connsiteY12-1030" fmla="*/ 163616 h 401702"/>
                  <a:gd name="connsiteX13-1031" fmla="*/ 273213 w 470501"/>
                  <a:gd name="connsiteY13-1032" fmla="*/ 165748 h 401702"/>
                  <a:gd name="connsiteX14-1033" fmla="*/ 283739 w 470501"/>
                  <a:gd name="connsiteY14-1034" fmla="*/ 220083 h 401702"/>
                  <a:gd name="connsiteX15-1035" fmla="*/ 169174 w 470501"/>
                  <a:gd name="connsiteY15-1036" fmla="*/ 217579 h 401702"/>
                  <a:gd name="connsiteX16-1037" fmla="*/ 138432 w 470501"/>
                  <a:gd name="connsiteY16-1038" fmla="*/ 217041 h 401702"/>
                  <a:gd name="connsiteX17-1039" fmla="*/ 96483 w 470501"/>
                  <a:gd name="connsiteY17-1040" fmla="*/ 216503 h 401702"/>
                  <a:gd name="connsiteX18-1041" fmla="*/ 75885 w 470501"/>
                  <a:gd name="connsiteY18-1042" fmla="*/ 216638 h 401702"/>
                  <a:gd name="connsiteX19-1043" fmla="*/ 68052 w 470501"/>
                  <a:gd name="connsiteY19-1044" fmla="*/ 216798 h 401702"/>
                  <a:gd name="connsiteX20-1045" fmla="*/ 67334 w 470501"/>
                  <a:gd name="connsiteY20-1046" fmla="*/ 274211 h 401702"/>
                  <a:gd name="connsiteX21-1047" fmla="*/ 65355 w 470501"/>
                  <a:gd name="connsiteY21-1048" fmla="*/ 346042 h 401702"/>
                  <a:gd name="connsiteX22-1049" fmla="*/ 68074 w 470501"/>
                  <a:gd name="connsiteY22-1050" fmla="*/ 346406 h 401702"/>
                  <a:gd name="connsiteX23-1051" fmla="*/ 118015 w 470501"/>
                  <a:gd name="connsiteY23-1052" fmla="*/ 347118 h 401702"/>
                  <a:gd name="connsiteX24-1053" fmla="*/ 446238 w 470501"/>
                  <a:gd name="connsiteY24-1054" fmla="*/ 349518 h 401702"/>
                  <a:gd name="connsiteX25-1055" fmla="*/ 449129 w 470501"/>
                  <a:gd name="connsiteY25-1056" fmla="*/ 394671 h 401702"/>
                  <a:gd name="connsiteX26-1057" fmla="*/ 169062 w 470501"/>
                  <a:gd name="connsiteY26-1058" fmla="*/ 401702 h 401702"/>
                  <a:gd name="connsiteX27-1059" fmla="*/ 130011 w 470501"/>
                  <a:gd name="connsiteY27-1060" fmla="*/ 400890 h 401702"/>
                  <a:gd name="connsiteX28-1061" fmla="*/ 91762 w 470501"/>
                  <a:gd name="connsiteY28-1062" fmla="*/ 400077 h 401702"/>
                  <a:gd name="connsiteX29-1063" fmla="*/ 34884 w 470501"/>
                  <a:gd name="connsiteY29-1064" fmla="*/ 401432 h 401702"/>
                  <a:gd name="connsiteX30-1065" fmla="*/ 27389 w 470501"/>
                  <a:gd name="connsiteY30-1066" fmla="*/ 401702 h 401702"/>
                  <a:gd name="connsiteX31-1067" fmla="*/ 10035 w 470501"/>
                  <a:gd name="connsiteY31-1068" fmla="*/ 395783 h 401702"/>
                  <a:gd name="connsiteX32-1069" fmla="*/ 4665 w 470501"/>
                  <a:gd name="connsiteY32-1070" fmla="*/ 376843 h 401702"/>
                  <a:gd name="connsiteX33-1071" fmla="*/ 6037 w 470501"/>
                  <a:gd name="connsiteY33-1072" fmla="*/ 347800 h 401702"/>
                  <a:gd name="connsiteX34-1073" fmla="*/ 10428 w 470501"/>
                  <a:gd name="connsiteY34-1074" fmla="*/ 191751 h 401702"/>
                  <a:gd name="connsiteX35-1075" fmla="*/ 7913 w 470501"/>
                  <a:gd name="connsiteY35-1076" fmla="*/ 76590 h 401702"/>
                  <a:gd name="connsiteX36-1077" fmla="*/ 0 w 470501"/>
                  <a:gd name="connsiteY36-1078" fmla="*/ 4939 h 401702"/>
                  <a:gd name="connsiteX37-1079" fmla="*/ 39643 w 470501"/>
                  <a:gd name="connsiteY37-1080" fmla="*/ 4939 h 401702"/>
                  <a:gd name="connsiteX38-1081" fmla="*/ 168697 w 470501"/>
                  <a:gd name="connsiteY38-1082" fmla="*/ 908 h 401702"/>
                  <a:gd name="connsiteX39-1083" fmla="*/ 186255 w 470501"/>
                  <a:gd name="connsiteY39-1084" fmla="*/ 0 h 401702"/>
                  <a:gd name="connsiteX0-1085" fmla="*/ 186255 w 474027"/>
                  <a:gd name="connsiteY0-1086" fmla="*/ 0 h 407601"/>
                  <a:gd name="connsiteX1-1087" fmla="*/ 219723 w 474027"/>
                  <a:gd name="connsiteY1-1088" fmla="*/ 6141 h 407601"/>
                  <a:gd name="connsiteX2-1089" fmla="*/ 229949 w 474027"/>
                  <a:gd name="connsiteY2-1090" fmla="*/ 27564 h 407601"/>
                  <a:gd name="connsiteX3-1091" fmla="*/ 226860 w 474027"/>
                  <a:gd name="connsiteY3-1092" fmla="*/ 44808 h 407601"/>
                  <a:gd name="connsiteX4-1093" fmla="*/ 215247 w 474027"/>
                  <a:gd name="connsiteY4-1094" fmla="*/ 68326 h 407601"/>
                  <a:gd name="connsiteX5-1095" fmla="*/ 176895 w 474027"/>
                  <a:gd name="connsiteY5-1096" fmla="*/ 58734 h 407601"/>
                  <a:gd name="connsiteX6-1097" fmla="*/ 126603 w 474027"/>
                  <a:gd name="connsiteY6-1098" fmla="*/ 55703 h 407601"/>
                  <a:gd name="connsiteX7-1099" fmla="*/ 78887 w 474027"/>
                  <a:gd name="connsiteY7-1100" fmla="*/ 56509 h 407601"/>
                  <a:gd name="connsiteX8-1101" fmla="*/ 71096 w 474027"/>
                  <a:gd name="connsiteY8-1102" fmla="*/ 56779 h 407601"/>
                  <a:gd name="connsiteX9-1103" fmla="*/ 69128 w 474027"/>
                  <a:gd name="connsiteY9-1104" fmla="*/ 165134 h 407601"/>
                  <a:gd name="connsiteX10-1105" fmla="*/ 78584 w 474027"/>
                  <a:gd name="connsiteY10-1106" fmla="*/ 165189 h 407601"/>
                  <a:gd name="connsiteX11-1107" fmla="*/ 105366 w 474027"/>
                  <a:gd name="connsiteY11-1108" fmla="*/ 165189 h 407601"/>
                  <a:gd name="connsiteX12-1109" fmla="*/ 164219 w 474027"/>
                  <a:gd name="connsiteY12-1110" fmla="*/ 163616 h 407601"/>
                  <a:gd name="connsiteX13-1111" fmla="*/ 273213 w 474027"/>
                  <a:gd name="connsiteY13-1112" fmla="*/ 165748 h 407601"/>
                  <a:gd name="connsiteX14-1113" fmla="*/ 283739 w 474027"/>
                  <a:gd name="connsiteY14-1114" fmla="*/ 220083 h 407601"/>
                  <a:gd name="connsiteX15-1115" fmla="*/ 169174 w 474027"/>
                  <a:gd name="connsiteY15-1116" fmla="*/ 217579 h 407601"/>
                  <a:gd name="connsiteX16-1117" fmla="*/ 138432 w 474027"/>
                  <a:gd name="connsiteY16-1118" fmla="*/ 217041 h 407601"/>
                  <a:gd name="connsiteX17-1119" fmla="*/ 96483 w 474027"/>
                  <a:gd name="connsiteY17-1120" fmla="*/ 216503 h 407601"/>
                  <a:gd name="connsiteX18-1121" fmla="*/ 75885 w 474027"/>
                  <a:gd name="connsiteY18-1122" fmla="*/ 216638 h 407601"/>
                  <a:gd name="connsiteX19-1123" fmla="*/ 68052 w 474027"/>
                  <a:gd name="connsiteY19-1124" fmla="*/ 216798 h 407601"/>
                  <a:gd name="connsiteX20-1125" fmla="*/ 67334 w 474027"/>
                  <a:gd name="connsiteY20-1126" fmla="*/ 274211 h 407601"/>
                  <a:gd name="connsiteX21-1127" fmla="*/ 65355 w 474027"/>
                  <a:gd name="connsiteY21-1128" fmla="*/ 346042 h 407601"/>
                  <a:gd name="connsiteX22-1129" fmla="*/ 68074 w 474027"/>
                  <a:gd name="connsiteY22-1130" fmla="*/ 346406 h 407601"/>
                  <a:gd name="connsiteX23-1131" fmla="*/ 118015 w 474027"/>
                  <a:gd name="connsiteY23-1132" fmla="*/ 347118 h 407601"/>
                  <a:gd name="connsiteX24-1133" fmla="*/ 446238 w 474027"/>
                  <a:gd name="connsiteY24-1134" fmla="*/ 349518 h 407601"/>
                  <a:gd name="connsiteX25-1135" fmla="*/ 453891 w 474027"/>
                  <a:gd name="connsiteY25-1136" fmla="*/ 404196 h 407601"/>
                  <a:gd name="connsiteX26-1137" fmla="*/ 169062 w 474027"/>
                  <a:gd name="connsiteY26-1138" fmla="*/ 401702 h 407601"/>
                  <a:gd name="connsiteX27-1139" fmla="*/ 130011 w 474027"/>
                  <a:gd name="connsiteY27-1140" fmla="*/ 400890 h 407601"/>
                  <a:gd name="connsiteX28-1141" fmla="*/ 91762 w 474027"/>
                  <a:gd name="connsiteY28-1142" fmla="*/ 400077 h 407601"/>
                  <a:gd name="connsiteX29-1143" fmla="*/ 34884 w 474027"/>
                  <a:gd name="connsiteY29-1144" fmla="*/ 401432 h 407601"/>
                  <a:gd name="connsiteX30-1145" fmla="*/ 27389 w 474027"/>
                  <a:gd name="connsiteY30-1146" fmla="*/ 401702 h 407601"/>
                  <a:gd name="connsiteX31-1147" fmla="*/ 10035 w 474027"/>
                  <a:gd name="connsiteY31-1148" fmla="*/ 395783 h 407601"/>
                  <a:gd name="connsiteX32-1149" fmla="*/ 4665 w 474027"/>
                  <a:gd name="connsiteY32-1150" fmla="*/ 376843 h 407601"/>
                  <a:gd name="connsiteX33-1151" fmla="*/ 6037 w 474027"/>
                  <a:gd name="connsiteY33-1152" fmla="*/ 347800 h 407601"/>
                  <a:gd name="connsiteX34-1153" fmla="*/ 10428 w 474027"/>
                  <a:gd name="connsiteY34-1154" fmla="*/ 191751 h 407601"/>
                  <a:gd name="connsiteX35-1155" fmla="*/ 7913 w 474027"/>
                  <a:gd name="connsiteY35-1156" fmla="*/ 76590 h 407601"/>
                  <a:gd name="connsiteX36-1157" fmla="*/ 0 w 474027"/>
                  <a:gd name="connsiteY36-1158" fmla="*/ 4939 h 407601"/>
                  <a:gd name="connsiteX37-1159" fmla="*/ 39643 w 474027"/>
                  <a:gd name="connsiteY37-1160" fmla="*/ 4939 h 407601"/>
                  <a:gd name="connsiteX38-1161" fmla="*/ 168697 w 474027"/>
                  <a:gd name="connsiteY38-1162" fmla="*/ 908 h 407601"/>
                  <a:gd name="connsiteX39-1163" fmla="*/ 186255 w 474027"/>
                  <a:gd name="connsiteY39-1164" fmla="*/ 0 h 407601"/>
                  <a:gd name="connsiteX0-1165" fmla="*/ 186255 w 460297"/>
                  <a:gd name="connsiteY0-1166" fmla="*/ 0 h 411803"/>
                  <a:gd name="connsiteX1-1167" fmla="*/ 219723 w 460297"/>
                  <a:gd name="connsiteY1-1168" fmla="*/ 6141 h 411803"/>
                  <a:gd name="connsiteX2-1169" fmla="*/ 229949 w 460297"/>
                  <a:gd name="connsiteY2-1170" fmla="*/ 27564 h 411803"/>
                  <a:gd name="connsiteX3-1171" fmla="*/ 226860 w 460297"/>
                  <a:gd name="connsiteY3-1172" fmla="*/ 44808 h 411803"/>
                  <a:gd name="connsiteX4-1173" fmla="*/ 215247 w 460297"/>
                  <a:gd name="connsiteY4-1174" fmla="*/ 68326 h 411803"/>
                  <a:gd name="connsiteX5-1175" fmla="*/ 176895 w 460297"/>
                  <a:gd name="connsiteY5-1176" fmla="*/ 58734 h 411803"/>
                  <a:gd name="connsiteX6-1177" fmla="*/ 126603 w 460297"/>
                  <a:gd name="connsiteY6-1178" fmla="*/ 55703 h 411803"/>
                  <a:gd name="connsiteX7-1179" fmla="*/ 78887 w 460297"/>
                  <a:gd name="connsiteY7-1180" fmla="*/ 56509 h 411803"/>
                  <a:gd name="connsiteX8-1181" fmla="*/ 71096 w 460297"/>
                  <a:gd name="connsiteY8-1182" fmla="*/ 56779 h 411803"/>
                  <a:gd name="connsiteX9-1183" fmla="*/ 69128 w 460297"/>
                  <a:gd name="connsiteY9-1184" fmla="*/ 165134 h 411803"/>
                  <a:gd name="connsiteX10-1185" fmla="*/ 78584 w 460297"/>
                  <a:gd name="connsiteY10-1186" fmla="*/ 165189 h 411803"/>
                  <a:gd name="connsiteX11-1187" fmla="*/ 105366 w 460297"/>
                  <a:gd name="connsiteY11-1188" fmla="*/ 165189 h 411803"/>
                  <a:gd name="connsiteX12-1189" fmla="*/ 164219 w 460297"/>
                  <a:gd name="connsiteY12-1190" fmla="*/ 163616 h 411803"/>
                  <a:gd name="connsiteX13-1191" fmla="*/ 273213 w 460297"/>
                  <a:gd name="connsiteY13-1192" fmla="*/ 165748 h 411803"/>
                  <a:gd name="connsiteX14-1193" fmla="*/ 283739 w 460297"/>
                  <a:gd name="connsiteY14-1194" fmla="*/ 220083 h 411803"/>
                  <a:gd name="connsiteX15-1195" fmla="*/ 169174 w 460297"/>
                  <a:gd name="connsiteY15-1196" fmla="*/ 217579 h 411803"/>
                  <a:gd name="connsiteX16-1197" fmla="*/ 138432 w 460297"/>
                  <a:gd name="connsiteY16-1198" fmla="*/ 217041 h 411803"/>
                  <a:gd name="connsiteX17-1199" fmla="*/ 96483 w 460297"/>
                  <a:gd name="connsiteY17-1200" fmla="*/ 216503 h 411803"/>
                  <a:gd name="connsiteX18-1201" fmla="*/ 75885 w 460297"/>
                  <a:gd name="connsiteY18-1202" fmla="*/ 216638 h 411803"/>
                  <a:gd name="connsiteX19-1203" fmla="*/ 68052 w 460297"/>
                  <a:gd name="connsiteY19-1204" fmla="*/ 216798 h 411803"/>
                  <a:gd name="connsiteX20-1205" fmla="*/ 67334 w 460297"/>
                  <a:gd name="connsiteY20-1206" fmla="*/ 274211 h 411803"/>
                  <a:gd name="connsiteX21-1207" fmla="*/ 65355 w 460297"/>
                  <a:gd name="connsiteY21-1208" fmla="*/ 346042 h 411803"/>
                  <a:gd name="connsiteX22-1209" fmla="*/ 68074 w 460297"/>
                  <a:gd name="connsiteY22-1210" fmla="*/ 346406 h 411803"/>
                  <a:gd name="connsiteX23-1211" fmla="*/ 118015 w 460297"/>
                  <a:gd name="connsiteY23-1212" fmla="*/ 347118 h 411803"/>
                  <a:gd name="connsiteX24-1213" fmla="*/ 446238 w 460297"/>
                  <a:gd name="connsiteY24-1214" fmla="*/ 349518 h 411803"/>
                  <a:gd name="connsiteX25-1215" fmla="*/ 453891 w 460297"/>
                  <a:gd name="connsiteY25-1216" fmla="*/ 404196 h 411803"/>
                  <a:gd name="connsiteX26-1217" fmla="*/ 169062 w 460297"/>
                  <a:gd name="connsiteY26-1218" fmla="*/ 401702 h 411803"/>
                  <a:gd name="connsiteX27-1219" fmla="*/ 130011 w 460297"/>
                  <a:gd name="connsiteY27-1220" fmla="*/ 400890 h 411803"/>
                  <a:gd name="connsiteX28-1221" fmla="*/ 91762 w 460297"/>
                  <a:gd name="connsiteY28-1222" fmla="*/ 400077 h 411803"/>
                  <a:gd name="connsiteX29-1223" fmla="*/ 34884 w 460297"/>
                  <a:gd name="connsiteY29-1224" fmla="*/ 401432 h 411803"/>
                  <a:gd name="connsiteX30-1225" fmla="*/ 27389 w 460297"/>
                  <a:gd name="connsiteY30-1226" fmla="*/ 401702 h 411803"/>
                  <a:gd name="connsiteX31-1227" fmla="*/ 10035 w 460297"/>
                  <a:gd name="connsiteY31-1228" fmla="*/ 395783 h 411803"/>
                  <a:gd name="connsiteX32-1229" fmla="*/ 4665 w 460297"/>
                  <a:gd name="connsiteY32-1230" fmla="*/ 376843 h 411803"/>
                  <a:gd name="connsiteX33-1231" fmla="*/ 6037 w 460297"/>
                  <a:gd name="connsiteY33-1232" fmla="*/ 347800 h 411803"/>
                  <a:gd name="connsiteX34-1233" fmla="*/ 10428 w 460297"/>
                  <a:gd name="connsiteY34-1234" fmla="*/ 191751 h 411803"/>
                  <a:gd name="connsiteX35-1235" fmla="*/ 7913 w 460297"/>
                  <a:gd name="connsiteY35-1236" fmla="*/ 76590 h 411803"/>
                  <a:gd name="connsiteX36-1237" fmla="*/ 0 w 460297"/>
                  <a:gd name="connsiteY36-1238" fmla="*/ 4939 h 411803"/>
                  <a:gd name="connsiteX37-1239" fmla="*/ 39643 w 460297"/>
                  <a:gd name="connsiteY37-1240" fmla="*/ 4939 h 411803"/>
                  <a:gd name="connsiteX38-1241" fmla="*/ 168697 w 460297"/>
                  <a:gd name="connsiteY38-1242" fmla="*/ 908 h 411803"/>
                  <a:gd name="connsiteX39-1243" fmla="*/ 186255 w 460297"/>
                  <a:gd name="connsiteY39-1244" fmla="*/ 0 h 411803"/>
                  <a:gd name="connsiteX0-1245" fmla="*/ 186255 w 460297"/>
                  <a:gd name="connsiteY0-1246" fmla="*/ 0 h 406563"/>
                  <a:gd name="connsiteX1-1247" fmla="*/ 219723 w 460297"/>
                  <a:gd name="connsiteY1-1248" fmla="*/ 6141 h 406563"/>
                  <a:gd name="connsiteX2-1249" fmla="*/ 229949 w 460297"/>
                  <a:gd name="connsiteY2-1250" fmla="*/ 27564 h 406563"/>
                  <a:gd name="connsiteX3-1251" fmla="*/ 226860 w 460297"/>
                  <a:gd name="connsiteY3-1252" fmla="*/ 44808 h 406563"/>
                  <a:gd name="connsiteX4-1253" fmla="*/ 215247 w 460297"/>
                  <a:gd name="connsiteY4-1254" fmla="*/ 68326 h 406563"/>
                  <a:gd name="connsiteX5-1255" fmla="*/ 176895 w 460297"/>
                  <a:gd name="connsiteY5-1256" fmla="*/ 58734 h 406563"/>
                  <a:gd name="connsiteX6-1257" fmla="*/ 126603 w 460297"/>
                  <a:gd name="connsiteY6-1258" fmla="*/ 55703 h 406563"/>
                  <a:gd name="connsiteX7-1259" fmla="*/ 78887 w 460297"/>
                  <a:gd name="connsiteY7-1260" fmla="*/ 56509 h 406563"/>
                  <a:gd name="connsiteX8-1261" fmla="*/ 71096 w 460297"/>
                  <a:gd name="connsiteY8-1262" fmla="*/ 56779 h 406563"/>
                  <a:gd name="connsiteX9-1263" fmla="*/ 69128 w 460297"/>
                  <a:gd name="connsiteY9-1264" fmla="*/ 165134 h 406563"/>
                  <a:gd name="connsiteX10-1265" fmla="*/ 78584 w 460297"/>
                  <a:gd name="connsiteY10-1266" fmla="*/ 165189 h 406563"/>
                  <a:gd name="connsiteX11-1267" fmla="*/ 105366 w 460297"/>
                  <a:gd name="connsiteY11-1268" fmla="*/ 165189 h 406563"/>
                  <a:gd name="connsiteX12-1269" fmla="*/ 164219 w 460297"/>
                  <a:gd name="connsiteY12-1270" fmla="*/ 163616 h 406563"/>
                  <a:gd name="connsiteX13-1271" fmla="*/ 273213 w 460297"/>
                  <a:gd name="connsiteY13-1272" fmla="*/ 165748 h 406563"/>
                  <a:gd name="connsiteX14-1273" fmla="*/ 283739 w 460297"/>
                  <a:gd name="connsiteY14-1274" fmla="*/ 220083 h 406563"/>
                  <a:gd name="connsiteX15-1275" fmla="*/ 169174 w 460297"/>
                  <a:gd name="connsiteY15-1276" fmla="*/ 217579 h 406563"/>
                  <a:gd name="connsiteX16-1277" fmla="*/ 138432 w 460297"/>
                  <a:gd name="connsiteY16-1278" fmla="*/ 217041 h 406563"/>
                  <a:gd name="connsiteX17-1279" fmla="*/ 96483 w 460297"/>
                  <a:gd name="connsiteY17-1280" fmla="*/ 216503 h 406563"/>
                  <a:gd name="connsiteX18-1281" fmla="*/ 75885 w 460297"/>
                  <a:gd name="connsiteY18-1282" fmla="*/ 216638 h 406563"/>
                  <a:gd name="connsiteX19-1283" fmla="*/ 68052 w 460297"/>
                  <a:gd name="connsiteY19-1284" fmla="*/ 216798 h 406563"/>
                  <a:gd name="connsiteX20-1285" fmla="*/ 67334 w 460297"/>
                  <a:gd name="connsiteY20-1286" fmla="*/ 274211 h 406563"/>
                  <a:gd name="connsiteX21-1287" fmla="*/ 65355 w 460297"/>
                  <a:gd name="connsiteY21-1288" fmla="*/ 346042 h 406563"/>
                  <a:gd name="connsiteX22-1289" fmla="*/ 68074 w 460297"/>
                  <a:gd name="connsiteY22-1290" fmla="*/ 346406 h 406563"/>
                  <a:gd name="connsiteX23-1291" fmla="*/ 118015 w 460297"/>
                  <a:gd name="connsiteY23-1292" fmla="*/ 347118 h 406563"/>
                  <a:gd name="connsiteX24-1293" fmla="*/ 446238 w 460297"/>
                  <a:gd name="connsiteY24-1294" fmla="*/ 349518 h 406563"/>
                  <a:gd name="connsiteX25-1295" fmla="*/ 453891 w 460297"/>
                  <a:gd name="connsiteY25-1296" fmla="*/ 404196 h 406563"/>
                  <a:gd name="connsiteX26-1297" fmla="*/ 169062 w 460297"/>
                  <a:gd name="connsiteY26-1298" fmla="*/ 401702 h 406563"/>
                  <a:gd name="connsiteX27-1299" fmla="*/ 130011 w 460297"/>
                  <a:gd name="connsiteY27-1300" fmla="*/ 400890 h 406563"/>
                  <a:gd name="connsiteX28-1301" fmla="*/ 91762 w 460297"/>
                  <a:gd name="connsiteY28-1302" fmla="*/ 400077 h 406563"/>
                  <a:gd name="connsiteX29-1303" fmla="*/ 34884 w 460297"/>
                  <a:gd name="connsiteY29-1304" fmla="*/ 401432 h 406563"/>
                  <a:gd name="connsiteX30-1305" fmla="*/ 27389 w 460297"/>
                  <a:gd name="connsiteY30-1306" fmla="*/ 401702 h 406563"/>
                  <a:gd name="connsiteX31-1307" fmla="*/ 10035 w 460297"/>
                  <a:gd name="connsiteY31-1308" fmla="*/ 395783 h 406563"/>
                  <a:gd name="connsiteX32-1309" fmla="*/ 4665 w 460297"/>
                  <a:gd name="connsiteY32-1310" fmla="*/ 376843 h 406563"/>
                  <a:gd name="connsiteX33-1311" fmla="*/ 6037 w 460297"/>
                  <a:gd name="connsiteY33-1312" fmla="*/ 347800 h 406563"/>
                  <a:gd name="connsiteX34-1313" fmla="*/ 10428 w 460297"/>
                  <a:gd name="connsiteY34-1314" fmla="*/ 191751 h 406563"/>
                  <a:gd name="connsiteX35-1315" fmla="*/ 7913 w 460297"/>
                  <a:gd name="connsiteY35-1316" fmla="*/ 76590 h 406563"/>
                  <a:gd name="connsiteX36-1317" fmla="*/ 0 w 460297"/>
                  <a:gd name="connsiteY36-1318" fmla="*/ 4939 h 406563"/>
                  <a:gd name="connsiteX37-1319" fmla="*/ 39643 w 460297"/>
                  <a:gd name="connsiteY37-1320" fmla="*/ 4939 h 406563"/>
                  <a:gd name="connsiteX38-1321" fmla="*/ 168697 w 460297"/>
                  <a:gd name="connsiteY38-1322" fmla="*/ 908 h 406563"/>
                  <a:gd name="connsiteX39-1323" fmla="*/ 186255 w 460297"/>
                  <a:gd name="connsiteY39-1324" fmla="*/ 0 h 406563"/>
                  <a:gd name="connsiteX0-1325" fmla="*/ 186255 w 460297"/>
                  <a:gd name="connsiteY0-1326" fmla="*/ 0 h 406563"/>
                  <a:gd name="connsiteX1-1327" fmla="*/ 219723 w 460297"/>
                  <a:gd name="connsiteY1-1328" fmla="*/ 6141 h 406563"/>
                  <a:gd name="connsiteX2-1329" fmla="*/ 229949 w 460297"/>
                  <a:gd name="connsiteY2-1330" fmla="*/ 27564 h 406563"/>
                  <a:gd name="connsiteX3-1331" fmla="*/ 226860 w 460297"/>
                  <a:gd name="connsiteY3-1332" fmla="*/ 44808 h 406563"/>
                  <a:gd name="connsiteX4-1333" fmla="*/ 215247 w 460297"/>
                  <a:gd name="connsiteY4-1334" fmla="*/ 68326 h 406563"/>
                  <a:gd name="connsiteX5-1335" fmla="*/ 176895 w 460297"/>
                  <a:gd name="connsiteY5-1336" fmla="*/ 58734 h 406563"/>
                  <a:gd name="connsiteX6-1337" fmla="*/ 126603 w 460297"/>
                  <a:gd name="connsiteY6-1338" fmla="*/ 55703 h 406563"/>
                  <a:gd name="connsiteX7-1339" fmla="*/ 78887 w 460297"/>
                  <a:gd name="connsiteY7-1340" fmla="*/ 56509 h 406563"/>
                  <a:gd name="connsiteX8-1341" fmla="*/ 71096 w 460297"/>
                  <a:gd name="connsiteY8-1342" fmla="*/ 56779 h 406563"/>
                  <a:gd name="connsiteX9-1343" fmla="*/ 69128 w 460297"/>
                  <a:gd name="connsiteY9-1344" fmla="*/ 165134 h 406563"/>
                  <a:gd name="connsiteX10-1345" fmla="*/ 78584 w 460297"/>
                  <a:gd name="connsiteY10-1346" fmla="*/ 165189 h 406563"/>
                  <a:gd name="connsiteX11-1347" fmla="*/ 105366 w 460297"/>
                  <a:gd name="connsiteY11-1348" fmla="*/ 165189 h 406563"/>
                  <a:gd name="connsiteX12-1349" fmla="*/ 164219 w 460297"/>
                  <a:gd name="connsiteY12-1350" fmla="*/ 163616 h 406563"/>
                  <a:gd name="connsiteX13-1351" fmla="*/ 273213 w 460297"/>
                  <a:gd name="connsiteY13-1352" fmla="*/ 165748 h 406563"/>
                  <a:gd name="connsiteX14-1353" fmla="*/ 283739 w 460297"/>
                  <a:gd name="connsiteY14-1354" fmla="*/ 220083 h 406563"/>
                  <a:gd name="connsiteX15-1355" fmla="*/ 169174 w 460297"/>
                  <a:gd name="connsiteY15-1356" fmla="*/ 217579 h 406563"/>
                  <a:gd name="connsiteX16-1357" fmla="*/ 138432 w 460297"/>
                  <a:gd name="connsiteY16-1358" fmla="*/ 217041 h 406563"/>
                  <a:gd name="connsiteX17-1359" fmla="*/ 96483 w 460297"/>
                  <a:gd name="connsiteY17-1360" fmla="*/ 216503 h 406563"/>
                  <a:gd name="connsiteX18-1361" fmla="*/ 75885 w 460297"/>
                  <a:gd name="connsiteY18-1362" fmla="*/ 216638 h 406563"/>
                  <a:gd name="connsiteX19-1363" fmla="*/ 68052 w 460297"/>
                  <a:gd name="connsiteY19-1364" fmla="*/ 216798 h 406563"/>
                  <a:gd name="connsiteX20-1365" fmla="*/ 67334 w 460297"/>
                  <a:gd name="connsiteY20-1366" fmla="*/ 274211 h 406563"/>
                  <a:gd name="connsiteX21-1367" fmla="*/ 65355 w 460297"/>
                  <a:gd name="connsiteY21-1368" fmla="*/ 346042 h 406563"/>
                  <a:gd name="connsiteX22-1369" fmla="*/ 68074 w 460297"/>
                  <a:gd name="connsiteY22-1370" fmla="*/ 346406 h 406563"/>
                  <a:gd name="connsiteX23-1371" fmla="*/ 118015 w 460297"/>
                  <a:gd name="connsiteY23-1372" fmla="*/ 347118 h 406563"/>
                  <a:gd name="connsiteX24-1373" fmla="*/ 446238 w 460297"/>
                  <a:gd name="connsiteY24-1374" fmla="*/ 349518 h 406563"/>
                  <a:gd name="connsiteX25-1375" fmla="*/ 453891 w 460297"/>
                  <a:gd name="connsiteY25-1376" fmla="*/ 404196 h 406563"/>
                  <a:gd name="connsiteX26-1377" fmla="*/ 169062 w 460297"/>
                  <a:gd name="connsiteY26-1378" fmla="*/ 401702 h 406563"/>
                  <a:gd name="connsiteX27-1379" fmla="*/ 130011 w 460297"/>
                  <a:gd name="connsiteY27-1380" fmla="*/ 400890 h 406563"/>
                  <a:gd name="connsiteX28-1381" fmla="*/ 91762 w 460297"/>
                  <a:gd name="connsiteY28-1382" fmla="*/ 400077 h 406563"/>
                  <a:gd name="connsiteX29-1383" fmla="*/ 34884 w 460297"/>
                  <a:gd name="connsiteY29-1384" fmla="*/ 401432 h 406563"/>
                  <a:gd name="connsiteX30-1385" fmla="*/ 27389 w 460297"/>
                  <a:gd name="connsiteY30-1386" fmla="*/ 401702 h 406563"/>
                  <a:gd name="connsiteX31-1387" fmla="*/ 10035 w 460297"/>
                  <a:gd name="connsiteY31-1388" fmla="*/ 395783 h 406563"/>
                  <a:gd name="connsiteX32-1389" fmla="*/ 4665 w 460297"/>
                  <a:gd name="connsiteY32-1390" fmla="*/ 376843 h 406563"/>
                  <a:gd name="connsiteX33-1391" fmla="*/ 6037 w 460297"/>
                  <a:gd name="connsiteY33-1392" fmla="*/ 347800 h 406563"/>
                  <a:gd name="connsiteX34-1393" fmla="*/ 10428 w 460297"/>
                  <a:gd name="connsiteY34-1394" fmla="*/ 191751 h 406563"/>
                  <a:gd name="connsiteX35-1395" fmla="*/ 7913 w 460297"/>
                  <a:gd name="connsiteY35-1396" fmla="*/ 76590 h 406563"/>
                  <a:gd name="connsiteX36-1397" fmla="*/ 0 w 460297"/>
                  <a:gd name="connsiteY36-1398" fmla="*/ 4939 h 406563"/>
                  <a:gd name="connsiteX37-1399" fmla="*/ 39643 w 460297"/>
                  <a:gd name="connsiteY37-1400" fmla="*/ 4939 h 406563"/>
                  <a:gd name="connsiteX38-1401" fmla="*/ 168697 w 460297"/>
                  <a:gd name="connsiteY38-1402" fmla="*/ 908 h 406563"/>
                  <a:gd name="connsiteX39-1403" fmla="*/ 186255 w 460297"/>
                  <a:gd name="connsiteY39-1404" fmla="*/ 0 h 406563"/>
                  <a:gd name="connsiteX0-1405" fmla="*/ 186255 w 458196"/>
                  <a:gd name="connsiteY0-1406" fmla="*/ 0 h 406563"/>
                  <a:gd name="connsiteX1-1407" fmla="*/ 219723 w 458196"/>
                  <a:gd name="connsiteY1-1408" fmla="*/ 6141 h 406563"/>
                  <a:gd name="connsiteX2-1409" fmla="*/ 229949 w 458196"/>
                  <a:gd name="connsiteY2-1410" fmla="*/ 27564 h 406563"/>
                  <a:gd name="connsiteX3-1411" fmla="*/ 226860 w 458196"/>
                  <a:gd name="connsiteY3-1412" fmla="*/ 44808 h 406563"/>
                  <a:gd name="connsiteX4-1413" fmla="*/ 215247 w 458196"/>
                  <a:gd name="connsiteY4-1414" fmla="*/ 68326 h 406563"/>
                  <a:gd name="connsiteX5-1415" fmla="*/ 176895 w 458196"/>
                  <a:gd name="connsiteY5-1416" fmla="*/ 58734 h 406563"/>
                  <a:gd name="connsiteX6-1417" fmla="*/ 126603 w 458196"/>
                  <a:gd name="connsiteY6-1418" fmla="*/ 55703 h 406563"/>
                  <a:gd name="connsiteX7-1419" fmla="*/ 78887 w 458196"/>
                  <a:gd name="connsiteY7-1420" fmla="*/ 56509 h 406563"/>
                  <a:gd name="connsiteX8-1421" fmla="*/ 71096 w 458196"/>
                  <a:gd name="connsiteY8-1422" fmla="*/ 56779 h 406563"/>
                  <a:gd name="connsiteX9-1423" fmla="*/ 69128 w 458196"/>
                  <a:gd name="connsiteY9-1424" fmla="*/ 165134 h 406563"/>
                  <a:gd name="connsiteX10-1425" fmla="*/ 78584 w 458196"/>
                  <a:gd name="connsiteY10-1426" fmla="*/ 165189 h 406563"/>
                  <a:gd name="connsiteX11-1427" fmla="*/ 105366 w 458196"/>
                  <a:gd name="connsiteY11-1428" fmla="*/ 165189 h 406563"/>
                  <a:gd name="connsiteX12-1429" fmla="*/ 164219 w 458196"/>
                  <a:gd name="connsiteY12-1430" fmla="*/ 163616 h 406563"/>
                  <a:gd name="connsiteX13-1431" fmla="*/ 273213 w 458196"/>
                  <a:gd name="connsiteY13-1432" fmla="*/ 165748 h 406563"/>
                  <a:gd name="connsiteX14-1433" fmla="*/ 283739 w 458196"/>
                  <a:gd name="connsiteY14-1434" fmla="*/ 220083 h 406563"/>
                  <a:gd name="connsiteX15-1435" fmla="*/ 169174 w 458196"/>
                  <a:gd name="connsiteY15-1436" fmla="*/ 217579 h 406563"/>
                  <a:gd name="connsiteX16-1437" fmla="*/ 138432 w 458196"/>
                  <a:gd name="connsiteY16-1438" fmla="*/ 217041 h 406563"/>
                  <a:gd name="connsiteX17-1439" fmla="*/ 96483 w 458196"/>
                  <a:gd name="connsiteY17-1440" fmla="*/ 216503 h 406563"/>
                  <a:gd name="connsiteX18-1441" fmla="*/ 75885 w 458196"/>
                  <a:gd name="connsiteY18-1442" fmla="*/ 216638 h 406563"/>
                  <a:gd name="connsiteX19-1443" fmla="*/ 68052 w 458196"/>
                  <a:gd name="connsiteY19-1444" fmla="*/ 216798 h 406563"/>
                  <a:gd name="connsiteX20-1445" fmla="*/ 67334 w 458196"/>
                  <a:gd name="connsiteY20-1446" fmla="*/ 274211 h 406563"/>
                  <a:gd name="connsiteX21-1447" fmla="*/ 65355 w 458196"/>
                  <a:gd name="connsiteY21-1448" fmla="*/ 346042 h 406563"/>
                  <a:gd name="connsiteX22-1449" fmla="*/ 68074 w 458196"/>
                  <a:gd name="connsiteY22-1450" fmla="*/ 346406 h 406563"/>
                  <a:gd name="connsiteX23-1451" fmla="*/ 118015 w 458196"/>
                  <a:gd name="connsiteY23-1452" fmla="*/ 347118 h 406563"/>
                  <a:gd name="connsiteX24-1453" fmla="*/ 446238 w 458196"/>
                  <a:gd name="connsiteY24-1454" fmla="*/ 349518 h 406563"/>
                  <a:gd name="connsiteX25-1455" fmla="*/ 453891 w 458196"/>
                  <a:gd name="connsiteY25-1456" fmla="*/ 404196 h 406563"/>
                  <a:gd name="connsiteX26-1457" fmla="*/ 169062 w 458196"/>
                  <a:gd name="connsiteY26-1458" fmla="*/ 401702 h 406563"/>
                  <a:gd name="connsiteX27-1459" fmla="*/ 130011 w 458196"/>
                  <a:gd name="connsiteY27-1460" fmla="*/ 400890 h 406563"/>
                  <a:gd name="connsiteX28-1461" fmla="*/ 91762 w 458196"/>
                  <a:gd name="connsiteY28-1462" fmla="*/ 400077 h 406563"/>
                  <a:gd name="connsiteX29-1463" fmla="*/ 34884 w 458196"/>
                  <a:gd name="connsiteY29-1464" fmla="*/ 401432 h 406563"/>
                  <a:gd name="connsiteX30-1465" fmla="*/ 27389 w 458196"/>
                  <a:gd name="connsiteY30-1466" fmla="*/ 401702 h 406563"/>
                  <a:gd name="connsiteX31-1467" fmla="*/ 10035 w 458196"/>
                  <a:gd name="connsiteY31-1468" fmla="*/ 395783 h 406563"/>
                  <a:gd name="connsiteX32-1469" fmla="*/ 4665 w 458196"/>
                  <a:gd name="connsiteY32-1470" fmla="*/ 376843 h 406563"/>
                  <a:gd name="connsiteX33-1471" fmla="*/ 6037 w 458196"/>
                  <a:gd name="connsiteY33-1472" fmla="*/ 347800 h 406563"/>
                  <a:gd name="connsiteX34-1473" fmla="*/ 10428 w 458196"/>
                  <a:gd name="connsiteY34-1474" fmla="*/ 191751 h 406563"/>
                  <a:gd name="connsiteX35-1475" fmla="*/ 7913 w 458196"/>
                  <a:gd name="connsiteY35-1476" fmla="*/ 76590 h 406563"/>
                  <a:gd name="connsiteX36-1477" fmla="*/ 0 w 458196"/>
                  <a:gd name="connsiteY36-1478" fmla="*/ 4939 h 406563"/>
                  <a:gd name="connsiteX37-1479" fmla="*/ 39643 w 458196"/>
                  <a:gd name="connsiteY37-1480" fmla="*/ 4939 h 406563"/>
                  <a:gd name="connsiteX38-1481" fmla="*/ 168697 w 458196"/>
                  <a:gd name="connsiteY38-1482" fmla="*/ 908 h 406563"/>
                  <a:gd name="connsiteX39-1483" fmla="*/ 186255 w 458196"/>
                  <a:gd name="connsiteY39-1484" fmla="*/ 0 h 406563"/>
                  <a:gd name="connsiteX0-1485" fmla="*/ 186255 w 458196"/>
                  <a:gd name="connsiteY0-1486" fmla="*/ 0 h 406563"/>
                  <a:gd name="connsiteX1-1487" fmla="*/ 219723 w 458196"/>
                  <a:gd name="connsiteY1-1488" fmla="*/ 6141 h 406563"/>
                  <a:gd name="connsiteX2-1489" fmla="*/ 229949 w 458196"/>
                  <a:gd name="connsiteY2-1490" fmla="*/ 27564 h 406563"/>
                  <a:gd name="connsiteX3-1491" fmla="*/ 226860 w 458196"/>
                  <a:gd name="connsiteY3-1492" fmla="*/ 44808 h 406563"/>
                  <a:gd name="connsiteX4-1493" fmla="*/ 176895 w 458196"/>
                  <a:gd name="connsiteY4-1494" fmla="*/ 58734 h 406563"/>
                  <a:gd name="connsiteX5-1495" fmla="*/ 126603 w 458196"/>
                  <a:gd name="connsiteY5-1496" fmla="*/ 55703 h 406563"/>
                  <a:gd name="connsiteX6-1497" fmla="*/ 78887 w 458196"/>
                  <a:gd name="connsiteY6-1498" fmla="*/ 56509 h 406563"/>
                  <a:gd name="connsiteX7-1499" fmla="*/ 71096 w 458196"/>
                  <a:gd name="connsiteY7-1500" fmla="*/ 56779 h 406563"/>
                  <a:gd name="connsiteX8-1501" fmla="*/ 69128 w 458196"/>
                  <a:gd name="connsiteY8-1502" fmla="*/ 165134 h 406563"/>
                  <a:gd name="connsiteX9-1503" fmla="*/ 78584 w 458196"/>
                  <a:gd name="connsiteY9-1504" fmla="*/ 165189 h 406563"/>
                  <a:gd name="connsiteX10-1505" fmla="*/ 105366 w 458196"/>
                  <a:gd name="connsiteY10-1506" fmla="*/ 165189 h 406563"/>
                  <a:gd name="connsiteX11-1507" fmla="*/ 164219 w 458196"/>
                  <a:gd name="connsiteY11-1508" fmla="*/ 163616 h 406563"/>
                  <a:gd name="connsiteX12-1509" fmla="*/ 273213 w 458196"/>
                  <a:gd name="connsiteY12-1510" fmla="*/ 165748 h 406563"/>
                  <a:gd name="connsiteX13-1511" fmla="*/ 283739 w 458196"/>
                  <a:gd name="connsiteY13-1512" fmla="*/ 220083 h 406563"/>
                  <a:gd name="connsiteX14-1513" fmla="*/ 169174 w 458196"/>
                  <a:gd name="connsiteY14-1514" fmla="*/ 217579 h 406563"/>
                  <a:gd name="connsiteX15-1515" fmla="*/ 138432 w 458196"/>
                  <a:gd name="connsiteY15-1516" fmla="*/ 217041 h 406563"/>
                  <a:gd name="connsiteX16-1517" fmla="*/ 96483 w 458196"/>
                  <a:gd name="connsiteY16-1518" fmla="*/ 216503 h 406563"/>
                  <a:gd name="connsiteX17-1519" fmla="*/ 75885 w 458196"/>
                  <a:gd name="connsiteY17-1520" fmla="*/ 216638 h 406563"/>
                  <a:gd name="connsiteX18-1521" fmla="*/ 68052 w 458196"/>
                  <a:gd name="connsiteY18-1522" fmla="*/ 216798 h 406563"/>
                  <a:gd name="connsiteX19-1523" fmla="*/ 67334 w 458196"/>
                  <a:gd name="connsiteY19-1524" fmla="*/ 274211 h 406563"/>
                  <a:gd name="connsiteX20-1525" fmla="*/ 65355 w 458196"/>
                  <a:gd name="connsiteY20-1526" fmla="*/ 346042 h 406563"/>
                  <a:gd name="connsiteX21-1527" fmla="*/ 68074 w 458196"/>
                  <a:gd name="connsiteY21-1528" fmla="*/ 346406 h 406563"/>
                  <a:gd name="connsiteX22-1529" fmla="*/ 118015 w 458196"/>
                  <a:gd name="connsiteY22-1530" fmla="*/ 347118 h 406563"/>
                  <a:gd name="connsiteX23-1531" fmla="*/ 446238 w 458196"/>
                  <a:gd name="connsiteY23-1532" fmla="*/ 349518 h 406563"/>
                  <a:gd name="connsiteX24-1533" fmla="*/ 453891 w 458196"/>
                  <a:gd name="connsiteY24-1534" fmla="*/ 404196 h 406563"/>
                  <a:gd name="connsiteX25-1535" fmla="*/ 169062 w 458196"/>
                  <a:gd name="connsiteY25-1536" fmla="*/ 401702 h 406563"/>
                  <a:gd name="connsiteX26-1537" fmla="*/ 130011 w 458196"/>
                  <a:gd name="connsiteY26-1538" fmla="*/ 400890 h 406563"/>
                  <a:gd name="connsiteX27-1539" fmla="*/ 91762 w 458196"/>
                  <a:gd name="connsiteY27-1540" fmla="*/ 400077 h 406563"/>
                  <a:gd name="connsiteX28-1541" fmla="*/ 34884 w 458196"/>
                  <a:gd name="connsiteY28-1542" fmla="*/ 401432 h 406563"/>
                  <a:gd name="connsiteX29-1543" fmla="*/ 27389 w 458196"/>
                  <a:gd name="connsiteY29-1544" fmla="*/ 401702 h 406563"/>
                  <a:gd name="connsiteX30-1545" fmla="*/ 10035 w 458196"/>
                  <a:gd name="connsiteY30-1546" fmla="*/ 395783 h 406563"/>
                  <a:gd name="connsiteX31-1547" fmla="*/ 4665 w 458196"/>
                  <a:gd name="connsiteY31-1548" fmla="*/ 376843 h 406563"/>
                  <a:gd name="connsiteX32-1549" fmla="*/ 6037 w 458196"/>
                  <a:gd name="connsiteY32-1550" fmla="*/ 347800 h 406563"/>
                  <a:gd name="connsiteX33-1551" fmla="*/ 10428 w 458196"/>
                  <a:gd name="connsiteY33-1552" fmla="*/ 191751 h 406563"/>
                  <a:gd name="connsiteX34-1553" fmla="*/ 7913 w 458196"/>
                  <a:gd name="connsiteY34-1554" fmla="*/ 76590 h 406563"/>
                  <a:gd name="connsiteX35-1555" fmla="*/ 0 w 458196"/>
                  <a:gd name="connsiteY35-1556" fmla="*/ 4939 h 406563"/>
                  <a:gd name="connsiteX36-1557" fmla="*/ 39643 w 458196"/>
                  <a:gd name="connsiteY36-1558" fmla="*/ 4939 h 406563"/>
                  <a:gd name="connsiteX37-1559" fmla="*/ 168697 w 458196"/>
                  <a:gd name="connsiteY37-1560" fmla="*/ 908 h 406563"/>
                  <a:gd name="connsiteX38-1561" fmla="*/ 186255 w 458196"/>
                  <a:gd name="connsiteY38-1562" fmla="*/ 0 h 406563"/>
                  <a:gd name="connsiteX0-1563" fmla="*/ 186255 w 458196"/>
                  <a:gd name="connsiteY0-1564" fmla="*/ 0 h 406563"/>
                  <a:gd name="connsiteX1-1565" fmla="*/ 219723 w 458196"/>
                  <a:gd name="connsiteY1-1566" fmla="*/ 6141 h 406563"/>
                  <a:gd name="connsiteX2-1567" fmla="*/ 229949 w 458196"/>
                  <a:gd name="connsiteY2-1568" fmla="*/ 27564 h 406563"/>
                  <a:gd name="connsiteX3-1569" fmla="*/ 226860 w 458196"/>
                  <a:gd name="connsiteY3-1570" fmla="*/ 44808 h 406563"/>
                  <a:gd name="connsiteX4-1571" fmla="*/ 176895 w 458196"/>
                  <a:gd name="connsiteY4-1572" fmla="*/ 58734 h 406563"/>
                  <a:gd name="connsiteX5-1573" fmla="*/ 126603 w 458196"/>
                  <a:gd name="connsiteY5-1574" fmla="*/ 55703 h 406563"/>
                  <a:gd name="connsiteX6-1575" fmla="*/ 78887 w 458196"/>
                  <a:gd name="connsiteY6-1576" fmla="*/ 56509 h 406563"/>
                  <a:gd name="connsiteX7-1577" fmla="*/ 71096 w 458196"/>
                  <a:gd name="connsiteY7-1578" fmla="*/ 56779 h 406563"/>
                  <a:gd name="connsiteX8-1579" fmla="*/ 69128 w 458196"/>
                  <a:gd name="connsiteY8-1580" fmla="*/ 165134 h 406563"/>
                  <a:gd name="connsiteX9-1581" fmla="*/ 78584 w 458196"/>
                  <a:gd name="connsiteY9-1582" fmla="*/ 165189 h 406563"/>
                  <a:gd name="connsiteX10-1583" fmla="*/ 105366 w 458196"/>
                  <a:gd name="connsiteY10-1584" fmla="*/ 165189 h 406563"/>
                  <a:gd name="connsiteX11-1585" fmla="*/ 164219 w 458196"/>
                  <a:gd name="connsiteY11-1586" fmla="*/ 163616 h 406563"/>
                  <a:gd name="connsiteX12-1587" fmla="*/ 282738 w 458196"/>
                  <a:gd name="connsiteY12-1588" fmla="*/ 163367 h 406563"/>
                  <a:gd name="connsiteX13-1589" fmla="*/ 283739 w 458196"/>
                  <a:gd name="connsiteY13-1590" fmla="*/ 220083 h 406563"/>
                  <a:gd name="connsiteX14-1591" fmla="*/ 169174 w 458196"/>
                  <a:gd name="connsiteY14-1592" fmla="*/ 217579 h 406563"/>
                  <a:gd name="connsiteX15-1593" fmla="*/ 138432 w 458196"/>
                  <a:gd name="connsiteY15-1594" fmla="*/ 217041 h 406563"/>
                  <a:gd name="connsiteX16-1595" fmla="*/ 96483 w 458196"/>
                  <a:gd name="connsiteY16-1596" fmla="*/ 216503 h 406563"/>
                  <a:gd name="connsiteX17-1597" fmla="*/ 75885 w 458196"/>
                  <a:gd name="connsiteY17-1598" fmla="*/ 216638 h 406563"/>
                  <a:gd name="connsiteX18-1599" fmla="*/ 68052 w 458196"/>
                  <a:gd name="connsiteY18-1600" fmla="*/ 216798 h 406563"/>
                  <a:gd name="connsiteX19-1601" fmla="*/ 67334 w 458196"/>
                  <a:gd name="connsiteY19-1602" fmla="*/ 274211 h 406563"/>
                  <a:gd name="connsiteX20-1603" fmla="*/ 65355 w 458196"/>
                  <a:gd name="connsiteY20-1604" fmla="*/ 346042 h 406563"/>
                  <a:gd name="connsiteX21-1605" fmla="*/ 68074 w 458196"/>
                  <a:gd name="connsiteY21-1606" fmla="*/ 346406 h 406563"/>
                  <a:gd name="connsiteX22-1607" fmla="*/ 118015 w 458196"/>
                  <a:gd name="connsiteY22-1608" fmla="*/ 347118 h 406563"/>
                  <a:gd name="connsiteX23-1609" fmla="*/ 446238 w 458196"/>
                  <a:gd name="connsiteY23-1610" fmla="*/ 349518 h 406563"/>
                  <a:gd name="connsiteX24-1611" fmla="*/ 453891 w 458196"/>
                  <a:gd name="connsiteY24-1612" fmla="*/ 404196 h 406563"/>
                  <a:gd name="connsiteX25-1613" fmla="*/ 169062 w 458196"/>
                  <a:gd name="connsiteY25-1614" fmla="*/ 401702 h 406563"/>
                  <a:gd name="connsiteX26-1615" fmla="*/ 130011 w 458196"/>
                  <a:gd name="connsiteY26-1616" fmla="*/ 400890 h 406563"/>
                  <a:gd name="connsiteX27-1617" fmla="*/ 91762 w 458196"/>
                  <a:gd name="connsiteY27-1618" fmla="*/ 400077 h 406563"/>
                  <a:gd name="connsiteX28-1619" fmla="*/ 34884 w 458196"/>
                  <a:gd name="connsiteY28-1620" fmla="*/ 401432 h 406563"/>
                  <a:gd name="connsiteX29-1621" fmla="*/ 27389 w 458196"/>
                  <a:gd name="connsiteY29-1622" fmla="*/ 401702 h 406563"/>
                  <a:gd name="connsiteX30-1623" fmla="*/ 10035 w 458196"/>
                  <a:gd name="connsiteY30-1624" fmla="*/ 395783 h 406563"/>
                  <a:gd name="connsiteX31-1625" fmla="*/ 4665 w 458196"/>
                  <a:gd name="connsiteY31-1626" fmla="*/ 376843 h 406563"/>
                  <a:gd name="connsiteX32-1627" fmla="*/ 6037 w 458196"/>
                  <a:gd name="connsiteY32-1628" fmla="*/ 347800 h 406563"/>
                  <a:gd name="connsiteX33-1629" fmla="*/ 10428 w 458196"/>
                  <a:gd name="connsiteY33-1630" fmla="*/ 191751 h 406563"/>
                  <a:gd name="connsiteX34-1631" fmla="*/ 7913 w 458196"/>
                  <a:gd name="connsiteY34-1632" fmla="*/ 76590 h 406563"/>
                  <a:gd name="connsiteX35-1633" fmla="*/ 0 w 458196"/>
                  <a:gd name="connsiteY35-1634" fmla="*/ 4939 h 406563"/>
                  <a:gd name="connsiteX36-1635" fmla="*/ 39643 w 458196"/>
                  <a:gd name="connsiteY36-1636" fmla="*/ 4939 h 406563"/>
                  <a:gd name="connsiteX37-1637" fmla="*/ 168697 w 458196"/>
                  <a:gd name="connsiteY37-1638" fmla="*/ 908 h 406563"/>
                  <a:gd name="connsiteX38-1639" fmla="*/ 186255 w 458196"/>
                  <a:gd name="connsiteY38-1640" fmla="*/ 0 h 4065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458196" h="406563">
                    <a:moveTo>
                      <a:pt x="186255" y="0"/>
                    </a:moveTo>
                    <a:cubicBezTo>
                      <a:pt x="201750" y="0"/>
                      <a:pt x="212906" y="2047"/>
                      <a:pt x="219723" y="6141"/>
                    </a:cubicBezTo>
                    <a:cubicBezTo>
                      <a:pt x="226541" y="10236"/>
                      <a:pt x="229949" y="17377"/>
                      <a:pt x="229949" y="27564"/>
                    </a:cubicBezTo>
                    <a:cubicBezTo>
                      <a:pt x="229949" y="32626"/>
                      <a:pt x="235702" y="39613"/>
                      <a:pt x="226860" y="44808"/>
                    </a:cubicBezTo>
                    <a:cubicBezTo>
                      <a:pt x="218018" y="50003"/>
                      <a:pt x="193604" y="56918"/>
                      <a:pt x="176895" y="58734"/>
                    </a:cubicBezTo>
                    <a:cubicBezTo>
                      <a:pt x="163613" y="56714"/>
                      <a:pt x="146848" y="55703"/>
                      <a:pt x="126603" y="55703"/>
                    </a:cubicBezTo>
                    <a:cubicBezTo>
                      <a:pt x="118053" y="55703"/>
                      <a:pt x="102148" y="55972"/>
                      <a:pt x="78887" y="56509"/>
                    </a:cubicBezTo>
                    <a:lnTo>
                      <a:pt x="71096" y="56779"/>
                    </a:lnTo>
                    <a:lnTo>
                      <a:pt x="69128" y="165134"/>
                    </a:lnTo>
                    <a:cubicBezTo>
                      <a:pt x="69603" y="165171"/>
                      <a:pt x="72755" y="165189"/>
                      <a:pt x="78584" y="165189"/>
                    </a:cubicBezTo>
                    <a:lnTo>
                      <a:pt x="105366" y="165189"/>
                    </a:lnTo>
                    <a:cubicBezTo>
                      <a:pt x="129760" y="165189"/>
                      <a:pt x="134657" y="163920"/>
                      <a:pt x="164219" y="163616"/>
                    </a:cubicBezTo>
                    <a:cubicBezTo>
                      <a:pt x="193781" y="163312"/>
                      <a:pt x="272542" y="165659"/>
                      <a:pt x="282738" y="163367"/>
                    </a:cubicBezTo>
                    <a:cubicBezTo>
                      <a:pt x="288767" y="171191"/>
                      <a:pt x="302666" y="211048"/>
                      <a:pt x="283739" y="220083"/>
                    </a:cubicBezTo>
                    <a:cubicBezTo>
                      <a:pt x="264812" y="229118"/>
                      <a:pt x="193392" y="218086"/>
                      <a:pt x="169174" y="217579"/>
                    </a:cubicBezTo>
                    <a:lnTo>
                      <a:pt x="138432" y="217041"/>
                    </a:lnTo>
                    <a:lnTo>
                      <a:pt x="96483" y="216503"/>
                    </a:lnTo>
                    <a:lnTo>
                      <a:pt x="75885" y="216638"/>
                    </a:lnTo>
                    <a:lnTo>
                      <a:pt x="68052" y="216798"/>
                    </a:lnTo>
                    <a:cubicBezTo>
                      <a:pt x="68052" y="230633"/>
                      <a:pt x="67813" y="249770"/>
                      <a:pt x="67334" y="274211"/>
                    </a:cubicBezTo>
                    <a:cubicBezTo>
                      <a:pt x="66855" y="298651"/>
                      <a:pt x="66196" y="322595"/>
                      <a:pt x="65355" y="346042"/>
                    </a:cubicBezTo>
                    <a:cubicBezTo>
                      <a:pt x="62348" y="346042"/>
                      <a:pt x="63254" y="346163"/>
                      <a:pt x="68074" y="346406"/>
                    </a:cubicBezTo>
                    <a:lnTo>
                      <a:pt x="118015" y="347118"/>
                    </a:lnTo>
                    <a:cubicBezTo>
                      <a:pt x="181042" y="347637"/>
                      <a:pt x="391052" y="341592"/>
                      <a:pt x="446238" y="349518"/>
                    </a:cubicBezTo>
                    <a:cubicBezTo>
                      <a:pt x="453312" y="357989"/>
                      <a:pt x="464368" y="385974"/>
                      <a:pt x="453891" y="404196"/>
                    </a:cubicBezTo>
                    <a:cubicBezTo>
                      <a:pt x="438651" y="410512"/>
                      <a:pt x="223042" y="402253"/>
                      <a:pt x="169062" y="401702"/>
                    </a:cubicBezTo>
                    <a:cubicBezTo>
                      <a:pt x="115082" y="401151"/>
                      <a:pt x="143028" y="401161"/>
                      <a:pt x="130011" y="400890"/>
                    </a:cubicBezTo>
                    <a:cubicBezTo>
                      <a:pt x="112770" y="400348"/>
                      <a:pt x="100020" y="400077"/>
                      <a:pt x="91762" y="400077"/>
                    </a:cubicBezTo>
                    <a:cubicBezTo>
                      <a:pt x="72909" y="400077"/>
                      <a:pt x="53949" y="400529"/>
                      <a:pt x="34884" y="401432"/>
                    </a:cubicBezTo>
                    <a:lnTo>
                      <a:pt x="27389" y="401702"/>
                    </a:lnTo>
                    <a:cubicBezTo>
                      <a:pt x="19400" y="401702"/>
                      <a:pt x="13615" y="399729"/>
                      <a:pt x="10035" y="395783"/>
                    </a:cubicBezTo>
                    <a:cubicBezTo>
                      <a:pt x="6455" y="391838"/>
                      <a:pt x="4665" y="385524"/>
                      <a:pt x="4665" y="376843"/>
                    </a:cubicBezTo>
                    <a:cubicBezTo>
                      <a:pt x="4665" y="372907"/>
                      <a:pt x="5123" y="363226"/>
                      <a:pt x="6037" y="347800"/>
                    </a:cubicBezTo>
                    <a:cubicBezTo>
                      <a:pt x="8964" y="292210"/>
                      <a:pt x="10428" y="240194"/>
                      <a:pt x="10428" y="191751"/>
                    </a:cubicBezTo>
                    <a:cubicBezTo>
                      <a:pt x="10428" y="143733"/>
                      <a:pt x="9589" y="105346"/>
                      <a:pt x="7913" y="76590"/>
                    </a:cubicBezTo>
                    <a:cubicBezTo>
                      <a:pt x="6237" y="47833"/>
                      <a:pt x="3599" y="23950"/>
                      <a:pt x="0" y="4939"/>
                    </a:cubicBezTo>
                    <a:lnTo>
                      <a:pt x="39643" y="4939"/>
                    </a:lnTo>
                    <a:cubicBezTo>
                      <a:pt x="82304" y="4939"/>
                      <a:pt x="125322" y="3595"/>
                      <a:pt x="168697" y="908"/>
                    </a:cubicBezTo>
                    <a:lnTo>
                      <a:pt x="18625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9" name="自由: 形状 18"/>
              <p:cNvSpPr/>
              <p:nvPr/>
            </p:nvSpPr>
            <p:spPr>
              <a:xfrm>
                <a:off x="2769999" y="5012645"/>
                <a:ext cx="374010" cy="402209"/>
              </a:xfrm>
              <a:custGeom>
                <a:avLst/>
                <a:gdLst/>
                <a:ahLst/>
                <a:cxnLst/>
                <a:rect l="l" t="t" r="r" b="b"/>
                <a:pathLst>
                  <a:path w="374010" h="402209">
                    <a:moveTo>
                      <a:pt x="341356" y="0"/>
                    </a:moveTo>
                    <a:cubicBezTo>
                      <a:pt x="353656" y="0"/>
                      <a:pt x="362173" y="3691"/>
                      <a:pt x="366908" y="11072"/>
                    </a:cubicBezTo>
                    <a:cubicBezTo>
                      <a:pt x="371643" y="18454"/>
                      <a:pt x="374010" y="32558"/>
                      <a:pt x="374010" y="53384"/>
                    </a:cubicBezTo>
                    <a:cubicBezTo>
                      <a:pt x="374010" y="64071"/>
                      <a:pt x="372958" y="92604"/>
                      <a:pt x="370854" y="138982"/>
                    </a:cubicBezTo>
                    <a:cubicBezTo>
                      <a:pt x="368751" y="185361"/>
                      <a:pt x="367699" y="226517"/>
                      <a:pt x="367699" y="262452"/>
                    </a:cubicBezTo>
                    <a:cubicBezTo>
                      <a:pt x="367699" y="285965"/>
                      <a:pt x="368227" y="307214"/>
                      <a:pt x="369283" y="326197"/>
                    </a:cubicBezTo>
                    <a:cubicBezTo>
                      <a:pt x="370339" y="345181"/>
                      <a:pt x="371915" y="364587"/>
                      <a:pt x="374010" y="384415"/>
                    </a:cubicBezTo>
                    <a:lnTo>
                      <a:pt x="339302" y="402209"/>
                    </a:lnTo>
                    <a:cubicBezTo>
                      <a:pt x="304288" y="368680"/>
                      <a:pt x="257915" y="318268"/>
                      <a:pt x="200183" y="250973"/>
                    </a:cubicBezTo>
                    <a:cubicBezTo>
                      <a:pt x="142451" y="183677"/>
                      <a:pt x="102341" y="135339"/>
                      <a:pt x="79851" y="105958"/>
                    </a:cubicBezTo>
                    <a:cubicBezTo>
                      <a:pt x="80034" y="171703"/>
                      <a:pt x="81285" y="241032"/>
                      <a:pt x="83603" y="313946"/>
                    </a:cubicBezTo>
                    <a:cubicBezTo>
                      <a:pt x="84395" y="335538"/>
                      <a:pt x="84791" y="347703"/>
                      <a:pt x="84791" y="350441"/>
                    </a:cubicBezTo>
                    <a:cubicBezTo>
                      <a:pt x="84791" y="369269"/>
                      <a:pt x="82462" y="382066"/>
                      <a:pt x="77804" y="388832"/>
                    </a:cubicBezTo>
                    <a:cubicBezTo>
                      <a:pt x="73146" y="395597"/>
                      <a:pt x="64676" y="398980"/>
                      <a:pt x="52394" y="398980"/>
                    </a:cubicBezTo>
                    <a:cubicBezTo>
                      <a:pt x="45142" y="398980"/>
                      <a:pt x="37666" y="397728"/>
                      <a:pt x="29966" y="395224"/>
                    </a:cubicBezTo>
                    <a:cubicBezTo>
                      <a:pt x="22265" y="392720"/>
                      <a:pt x="13832" y="388186"/>
                      <a:pt x="4665" y="381620"/>
                    </a:cubicBezTo>
                    <a:cubicBezTo>
                      <a:pt x="14438" y="362669"/>
                      <a:pt x="21271" y="337913"/>
                      <a:pt x="25166" y="307351"/>
                    </a:cubicBezTo>
                    <a:cubicBezTo>
                      <a:pt x="29060" y="276790"/>
                      <a:pt x="31008" y="222628"/>
                      <a:pt x="31008" y="144867"/>
                    </a:cubicBezTo>
                    <a:cubicBezTo>
                      <a:pt x="31008" y="108795"/>
                      <a:pt x="28851" y="83498"/>
                      <a:pt x="24538" y="68978"/>
                    </a:cubicBezTo>
                    <a:cubicBezTo>
                      <a:pt x="20225" y="54457"/>
                      <a:pt x="12045" y="43454"/>
                      <a:pt x="0" y="35968"/>
                    </a:cubicBezTo>
                    <a:cubicBezTo>
                      <a:pt x="9124" y="22731"/>
                      <a:pt x="17065" y="13876"/>
                      <a:pt x="23824" y="9402"/>
                    </a:cubicBezTo>
                    <a:cubicBezTo>
                      <a:pt x="30583" y="4929"/>
                      <a:pt x="37566" y="2693"/>
                      <a:pt x="44775" y="2693"/>
                    </a:cubicBezTo>
                    <a:cubicBezTo>
                      <a:pt x="51666" y="2693"/>
                      <a:pt x="58241" y="4761"/>
                      <a:pt x="64498" y="8899"/>
                    </a:cubicBezTo>
                    <a:cubicBezTo>
                      <a:pt x="70755" y="13036"/>
                      <a:pt x="78073" y="19951"/>
                      <a:pt x="86454" y="29644"/>
                    </a:cubicBezTo>
                    <a:cubicBezTo>
                      <a:pt x="88218" y="31630"/>
                      <a:pt x="89823" y="34935"/>
                      <a:pt x="91269" y="39557"/>
                    </a:cubicBezTo>
                    <a:cubicBezTo>
                      <a:pt x="164397" y="123835"/>
                      <a:pt x="240092" y="212360"/>
                      <a:pt x="318354" y="305131"/>
                    </a:cubicBezTo>
                    <a:cubicBezTo>
                      <a:pt x="318702" y="282061"/>
                      <a:pt x="319010" y="260302"/>
                      <a:pt x="319278" y="239853"/>
                    </a:cubicBezTo>
                    <a:cubicBezTo>
                      <a:pt x="319545" y="219404"/>
                      <a:pt x="319678" y="201914"/>
                      <a:pt x="319678" y="187382"/>
                    </a:cubicBezTo>
                    <a:cubicBezTo>
                      <a:pt x="319678" y="140239"/>
                      <a:pt x="317823" y="104311"/>
                      <a:pt x="314113" y="79596"/>
                    </a:cubicBezTo>
                    <a:cubicBezTo>
                      <a:pt x="310403" y="54881"/>
                      <a:pt x="304209" y="33673"/>
                      <a:pt x="295531" y="15971"/>
                    </a:cubicBezTo>
                    <a:cubicBezTo>
                      <a:pt x="305890" y="9694"/>
                      <a:pt x="314533" y="5463"/>
                      <a:pt x="321462" y="3278"/>
                    </a:cubicBezTo>
                    <a:cubicBezTo>
                      <a:pt x="328391" y="1093"/>
                      <a:pt x="335022" y="0"/>
                      <a:pt x="341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自由: 形状 17"/>
              <p:cNvSpPr/>
              <p:nvPr/>
            </p:nvSpPr>
            <p:spPr>
              <a:xfrm>
                <a:off x="3559709" y="5012645"/>
                <a:ext cx="574872" cy="406663"/>
              </a:xfrm>
              <a:custGeom>
                <a:avLst/>
                <a:gdLst/>
                <a:ahLst/>
                <a:cxnLst/>
                <a:rect l="l" t="t" r="r" b="b"/>
                <a:pathLst>
                  <a:path w="574872" h="406663">
                    <a:moveTo>
                      <a:pt x="42901" y="0"/>
                    </a:moveTo>
                    <a:cubicBezTo>
                      <a:pt x="55112" y="0"/>
                      <a:pt x="65120" y="4704"/>
                      <a:pt x="72925" y="14112"/>
                    </a:cubicBezTo>
                    <a:cubicBezTo>
                      <a:pt x="80729" y="23521"/>
                      <a:pt x="90556" y="44549"/>
                      <a:pt x="102404" y="77197"/>
                    </a:cubicBezTo>
                    <a:cubicBezTo>
                      <a:pt x="109758" y="97823"/>
                      <a:pt x="119804" y="125982"/>
                      <a:pt x="132541" y="161674"/>
                    </a:cubicBezTo>
                    <a:cubicBezTo>
                      <a:pt x="170422" y="268802"/>
                      <a:pt x="192212" y="322366"/>
                      <a:pt x="197908" y="322366"/>
                    </a:cubicBezTo>
                    <a:cubicBezTo>
                      <a:pt x="202173" y="322366"/>
                      <a:pt x="211651" y="312404"/>
                      <a:pt x="226343" y="292478"/>
                    </a:cubicBezTo>
                    <a:cubicBezTo>
                      <a:pt x="241035" y="272552"/>
                      <a:pt x="258700" y="244599"/>
                      <a:pt x="279337" y="208618"/>
                    </a:cubicBezTo>
                    <a:cubicBezTo>
                      <a:pt x="257456" y="155299"/>
                      <a:pt x="239364" y="115660"/>
                      <a:pt x="225059" y="89701"/>
                    </a:cubicBezTo>
                    <a:cubicBezTo>
                      <a:pt x="210755" y="63743"/>
                      <a:pt x="196744" y="45438"/>
                      <a:pt x="183026" y="34785"/>
                    </a:cubicBezTo>
                    <a:cubicBezTo>
                      <a:pt x="189266" y="23051"/>
                      <a:pt x="195744" y="15098"/>
                      <a:pt x="202460" y="10925"/>
                    </a:cubicBezTo>
                    <a:cubicBezTo>
                      <a:pt x="209175" y="6751"/>
                      <a:pt x="216812" y="4665"/>
                      <a:pt x="225370" y="4665"/>
                    </a:cubicBezTo>
                    <a:cubicBezTo>
                      <a:pt x="244706" y="4665"/>
                      <a:pt x="269733" y="44496"/>
                      <a:pt x="300453" y="124159"/>
                    </a:cubicBezTo>
                    <a:lnTo>
                      <a:pt x="312951" y="157987"/>
                    </a:lnTo>
                    <a:lnTo>
                      <a:pt x="322317" y="130168"/>
                    </a:lnTo>
                    <a:cubicBezTo>
                      <a:pt x="325760" y="119519"/>
                      <a:pt x="328888" y="109383"/>
                      <a:pt x="331701" y="99760"/>
                    </a:cubicBezTo>
                    <a:cubicBezTo>
                      <a:pt x="337326" y="80513"/>
                      <a:pt x="340139" y="64184"/>
                      <a:pt x="340139" y="50773"/>
                    </a:cubicBezTo>
                    <a:cubicBezTo>
                      <a:pt x="340139" y="45965"/>
                      <a:pt x="339694" y="40629"/>
                      <a:pt x="338805" y="34763"/>
                    </a:cubicBezTo>
                    <a:cubicBezTo>
                      <a:pt x="337916" y="28898"/>
                      <a:pt x="336657" y="21658"/>
                      <a:pt x="335028" y="13043"/>
                    </a:cubicBezTo>
                    <a:cubicBezTo>
                      <a:pt x="343437" y="9593"/>
                      <a:pt x="350312" y="7334"/>
                      <a:pt x="355653" y="6266"/>
                    </a:cubicBezTo>
                    <a:cubicBezTo>
                      <a:pt x="360994" y="5199"/>
                      <a:pt x="365902" y="4665"/>
                      <a:pt x="370378" y="4665"/>
                    </a:cubicBezTo>
                    <a:cubicBezTo>
                      <a:pt x="380557" y="4665"/>
                      <a:pt x="388097" y="7515"/>
                      <a:pt x="392999" y="13214"/>
                    </a:cubicBezTo>
                    <a:cubicBezTo>
                      <a:pt x="397902" y="18914"/>
                      <a:pt x="400353" y="27399"/>
                      <a:pt x="400353" y="38669"/>
                    </a:cubicBezTo>
                    <a:cubicBezTo>
                      <a:pt x="400353" y="54256"/>
                      <a:pt x="394789" y="76733"/>
                      <a:pt x="383661" y="106101"/>
                    </a:cubicBezTo>
                    <a:cubicBezTo>
                      <a:pt x="372534" y="135469"/>
                      <a:pt x="356217" y="170482"/>
                      <a:pt x="334711" y="211139"/>
                    </a:cubicBezTo>
                    <a:cubicBezTo>
                      <a:pt x="353313" y="247226"/>
                      <a:pt x="368248" y="274427"/>
                      <a:pt x="379517" y="292742"/>
                    </a:cubicBezTo>
                    <a:cubicBezTo>
                      <a:pt x="390787" y="311057"/>
                      <a:pt x="397407" y="320214"/>
                      <a:pt x="399379" y="320214"/>
                    </a:cubicBezTo>
                    <a:cubicBezTo>
                      <a:pt x="400214" y="320214"/>
                      <a:pt x="403810" y="316510"/>
                      <a:pt x="410167" y="309101"/>
                    </a:cubicBezTo>
                    <a:cubicBezTo>
                      <a:pt x="416524" y="301692"/>
                      <a:pt x="423015" y="292634"/>
                      <a:pt x="429641" y="281926"/>
                    </a:cubicBezTo>
                    <a:cubicBezTo>
                      <a:pt x="458410" y="233760"/>
                      <a:pt x="479222" y="191621"/>
                      <a:pt x="492078" y="155509"/>
                    </a:cubicBezTo>
                    <a:cubicBezTo>
                      <a:pt x="504933" y="119396"/>
                      <a:pt x="511361" y="85560"/>
                      <a:pt x="511361" y="54001"/>
                    </a:cubicBezTo>
                    <a:cubicBezTo>
                      <a:pt x="511361" y="47279"/>
                      <a:pt x="510777" y="40456"/>
                      <a:pt x="509610" y="33533"/>
                    </a:cubicBezTo>
                    <a:cubicBezTo>
                      <a:pt x="508442" y="26610"/>
                      <a:pt x="506780" y="18462"/>
                      <a:pt x="504625" y="9089"/>
                    </a:cubicBezTo>
                    <a:cubicBezTo>
                      <a:pt x="513155" y="5511"/>
                      <a:pt x="520155" y="3101"/>
                      <a:pt x="525626" y="1861"/>
                    </a:cubicBezTo>
                    <a:cubicBezTo>
                      <a:pt x="531097" y="620"/>
                      <a:pt x="536253" y="0"/>
                      <a:pt x="541095" y="0"/>
                    </a:cubicBezTo>
                    <a:cubicBezTo>
                      <a:pt x="552840" y="0"/>
                      <a:pt x="561406" y="3403"/>
                      <a:pt x="566792" y="10209"/>
                    </a:cubicBezTo>
                    <a:cubicBezTo>
                      <a:pt x="572179" y="17014"/>
                      <a:pt x="574872" y="27366"/>
                      <a:pt x="574872" y="41263"/>
                    </a:cubicBezTo>
                    <a:cubicBezTo>
                      <a:pt x="574872" y="71813"/>
                      <a:pt x="567347" y="107673"/>
                      <a:pt x="552296" y="148841"/>
                    </a:cubicBezTo>
                    <a:cubicBezTo>
                      <a:pt x="537245" y="190010"/>
                      <a:pt x="515873" y="232758"/>
                      <a:pt x="488178" y="277086"/>
                    </a:cubicBezTo>
                    <a:lnTo>
                      <a:pt x="484761" y="282389"/>
                    </a:lnTo>
                    <a:cubicBezTo>
                      <a:pt x="433622" y="365239"/>
                      <a:pt x="402481" y="406663"/>
                      <a:pt x="391336" y="406663"/>
                    </a:cubicBezTo>
                    <a:cubicBezTo>
                      <a:pt x="378782" y="406663"/>
                      <a:pt x="348735" y="356868"/>
                      <a:pt x="301195" y="257277"/>
                    </a:cubicBezTo>
                    <a:lnTo>
                      <a:pt x="301088" y="256882"/>
                    </a:lnTo>
                    <a:lnTo>
                      <a:pt x="283038" y="287939"/>
                    </a:lnTo>
                    <a:cubicBezTo>
                      <a:pt x="263957" y="319771"/>
                      <a:pt x="246487" y="345827"/>
                      <a:pt x="230629" y="366106"/>
                    </a:cubicBezTo>
                    <a:cubicBezTo>
                      <a:pt x="209484" y="393144"/>
                      <a:pt x="194000" y="406663"/>
                      <a:pt x="184175" y="406663"/>
                    </a:cubicBezTo>
                    <a:cubicBezTo>
                      <a:pt x="177075" y="406663"/>
                      <a:pt x="169137" y="399627"/>
                      <a:pt x="160360" y="385554"/>
                    </a:cubicBezTo>
                    <a:cubicBezTo>
                      <a:pt x="151584" y="371481"/>
                      <a:pt x="142719" y="353219"/>
                      <a:pt x="133767" y="330770"/>
                    </a:cubicBezTo>
                    <a:cubicBezTo>
                      <a:pt x="119249" y="295589"/>
                      <a:pt x="100879" y="248539"/>
                      <a:pt x="78655" y="189620"/>
                    </a:cubicBezTo>
                    <a:cubicBezTo>
                      <a:pt x="43849" y="96629"/>
                      <a:pt x="17631" y="42712"/>
                      <a:pt x="0" y="27869"/>
                    </a:cubicBezTo>
                    <a:cubicBezTo>
                      <a:pt x="7826" y="17247"/>
                      <a:pt x="15109" y="9947"/>
                      <a:pt x="21847" y="5968"/>
                    </a:cubicBezTo>
                    <a:cubicBezTo>
                      <a:pt x="28586" y="1989"/>
                      <a:pt x="35604" y="0"/>
                      <a:pt x="429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1" name="自由: 形状 16"/>
              <p:cNvSpPr/>
              <p:nvPr/>
            </p:nvSpPr>
            <p:spPr>
              <a:xfrm>
                <a:off x="4400226" y="5012644"/>
                <a:ext cx="229674" cy="400056"/>
              </a:xfrm>
              <a:custGeom>
                <a:avLst/>
                <a:gdLst/>
                <a:ahLst/>
                <a:cxnLst/>
                <a:rect l="l" t="t" r="r" b="b"/>
                <a:pathLst>
                  <a:path w="229674" h="400056">
                    <a:moveTo>
                      <a:pt x="50892" y="0"/>
                    </a:moveTo>
                    <a:cubicBezTo>
                      <a:pt x="62929" y="0"/>
                      <a:pt x="71268" y="3211"/>
                      <a:pt x="75908" y="9634"/>
                    </a:cubicBezTo>
                    <a:cubicBezTo>
                      <a:pt x="80549" y="16057"/>
                      <a:pt x="82869" y="27769"/>
                      <a:pt x="82869" y="44770"/>
                    </a:cubicBezTo>
                    <a:cubicBezTo>
                      <a:pt x="82869" y="48286"/>
                      <a:pt x="82382" y="60747"/>
                      <a:pt x="81407" y="82153"/>
                    </a:cubicBezTo>
                    <a:cubicBezTo>
                      <a:pt x="78174" y="157725"/>
                      <a:pt x="76558" y="230282"/>
                      <a:pt x="76558" y="299823"/>
                    </a:cubicBezTo>
                    <a:lnTo>
                      <a:pt x="76558" y="343898"/>
                    </a:lnTo>
                    <a:cubicBezTo>
                      <a:pt x="80796" y="344301"/>
                      <a:pt x="86250" y="344664"/>
                      <a:pt x="92919" y="344987"/>
                    </a:cubicBezTo>
                    <a:cubicBezTo>
                      <a:pt x="99587" y="345310"/>
                      <a:pt x="107103" y="345472"/>
                      <a:pt x="115467" y="345472"/>
                    </a:cubicBezTo>
                    <a:cubicBezTo>
                      <a:pt x="141095" y="345472"/>
                      <a:pt x="161102" y="344344"/>
                      <a:pt x="175488" y="342089"/>
                    </a:cubicBezTo>
                    <a:cubicBezTo>
                      <a:pt x="189874" y="339834"/>
                      <a:pt x="203255" y="336022"/>
                      <a:pt x="215632" y="330654"/>
                    </a:cubicBezTo>
                    <a:cubicBezTo>
                      <a:pt x="221292" y="339006"/>
                      <a:pt x="225047" y="346255"/>
                      <a:pt x="226898" y="352400"/>
                    </a:cubicBezTo>
                    <a:cubicBezTo>
                      <a:pt x="228748" y="358546"/>
                      <a:pt x="229674" y="364704"/>
                      <a:pt x="229674" y="370875"/>
                    </a:cubicBezTo>
                    <a:cubicBezTo>
                      <a:pt x="229674" y="381643"/>
                      <a:pt x="225836" y="389108"/>
                      <a:pt x="218160" y="393271"/>
                    </a:cubicBezTo>
                    <a:cubicBezTo>
                      <a:pt x="210484" y="397435"/>
                      <a:pt x="197493" y="399516"/>
                      <a:pt x="179188" y="399516"/>
                    </a:cubicBezTo>
                    <a:cubicBezTo>
                      <a:pt x="172911" y="399516"/>
                      <a:pt x="161239" y="399244"/>
                      <a:pt x="144172" y="398699"/>
                    </a:cubicBezTo>
                    <a:cubicBezTo>
                      <a:pt x="127105" y="398155"/>
                      <a:pt x="113273" y="397883"/>
                      <a:pt x="102677" y="397883"/>
                    </a:cubicBezTo>
                    <a:cubicBezTo>
                      <a:pt x="87591" y="397883"/>
                      <a:pt x="72301" y="398245"/>
                      <a:pt x="56809" y="398969"/>
                    </a:cubicBezTo>
                    <a:cubicBezTo>
                      <a:pt x="41317" y="399694"/>
                      <a:pt x="33436" y="400056"/>
                      <a:pt x="33168" y="400056"/>
                    </a:cubicBezTo>
                    <a:cubicBezTo>
                      <a:pt x="25310" y="400056"/>
                      <a:pt x="19647" y="398076"/>
                      <a:pt x="16178" y="394116"/>
                    </a:cubicBezTo>
                    <a:cubicBezTo>
                      <a:pt x="12710" y="390156"/>
                      <a:pt x="10976" y="383848"/>
                      <a:pt x="10976" y="375193"/>
                    </a:cubicBezTo>
                    <a:cubicBezTo>
                      <a:pt x="10976" y="371434"/>
                      <a:pt x="11433" y="362022"/>
                      <a:pt x="12348" y="346955"/>
                    </a:cubicBezTo>
                    <a:cubicBezTo>
                      <a:pt x="15640" y="290111"/>
                      <a:pt x="17287" y="236203"/>
                      <a:pt x="17287" y="185230"/>
                    </a:cubicBezTo>
                    <a:cubicBezTo>
                      <a:pt x="17287" y="137552"/>
                      <a:pt x="15958" y="101086"/>
                      <a:pt x="13299" y="75829"/>
                    </a:cubicBezTo>
                    <a:cubicBezTo>
                      <a:pt x="10641" y="50573"/>
                      <a:pt x="6208" y="30973"/>
                      <a:pt x="0" y="17030"/>
                    </a:cubicBezTo>
                    <a:cubicBezTo>
                      <a:pt x="10567" y="10584"/>
                      <a:pt x="19785" y="6135"/>
                      <a:pt x="27654" y="3681"/>
                    </a:cubicBezTo>
                    <a:cubicBezTo>
                      <a:pt x="35523" y="1227"/>
                      <a:pt x="43269" y="0"/>
                      <a:pt x="508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自由: 形状 15"/>
              <p:cNvSpPr/>
              <p:nvPr/>
            </p:nvSpPr>
            <p:spPr>
              <a:xfrm>
                <a:off x="4700909" y="5020328"/>
                <a:ext cx="80126" cy="77107"/>
              </a:xfrm>
              <a:custGeom>
                <a:avLst/>
                <a:gdLst/>
                <a:ahLst/>
                <a:cxnLst/>
                <a:rect l="l" t="t" r="r" b="b"/>
                <a:pathLst>
                  <a:path w="80126" h="77107">
                    <a:moveTo>
                      <a:pt x="42348" y="0"/>
                    </a:moveTo>
                    <a:cubicBezTo>
                      <a:pt x="53239" y="0"/>
                      <a:pt x="62258" y="3412"/>
                      <a:pt x="69405" y="10235"/>
                    </a:cubicBezTo>
                    <a:cubicBezTo>
                      <a:pt x="76552" y="17057"/>
                      <a:pt x="80126" y="25601"/>
                      <a:pt x="80126" y="35865"/>
                    </a:cubicBezTo>
                    <a:cubicBezTo>
                      <a:pt x="80126" y="47628"/>
                      <a:pt x="75983" y="57442"/>
                      <a:pt x="67696" y="65308"/>
                    </a:cubicBezTo>
                    <a:cubicBezTo>
                      <a:pt x="59410" y="73174"/>
                      <a:pt x="48987" y="77107"/>
                      <a:pt x="36427" y="77107"/>
                    </a:cubicBezTo>
                    <a:cubicBezTo>
                      <a:pt x="25357" y="77107"/>
                      <a:pt x="16518" y="73914"/>
                      <a:pt x="9911" y="67527"/>
                    </a:cubicBezTo>
                    <a:cubicBezTo>
                      <a:pt x="3304" y="61140"/>
                      <a:pt x="0" y="52557"/>
                      <a:pt x="0" y="41778"/>
                    </a:cubicBezTo>
                    <a:cubicBezTo>
                      <a:pt x="0" y="30242"/>
                      <a:pt x="4134" y="20395"/>
                      <a:pt x="12402" y="12237"/>
                    </a:cubicBezTo>
                    <a:cubicBezTo>
                      <a:pt x="20670" y="4079"/>
                      <a:pt x="30652" y="0"/>
                      <a:pt x="423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3" name="自由: 形状 14"/>
              <p:cNvSpPr/>
              <p:nvPr/>
            </p:nvSpPr>
            <p:spPr>
              <a:xfrm>
                <a:off x="4699263" y="5132832"/>
                <a:ext cx="83924" cy="278792"/>
              </a:xfrm>
              <a:custGeom>
                <a:avLst/>
                <a:gdLst/>
                <a:ahLst/>
                <a:cxnLst/>
                <a:rect l="l" t="t" r="r" b="b"/>
                <a:pathLst>
                  <a:path w="83924" h="278792">
                    <a:moveTo>
                      <a:pt x="46734" y="0"/>
                    </a:moveTo>
                    <a:cubicBezTo>
                      <a:pt x="56947" y="0"/>
                      <a:pt x="64059" y="2647"/>
                      <a:pt x="68071" y="7943"/>
                    </a:cubicBezTo>
                    <a:cubicBezTo>
                      <a:pt x="72083" y="13238"/>
                      <a:pt x="74089" y="21929"/>
                      <a:pt x="74089" y="34017"/>
                    </a:cubicBezTo>
                    <a:cubicBezTo>
                      <a:pt x="74089" y="36078"/>
                      <a:pt x="73265" y="51379"/>
                      <a:pt x="71619" y="79919"/>
                    </a:cubicBezTo>
                    <a:cubicBezTo>
                      <a:pt x="69972" y="108460"/>
                      <a:pt x="69149" y="135957"/>
                      <a:pt x="69149" y="162412"/>
                    </a:cubicBezTo>
                    <a:cubicBezTo>
                      <a:pt x="69149" y="186333"/>
                      <a:pt x="70324" y="205964"/>
                      <a:pt x="72674" y="221305"/>
                    </a:cubicBezTo>
                    <a:cubicBezTo>
                      <a:pt x="75023" y="236646"/>
                      <a:pt x="78773" y="250707"/>
                      <a:pt x="83924" y="263490"/>
                    </a:cubicBezTo>
                    <a:cubicBezTo>
                      <a:pt x="74097" y="269473"/>
                      <a:pt x="65533" y="273519"/>
                      <a:pt x="58233" y="275628"/>
                    </a:cubicBezTo>
                    <a:cubicBezTo>
                      <a:pt x="50933" y="277737"/>
                      <a:pt x="43827" y="278792"/>
                      <a:pt x="36916" y="278792"/>
                    </a:cubicBezTo>
                    <a:cubicBezTo>
                      <a:pt x="26080" y="278792"/>
                      <a:pt x="18681" y="275798"/>
                      <a:pt x="14721" y="269810"/>
                    </a:cubicBezTo>
                    <a:cubicBezTo>
                      <a:pt x="10761" y="263822"/>
                      <a:pt x="8781" y="253054"/>
                      <a:pt x="8781" y="237508"/>
                    </a:cubicBezTo>
                    <a:cubicBezTo>
                      <a:pt x="8781" y="229081"/>
                      <a:pt x="9604" y="210518"/>
                      <a:pt x="11251" y="181819"/>
                    </a:cubicBezTo>
                    <a:cubicBezTo>
                      <a:pt x="12897" y="153120"/>
                      <a:pt x="13720" y="128526"/>
                      <a:pt x="13720" y="108037"/>
                    </a:cubicBezTo>
                    <a:cubicBezTo>
                      <a:pt x="13720" y="86179"/>
                      <a:pt x="12665" y="68392"/>
                      <a:pt x="10556" y="54677"/>
                    </a:cubicBezTo>
                    <a:cubicBezTo>
                      <a:pt x="8446" y="40961"/>
                      <a:pt x="4928" y="27900"/>
                      <a:pt x="0" y="15495"/>
                    </a:cubicBezTo>
                    <a:cubicBezTo>
                      <a:pt x="8764" y="9595"/>
                      <a:pt x="16908" y="5538"/>
                      <a:pt x="24432" y="3323"/>
                    </a:cubicBezTo>
                    <a:cubicBezTo>
                      <a:pt x="31957" y="1108"/>
                      <a:pt x="39391" y="0"/>
                      <a:pt x="467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1" name="任意多边形: 形状 56"/>
            <p:cNvSpPr/>
            <p:nvPr/>
          </p:nvSpPr>
          <p:spPr>
            <a:xfrm>
              <a:off x="6055584" y="3496258"/>
              <a:ext cx="1022247" cy="294872"/>
            </a:xfrm>
            <a:custGeom>
              <a:avLst/>
              <a:gdLst/>
              <a:ahLst/>
              <a:cxnLst/>
              <a:rect l="l" t="t" r="r" b="b"/>
              <a:pathLst>
                <a:path w="669859" h="193224">
                  <a:moveTo>
                    <a:pt x="526875" y="74009"/>
                  </a:moveTo>
                  <a:lnTo>
                    <a:pt x="505745" y="93811"/>
                  </a:lnTo>
                  <a:lnTo>
                    <a:pt x="586555" y="93811"/>
                  </a:lnTo>
                  <a:lnTo>
                    <a:pt x="581785" y="83707"/>
                  </a:lnTo>
                  <a:lnTo>
                    <a:pt x="603685" y="74009"/>
                  </a:lnTo>
                  <a:close/>
                  <a:moveTo>
                    <a:pt x="469296" y="49206"/>
                  </a:moveTo>
                  <a:lnTo>
                    <a:pt x="653719" y="49206"/>
                  </a:lnTo>
                  <a:lnTo>
                    <a:pt x="645290" y="74009"/>
                  </a:lnTo>
                  <a:lnTo>
                    <a:pt x="614086" y="74009"/>
                  </a:lnTo>
                  <a:lnTo>
                    <a:pt x="625728" y="98612"/>
                  </a:lnTo>
                  <a:cubicBezTo>
                    <a:pt x="626253" y="99812"/>
                    <a:pt x="626646" y="100912"/>
                    <a:pt x="626907" y="101912"/>
                  </a:cubicBezTo>
                  <a:cubicBezTo>
                    <a:pt x="627167" y="102912"/>
                    <a:pt x="626980" y="104346"/>
                    <a:pt x="626344" y="106213"/>
                  </a:cubicBezTo>
                  <a:cubicBezTo>
                    <a:pt x="625665" y="108213"/>
                    <a:pt x="624565" y="109980"/>
                    <a:pt x="623044" y="111514"/>
                  </a:cubicBezTo>
                  <a:cubicBezTo>
                    <a:pt x="621523" y="113047"/>
                    <a:pt x="619847" y="114347"/>
                    <a:pt x="618018" y="115414"/>
                  </a:cubicBezTo>
                  <a:cubicBezTo>
                    <a:pt x="616189" y="116481"/>
                    <a:pt x="614250" y="117281"/>
                    <a:pt x="612202" y="117814"/>
                  </a:cubicBezTo>
                  <a:cubicBezTo>
                    <a:pt x="610154" y="118348"/>
                    <a:pt x="608263" y="118614"/>
                    <a:pt x="606529" y="118614"/>
                  </a:cubicBezTo>
                  <a:lnTo>
                    <a:pt x="553322" y="118614"/>
                  </a:lnTo>
                  <a:lnTo>
                    <a:pt x="549447" y="130016"/>
                  </a:lnTo>
                  <a:lnTo>
                    <a:pt x="625256" y="130016"/>
                  </a:lnTo>
                  <a:lnTo>
                    <a:pt x="616827" y="154819"/>
                  </a:lnTo>
                  <a:lnTo>
                    <a:pt x="541018" y="154819"/>
                  </a:lnTo>
                  <a:lnTo>
                    <a:pt x="536395" y="168421"/>
                  </a:lnTo>
                  <a:lnTo>
                    <a:pt x="617205" y="168421"/>
                  </a:lnTo>
                  <a:lnTo>
                    <a:pt x="608776" y="193224"/>
                  </a:lnTo>
                  <a:lnTo>
                    <a:pt x="416352" y="193224"/>
                  </a:lnTo>
                  <a:lnTo>
                    <a:pt x="424781" y="168421"/>
                  </a:lnTo>
                  <a:lnTo>
                    <a:pt x="505391" y="168421"/>
                  </a:lnTo>
                  <a:lnTo>
                    <a:pt x="510014" y="154819"/>
                  </a:lnTo>
                  <a:lnTo>
                    <a:pt x="434404" y="154819"/>
                  </a:lnTo>
                  <a:lnTo>
                    <a:pt x="442834" y="130016"/>
                  </a:lnTo>
                  <a:lnTo>
                    <a:pt x="518443" y="130016"/>
                  </a:lnTo>
                  <a:lnTo>
                    <a:pt x="522319" y="118614"/>
                  </a:lnTo>
                  <a:lnTo>
                    <a:pt x="465511" y="118614"/>
                  </a:lnTo>
                  <a:cubicBezTo>
                    <a:pt x="462578" y="118614"/>
                    <a:pt x="460336" y="118048"/>
                    <a:pt x="458787" y="116914"/>
                  </a:cubicBezTo>
                  <a:cubicBezTo>
                    <a:pt x="457238" y="115781"/>
                    <a:pt x="456336" y="114314"/>
                    <a:pt x="456082" y="112514"/>
                  </a:cubicBezTo>
                  <a:cubicBezTo>
                    <a:pt x="455828" y="110713"/>
                    <a:pt x="456253" y="108680"/>
                    <a:pt x="457356" y="106413"/>
                  </a:cubicBezTo>
                  <a:cubicBezTo>
                    <a:pt x="458459" y="104146"/>
                    <a:pt x="460263" y="101879"/>
                    <a:pt x="462767" y="99612"/>
                  </a:cubicBezTo>
                  <a:lnTo>
                    <a:pt x="490671" y="74009"/>
                  </a:lnTo>
                  <a:lnTo>
                    <a:pt x="460867" y="74009"/>
                  </a:lnTo>
                  <a:close/>
                  <a:moveTo>
                    <a:pt x="67327" y="8801"/>
                  </a:moveTo>
                  <a:lnTo>
                    <a:pt x="245149" y="8801"/>
                  </a:lnTo>
                  <a:lnTo>
                    <a:pt x="236720" y="33604"/>
                  </a:lnTo>
                  <a:lnTo>
                    <a:pt x="165111" y="33604"/>
                  </a:lnTo>
                  <a:lnTo>
                    <a:pt x="120043" y="166220"/>
                  </a:lnTo>
                  <a:lnTo>
                    <a:pt x="197052" y="166220"/>
                  </a:lnTo>
                  <a:lnTo>
                    <a:pt x="188623" y="191023"/>
                  </a:lnTo>
                  <a:lnTo>
                    <a:pt x="0" y="191023"/>
                  </a:lnTo>
                  <a:lnTo>
                    <a:pt x="8429" y="166220"/>
                  </a:lnTo>
                  <a:lnTo>
                    <a:pt x="89039" y="166220"/>
                  </a:lnTo>
                  <a:lnTo>
                    <a:pt x="134107" y="33604"/>
                  </a:lnTo>
                  <a:lnTo>
                    <a:pt x="58897" y="33604"/>
                  </a:lnTo>
                  <a:close/>
                  <a:moveTo>
                    <a:pt x="562627" y="0"/>
                  </a:moveTo>
                  <a:lnTo>
                    <a:pt x="593631" y="0"/>
                  </a:lnTo>
                  <a:lnTo>
                    <a:pt x="591049" y="7601"/>
                  </a:lnTo>
                  <a:lnTo>
                    <a:pt x="669859" y="7601"/>
                  </a:lnTo>
                  <a:lnTo>
                    <a:pt x="657485" y="44005"/>
                  </a:lnTo>
                  <a:lnTo>
                    <a:pt x="626482" y="44005"/>
                  </a:lnTo>
                  <a:lnTo>
                    <a:pt x="630970" y="30803"/>
                  </a:lnTo>
                  <a:lnTo>
                    <a:pt x="504554" y="30803"/>
                  </a:lnTo>
                  <a:lnTo>
                    <a:pt x="500066" y="44005"/>
                  </a:lnTo>
                  <a:lnTo>
                    <a:pt x="469062" y="44005"/>
                  </a:lnTo>
                  <a:lnTo>
                    <a:pt x="476813" y="21202"/>
                  </a:lnTo>
                  <a:cubicBezTo>
                    <a:pt x="477538" y="19069"/>
                    <a:pt x="478728" y="17135"/>
                    <a:pt x="480384" y="15401"/>
                  </a:cubicBezTo>
                  <a:cubicBezTo>
                    <a:pt x="482039" y="13668"/>
                    <a:pt x="483926" y="12234"/>
                    <a:pt x="486045" y="11101"/>
                  </a:cubicBezTo>
                  <a:cubicBezTo>
                    <a:pt x="488164" y="9967"/>
                    <a:pt x="490359" y="9101"/>
                    <a:pt x="492631" y="8501"/>
                  </a:cubicBezTo>
                  <a:cubicBezTo>
                    <a:pt x="494902" y="7901"/>
                    <a:pt x="496971" y="7601"/>
                    <a:pt x="498838" y="7601"/>
                  </a:cubicBezTo>
                  <a:lnTo>
                    <a:pt x="560045" y="7601"/>
                  </a:lnTo>
                  <a:close/>
                  <a:moveTo>
                    <a:pt x="353077" y="0"/>
                  </a:moveTo>
                  <a:lnTo>
                    <a:pt x="383881" y="0"/>
                  </a:lnTo>
                  <a:lnTo>
                    <a:pt x="372970" y="16802"/>
                  </a:lnTo>
                  <a:lnTo>
                    <a:pt x="458981" y="16802"/>
                  </a:lnTo>
                  <a:lnTo>
                    <a:pt x="450551" y="41605"/>
                  </a:lnTo>
                  <a:lnTo>
                    <a:pt x="391944" y="41605"/>
                  </a:lnTo>
                  <a:lnTo>
                    <a:pt x="381068" y="73609"/>
                  </a:lnTo>
                  <a:lnTo>
                    <a:pt x="434874" y="73609"/>
                  </a:lnTo>
                  <a:lnTo>
                    <a:pt x="426445" y="98412"/>
                  </a:lnTo>
                  <a:lnTo>
                    <a:pt x="372639" y="98412"/>
                  </a:lnTo>
                  <a:lnTo>
                    <a:pt x="361900" y="130016"/>
                  </a:lnTo>
                  <a:lnTo>
                    <a:pt x="415706" y="130016"/>
                  </a:lnTo>
                  <a:lnTo>
                    <a:pt x="407277" y="154819"/>
                  </a:lnTo>
                  <a:lnTo>
                    <a:pt x="353471" y="154819"/>
                  </a:lnTo>
                  <a:lnTo>
                    <a:pt x="340553" y="192824"/>
                  </a:lnTo>
                  <a:lnTo>
                    <a:pt x="309549" y="192824"/>
                  </a:lnTo>
                  <a:lnTo>
                    <a:pt x="360940" y="41605"/>
                  </a:lnTo>
                  <a:lnTo>
                    <a:pt x="356940" y="41605"/>
                  </a:lnTo>
                  <a:lnTo>
                    <a:pt x="335656" y="74809"/>
                  </a:lnTo>
                  <a:lnTo>
                    <a:pt x="304852" y="74809"/>
                  </a:lnTo>
                  <a:close/>
                  <a:moveTo>
                    <a:pt x="302070" y="0"/>
                  </a:moveTo>
                  <a:lnTo>
                    <a:pt x="333674" y="0"/>
                  </a:lnTo>
                  <a:lnTo>
                    <a:pt x="293435" y="56607"/>
                  </a:lnTo>
                  <a:lnTo>
                    <a:pt x="304436" y="56607"/>
                  </a:lnTo>
                  <a:lnTo>
                    <a:pt x="258074" y="193024"/>
                  </a:lnTo>
                  <a:lnTo>
                    <a:pt x="227070" y="193024"/>
                  </a:lnTo>
                  <a:lnTo>
                    <a:pt x="266022" y="78409"/>
                  </a:lnTo>
                  <a:lnTo>
                    <a:pt x="246420" y="7840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1DE8DDB-6588-4D72-8A19-0395340F10BB}"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0FDF519-9BBC-4CF6-9401-942DFE8F21B6}"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A728540-7238-4908-B2A2-76758B11ADF8}"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B9BD7D4-8197-4405-B6D0-A3BC85DB14ED}"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3BB519D-D8E6-4249-A46F-879DEB04000C}" type="datetime1">
              <a:rPr lang="zh-CN" altLang="en-US"/>
              <a:t>2021/1/6</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458B750-C863-4392-A7D8-EC76318879CD}" type="slidenum">
              <a:rPr lang="zh-CN" altLang="en-US"/>
              <a:t>‹#›</a:t>
            </a:fld>
            <a:endParaRPr lang="zh-CN" altLang="en-US" sz="1800">
              <a:solidFill>
                <a:schemeClr val="tx1"/>
              </a:solidFill>
            </a:endParaRPr>
          </a:p>
        </p:txBody>
      </p:sp>
    </p:spTree>
  </p:cSld>
  <p:clrMapOvr>
    <a:masterClrMapping/>
  </p:clrMapOvr>
  <p:transition spd="slow"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7C49CD-B605-448B-A41E-1576A9F570B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B5BE5-CD56-4868-B8F4-C1DB9703D61B}" type="slidenum">
              <a:rPr lang="zh-CN" altLang="en-US" smtClean="0"/>
              <a:t>‹#›</a:t>
            </a:fld>
            <a:endParaRPr lang="zh-CN" altLang="en-US"/>
          </a:p>
        </p:txBody>
      </p:sp>
    </p:spTree>
  </p:cSld>
  <p:clrMapOvr>
    <a:masterClrMapping/>
  </p:clrMapOvr>
  <p:transition spd="slow" advClick="0"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7C49CD-B605-448B-A41E-1576A9F570B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B5BE5-CD56-4868-B8F4-C1DB9703D61B}" type="slidenum">
              <a:rPr lang="zh-CN" altLang="en-US" smtClean="0"/>
              <a:t>‹#›</a:t>
            </a:fld>
            <a:endParaRPr lang="zh-CN" altLang="en-US"/>
          </a:p>
        </p:txBody>
      </p:sp>
    </p:spTree>
  </p:cSld>
  <p:clrMapOvr>
    <a:masterClrMapping/>
  </p:clrMapOvr>
  <p:transition spd="slow"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DE4274-6686-4A88-B352-6CF8A7FC23C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EACAB8-BDC7-46D8-AED4-E3A5E447E221}" type="slidenum">
              <a:rPr lang="zh-CN" altLang="en-US" smtClean="0"/>
              <a:t>‹#›</a:t>
            </a:fld>
            <a:endParaRPr lang="zh-CN" altLang="en-US"/>
          </a:p>
        </p:txBody>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BE6E42C-6C55-4F25-A1C8-F481FD9A6BE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F81F5B-6403-42D9-B505-6DA8F1B66876}" type="slidenum">
              <a:rPr lang="zh-CN" altLang="en-US" smtClean="0"/>
              <a:t>‹#›</a:t>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6E42C-6C55-4F25-A1C8-F481FD9A6BE3}"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81F5B-6403-42D9-B505-6DA8F1B668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charset="0"/>
              </a:rPr>
              <a:t>单击此处编辑母版文本样式</a:t>
            </a:r>
          </a:p>
          <a:p>
            <a:pPr lvl="1"/>
            <a:r>
              <a:rPr lang="zh-CN">
                <a:sym typeface="Calibri" panose="020F0502020204030204" charset="0"/>
              </a:rPr>
              <a:t>第二级</a:t>
            </a:r>
          </a:p>
          <a:p>
            <a:pPr lvl="2"/>
            <a:r>
              <a:rPr lang="zh-CN">
                <a:sym typeface="Calibri" panose="020F0502020204030204" charset="0"/>
              </a:rPr>
              <a:t>第三级</a:t>
            </a:r>
          </a:p>
          <a:p>
            <a:pPr lvl="3"/>
            <a:r>
              <a:rPr lang="zh-CN">
                <a:sym typeface="Calibri" panose="020F0502020204030204" charset="0"/>
              </a:rPr>
              <a:t>第四级</a:t>
            </a:r>
          </a:p>
          <a:p>
            <a:pPr lvl="4"/>
            <a:r>
              <a:rPr lang="zh-CN">
                <a:sym typeface="Calibri" panose="020F050202020403020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z="1200">
                <a:solidFill>
                  <a:srgbClr val="FFFFFF"/>
                </a:solidFill>
              </a:defRPr>
            </a:lvl1pPr>
          </a:lstStyle>
          <a:p>
            <a:fld id="{A3BB519D-D8E6-4249-A46F-879DEB04000C}" type="datetime1">
              <a:rPr lang="zh-CN" altLang="en-US"/>
              <a:t>2021/1/6</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a:defRPr sz="1200">
                <a:solidFill>
                  <a:srgbClr val="FFFFFF"/>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FFFFFF"/>
                </a:solidFill>
              </a:defRPr>
            </a:lvl1pPr>
          </a:lstStyle>
          <a:p>
            <a:fld id="{5E23DD6A-1CAB-4F75-BF82-C7300E385177}" type="slidenum">
              <a:rPr lang="zh-CN" altLang="en-US"/>
              <a:t>‹#›</a:t>
            </a:fld>
            <a:endParaRPr lang="zh-CN" alt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advClick="0" advTm="3000">
    <p:push dir="u"/>
  </p:transition>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charset="-122"/>
              </a:defRPr>
            </a:lvl1pPr>
          </a:lstStyle>
          <a:p>
            <a:fld id="{BB7C49CD-B605-448B-A41E-1576A9F570B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charset="-122"/>
              </a:defRPr>
            </a:lvl1pPr>
          </a:lstStyle>
          <a:p>
            <a:fld id="{57CB5BE5-CD56-4868-B8F4-C1DB9703D61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1.xml"/><Relationship Id="rId7" Type="http://schemas.openxmlformats.org/officeDocument/2006/relationships/image" Target="../media/image23.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2.jpeg"/><Relationship Id="rId5" Type="http://schemas.openxmlformats.org/officeDocument/2006/relationships/notesSlide" Target="../notesSlides/notesSlide12.xml"/><Relationship Id="rId10" Type="http://schemas.openxmlformats.org/officeDocument/2006/relationships/image" Target="../media/image26.jpeg"/><Relationship Id="rId4" Type="http://schemas.openxmlformats.org/officeDocument/2006/relationships/slideLayout" Target="../slideLayouts/slideLayout25.xm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4.xml"/><Relationship Id="rId7" Type="http://schemas.openxmlformats.org/officeDocument/2006/relationships/image" Target="../media/image1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notesSlide" Target="../notesSlides/notesSlide7.xml"/><Relationship Id="rId4"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66913"/>
          <a:stretch>
            <a:fillRect/>
          </a:stretch>
        </p:blipFill>
        <p:spPr>
          <a:xfrm>
            <a:off x="0" y="-1581"/>
            <a:ext cx="1220527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720566"/>
            <a:ext cx="6427826" cy="2175034"/>
          </a:xfrm>
          <a:prstGeom prst="rect">
            <a:avLst/>
          </a:prstGeom>
        </p:spPr>
      </p:pic>
      <p:sp>
        <p:nvSpPr>
          <p:cNvPr id="14" name="矩形 13"/>
          <p:cNvSpPr/>
          <p:nvPr/>
        </p:nvSpPr>
        <p:spPr>
          <a:xfrm rot="3009112">
            <a:off x="7935175" y="-1801933"/>
            <a:ext cx="380732" cy="10854247"/>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16"/>
          <p:cNvSpPr/>
          <p:nvPr/>
        </p:nvSpPr>
        <p:spPr>
          <a:xfrm rot="3009112">
            <a:off x="7234912" y="-2091773"/>
            <a:ext cx="380732" cy="11041544"/>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17"/>
          <p:cNvSpPr/>
          <p:nvPr/>
        </p:nvSpPr>
        <p:spPr>
          <a:xfrm rot="3009112">
            <a:off x="6368140" y="-2280074"/>
            <a:ext cx="380732" cy="11363363"/>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59"/>
          <p:cNvSpPr txBox="1"/>
          <p:nvPr/>
        </p:nvSpPr>
        <p:spPr>
          <a:xfrm>
            <a:off x="7879069" y="4154140"/>
            <a:ext cx="40716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Baskerville Old Face" panose="02020602080505020303" pitchFamily="18" charset="0"/>
                <a:ea typeface="等线" panose="02010600030101010101" charset="-122"/>
                <a:cs typeface="+mn-cs"/>
              </a:rPr>
              <a:t>OUR STORY</a:t>
            </a:r>
            <a:endParaRPr kumimoji="0" lang="zh-CN" altLang="en-US" sz="4800" b="0" i="0" u="none" strike="noStrike" kern="1200" cap="none" spc="0" normalizeH="0" baseline="0" noProof="0" dirty="0">
              <a:ln>
                <a:noFill/>
              </a:ln>
              <a:solidFill>
                <a:prstClr val="white"/>
              </a:solidFill>
              <a:effectLst/>
              <a:uLnTx/>
              <a:uFillTx/>
              <a:latin typeface="Baskerville Old Face" panose="02020602080505020303" pitchFamily="18" charset="0"/>
              <a:ea typeface="等线" panose="02010600030101010101" charset="-122"/>
              <a:cs typeface="+mn-cs"/>
            </a:endParaRPr>
          </a:p>
        </p:txBody>
      </p:sp>
      <p:sp>
        <p:nvSpPr>
          <p:cNvPr id="20" name="文本框 60"/>
          <p:cNvSpPr txBox="1"/>
          <p:nvPr/>
        </p:nvSpPr>
        <p:spPr>
          <a:xfrm>
            <a:off x="8572952" y="5001379"/>
            <a:ext cx="2469618"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婚礼庆典</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PPT</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22"/>
                                        </p:tgtEl>
                                        <p:attrNameLst>
                                          <p:attrName>r</p:attrName>
                                        </p:attrNameLst>
                                      </p:cBhvr>
                                    </p:animRot>
                                    <p:animRot by="-240000">
                                      <p:cBhvr>
                                        <p:cTn id="27" dur="200" fill="hold">
                                          <p:stCondLst>
                                            <p:cond delay="200"/>
                                          </p:stCondLst>
                                        </p:cTn>
                                        <p:tgtEl>
                                          <p:spTgt spid="22"/>
                                        </p:tgtEl>
                                        <p:attrNameLst>
                                          <p:attrName>r</p:attrName>
                                        </p:attrNameLst>
                                      </p:cBhvr>
                                    </p:animRot>
                                    <p:animRot by="240000">
                                      <p:cBhvr>
                                        <p:cTn id="28" dur="200" fill="hold">
                                          <p:stCondLst>
                                            <p:cond delay="400"/>
                                          </p:stCondLst>
                                        </p:cTn>
                                        <p:tgtEl>
                                          <p:spTgt spid="22"/>
                                        </p:tgtEl>
                                        <p:attrNameLst>
                                          <p:attrName>r</p:attrName>
                                        </p:attrNameLst>
                                      </p:cBhvr>
                                    </p:animRot>
                                    <p:animRot by="-240000">
                                      <p:cBhvr>
                                        <p:cTn id="29" dur="200" fill="hold">
                                          <p:stCondLst>
                                            <p:cond delay="600"/>
                                          </p:stCondLst>
                                        </p:cTn>
                                        <p:tgtEl>
                                          <p:spTgt spid="22"/>
                                        </p:tgtEl>
                                        <p:attrNameLst>
                                          <p:attrName>r</p:attrName>
                                        </p:attrNameLst>
                                      </p:cBhvr>
                                    </p:animRot>
                                    <p:animRot by="120000">
                                      <p:cBhvr>
                                        <p:cTn id="3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KSO_Img2"/>
          <p:cNvSpPr/>
          <p:nvPr>
            <p:custDataLst>
              <p:tags r:id="rId1"/>
            </p:custDataLst>
          </p:nvPr>
        </p:nvSpPr>
        <p:spPr>
          <a:xfrm>
            <a:off x="7663340" y="1785927"/>
            <a:ext cx="2442555" cy="146686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00" name="矩形 13"/>
          <p:cNvSpPr>
            <a:spLocks noChangeArrowheads="1"/>
          </p:cNvSpPr>
          <p:nvPr/>
        </p:nvSpPr>
        <p:spPr bwMode="auto">
          <a:xfrm>
            <a:off x="5193507" y="695326"/>
            <a:ext cx="1790700" cy="800100"/>
          </a:xfrm>
          <a:prstGeom prst="rect">
            <a:avLst/>
          </a:prstGeom>
          <a:solidFill>
            <a:schemeClr val="accent2">
              <a:lumMod val="20000"/>
              <a:lumOff val="80000"/>
            </a:schemeClr>
          </a:solid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TYPE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HERE</a:t>
            </a:r>
          </a:p>
        </p:txBody>
      </p:sp>
      <p:sp>
        <p:nvSpPr>
          <p:cNvPr id="5128" name="文本框 7"/>
          <p:cNvSpPr>
            <a:spLocks noChangeArrowheads="1"/>
          </p:cNvSpPr>
          <p:nvPr/>
        </p:nvSpPr>
        <p:spPr bwMode="auto">
          <a:xfrm>
            <a:off x="1415257" y="1457326"/>
            <a:ext cx="2540000" cy="1570038"/>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TYPE SOMETHING NEEDED</a:t>
            </a: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HERE</a:t>
            </a:r>
            <a:endParaRPr kumimoji="0" lang="zh-CN" alt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130" name="文本框 9"/>
          <p:cNvSpPr>
            <a:spLocks noChangeArrowheads="1"/>
          </p:cNvSpPr>
          <p:nvPr/>
        </p:nvSpPr>
        <p:spPr bwMode="auto">
          <a:xfrm>
            <a:off x="1439070" y="2976564"/>
            <a:ext cx="2540000" cy="276225"/>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rgbClr val="FFC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TYPE SOMETHING HERE</a:t>
            </a:r>
            <a:endParaRPr kumimoji="0" lang="zh-CN" altLang="en-US" sz="1200" b="0" i="0" u="none" strike="noStrike" kern="1200" cap="none" spc="0" normalizeH="0" baseline="0" noProof="0">
              <a:ln>
                <a:noFill/>
              </a:ln>
              <a:solidFill>
                <a:srgbClr val="FFC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131" name="文本框 12"/>
          <p:cNvSpPr>
            <a:spLocks noChangeArrowheads="1"/>
          </p:cNvSpPr>
          <p:nvPr/>
        </p:nvSpPr>
        <p:spPr bwMode="auto">
          <a:xfrm>
            <a:off x="1439070" y="3449639"/>
            <a:ext cx="2792412" cy="1014730"/>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这里输入文本这里输入文本这里输入文本这里输入文本这里输入文本这里输入文本这里输入文本。</a:t>
            </a:r>
          </a:p>
        </p:txBody>
      </p:sp>
      <p:sp>
        <p:nvSpPr>
          <p:cNvPr id="5132" name="文本框 13"/>
          <p:cNvSpPr>
            <a:spLocks noChangeArrowheads="1"/>
          </p:cNvSpPr>
          <p:nvPr/>
        </p:nvSpPr>
        <p:spPr bwMode="auto">
          <a:xfrm>
            <a:off x="7525545" y="3698876"/>
            <a:ext cx="3440112" cy="830263"/>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TYPE SOMETHING HERE</a:t>
            </a:r>
            <a:endPar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129" name="直接连接符 8"/>
          <p:cNvSpPr>
            <a:spLocks noChangeShapeType="1"/>
          </p:cNvSpPr>
          <p:nvPr/>
        </p:nvSpPr>
        <p:spPr bwMode="auto">
          <a:xfrm>
            <a:off x="1472407" y="3333751"/>
            <a:ext cx="2759075" cy="1588"/>
          </a:xfrm>
          <a:prstGeom prst="line">
            <a:avLst/>
          </a:prstGeom>
          <a:noFill/>
          <a:ln w="38100" cap="flat"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 name="文本框 12"/>
          <p:cNvSpPr>
            <a:spLocks noChangeArrowheads="1"/>
          </p:cNvSpPr>
          <p:nvPr/>
        </p:nvSpPr>
        <p:spPr bwMode="auto">
          <a:xfrm>
            <a:off x="1512095" y="4695509"/>
            <a:ext cx="2792412" cy="1014730"/>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这里输入文本这里输入文本这里输入文本这里输入文本这里输入文本这里输入文本这里输入文本。</a:t>
            </a:r>
          </a:p>
        </p:txBody>
      </p:sp>
      <p:sp>
        <p:nvSpPr>
          <p:cNvPr id="4" name="文本框 12"/>
          <p:cNvSpPr>
            <a:spLocks noChangeArrowheads="1"/>
          </p:cNvSpPr>
          <p:nvPr/>
        </p:nvSpPr>
        <p:spPr bwMode="auto">
          <a:xfrm>
            <a:off x="7622065" y="4611054"/>
            <a:ext cx="2792412" cy="1014730"/>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这里输入文本这里输入文本这里输入文本这里输入文本这里输入文本这里输入文本这里输入文本。</a:t>
            </a:r>
          </a:p>
        </p:txBody>
      </p:sp>
      <p:sp>
        <p:nvSpPr>
          <p:cNvPr id="17" name="KSO_Img1"/>
          <p:cNvSpPr/>
          <p:nvPr>
            <p:custDataLst>
              <p:tags r:id="rId2"/>
            </p:custDataLst>
          </p:nvPr>
        </p:nvSpPr>
        <p:spPr>
          <a:xfrm>
            <a:off x="4664926" y="2242345"/>
            <a:ext cx="2440895" cy="346789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00"/>
                                        </p:tgtEl>
                                        <p:attrNameLst>
                                          <p:attrName>ppt_y</p:attrName>
                                        </p:attrNameLst>
                                      </p:cBhvr>
                                      <p:tavLst>
                                        <p:tav tm="0">
                                          <p:val>
                                            <p:strVal val="#ppt_y"/>
                                          </p:val>
                                        </p:tav>
                                        <p:tav tm="100000">
                                          <p:val>
                                            <p:strVal val="#ppt_y"/>
                                          </p:val>
                                        </p:tav>
                                      </p:tavLst>
                                    </p:anim>
                                    <p:anim calcmode="lin" valueType="num">
                                      <p:cBhvr>
                                        <p:cTn id="9"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100"/>
                                        </p:tgtEl>
                                      </p:cBhvr>
                                    </p:animEffect>
                                  </p:childTnLst>
                                </p:cTn>
                              </p:par>
                            </p:childTnLst>
                          </p:cTn>
                        </p:par>
                        <p:par>
                          <p:cTn id="12" fill="hold">
                            <p:stCondLst>
                              <p:cond delay="850"/>
                            </p:stCondLst>
                            <p:childTnLst>
                              <p:par>
                                <p:cTn id="13" presetID="37" presetClass="entr" presetSubtype="0" fill="hold" grpId="0" nodeType="afterEffect">
                                  <p:stCondLst>
                                    <p:cond delay="0"/>
                                  </p:stCondLst>
                                  <p:childTnLst>
                                    <p:set>
                                      <p:cBhvr>
                                        <p:cTn id="14" dur="1" fill="hold">
                                          <p:stCondLst>
                                            <p:cond delay="0"/>
                                          </p:stCondLst>
                                        </p:cTn>
                                        <p:tgtEl>
                                          <p:spTgt spid="5128"/>
                                        </p:tgtEl>
                                        <p:attrNameLst>
                                          <p:attrName>style.visibility</p:attrName>
                                        </p:attrNameLst>
                                      </p:cBhvr>
                                      <p:to>
                                        <p:strVal val="visible"/>
                                      </p:to>
                                    </p:set>
                                    <p:animEffect>
                                      <p:cBhvr>
                                        <p:cTn id="15" dur="1000"/>
                                        <p:tgtEl>
                                          <p:spTgt spid="5128"/>
                                        </p:tgtEl>
                                      </p:cBhvr>
                                    </p:animEffect>
                                    <p:anim calcmode="lin" valueType="num">
                                      <p:cBhvr>
                                        <p:cTn id="16" dur="1000" fill="hold"/>
                                        <p:tgtEl>
                                          <p:spTgt spid="5128"/>
                                        </p:tgtEl>
                                        <p:attrNameLst>
                                          <p:attrName>ppt_x</p:attrName>
                                        </p:attrNameLst>
                                      </p:cBhvr>
                                      <p:tavLst>
                                        <p:tav tm="0">
                                          <p:val>
                                            <p:strVal val="#ppt_x"/>
                                          </p:val>
                                        </p:tav>
                                        <p:tav tm="100000">
                                          <p:val>
                                            <p:strVal val="#ppt_x"/>
                                          </p:val>
                                        </p:tav>
                                      </p:tavLst>
                                    </p:anim>
                                    <p:anim calcmode="lin" valueType="num">
                                      <p:cBhvr>
                                        <p:cTn id="17" dur="900" decel="100000" fill="hold"/>
                                        <p:tgtEl>
                                          <p:spTgt spid="512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28"/>
                                        </p:tgtEl>
                                        <p:attrNameLst>
                                          <p:attrName>ppt_y</p:attrName>
                                        </p:attrNameLst>
                                      </p:cBhvr>
                                      <p:tavLst>
                                        <p:tav tm="0">
                                          <p:val>
                                            <p:strVal val="#ppt_y-.03"/>
                                          </p:val>
                                        </p:tav>
                                        <p:tav tm="100000">
                                          <p:val>
                                            <p:strVal val="#ppt_y"/>
                                          </p:val>
                                        </p:tav>
                                      </p:tavLst>
                                    </p:anim>
                                  </p:childTnLst>
                                </p:cTn>
                              </p:par>
                            </p:childTnLst>
                          </p:cTn>
                        </p:par>
                        <p:par>
                          <p:cTn id="19" fill="hold">
                            <p:stCondLst>
                              <p:cond delay="1850"/>
                            </p:stCondLst>
                            <p:childTnLst>
                              <p:par>
                                <p:cTn id="20" presetID="22" presetClass="entr" presetSubtype="8" fill="hold" grpId="0" nodeType="afterEffect">
                                  <p:stCondLst>
                                    <p:cond delay="0"/>
                                  </p:stCondLst>
                                  <p:childTnLst>
                                    <p:set>
                                      <p:cBhvr>
                                        <p:cTn id="21" dur="1" fill="hold">
                                          <p:stCondLst>
                                            <p:cond delay="0"/>
                                          </p:stCondLst>
                                        </p:cTn>
                                        <p:tgtEl>
                                          <p:spTgt spid="5130"/>
                                        </p:tgtEl>
                                        <p:attrNameLst>
                                          <p:attrName>style.visibility</p:attrName>
                                        </p:attrNameLst>
                                      </p:cBhvr>
                                      <p:to>
                                        <p:strVal val="visible"/>
                                      </p:to>
                                    </p:set>
                                    <p:animEffect>
                                      <p:cBhvr>
                                        <p:cTn id="22" dur="500"/>
                                        <p:tgtEl>
                                          <p:spTgt spid="5130"/>
                                        </p:tgtEl>
                                      </p:cBhvr>
                                    </p:animEffect>
                                  </p:childTnLst>
                                </p:cTn>
                              </p:par>
                            </p:childTnLst>
                          </p:cTn>
                        </p:par>
                        <p:par>
                          <p:cTn id="23" fill="hold">
                            <p:stCondLst>
                              <p:cond delay="2350"/>
                            </p:stCondLst>
                            <p:childTnLst>
                              <p:par>
                                <p:cTn id="24" presetID="10" presetClass="entr" presetSubtype="0" fill="hold" grpId="0" nodeType="afterEffect">
                                  <p:stCondLst>
                                    <p:cond delay="0"/>
                                  </p:stCondLst>
                                  <p:childTnLst>
                                    <p:set>
                                      <p:cBhvr>
                                        <p:cTn id="25" dur="1" fill="hold">
                                          <p:stCondLst>
                                            <p:cond delay="0"/>
                                          </p:stCondLst>
                                        </p:cTn>
                                        <p:tgtEl>
                                          <p:spTgt spid="5131"/>
                                        </p:tgtEl>
                                        <p:attrNameLst>
                                          <p:attrName>style.visibility</p:attrName>
                                        </p:attrNameLst>
                                      </p:cBhvr>
                                      <p:to>
                                        <p:strVal val="visible"/>
                                      </p:to>
                                    </p:set>
                                    <p:animEffect>
                                      <p:cBhvr>
                                        <p:cTn id="26" dur="500"/>
                                        <p:tgtEl>
                                          <p:spTgt spid="5131"/>
                                        </p:tgtEl>
                                      </p:cBhvr>
                                    </p:animEffect>
                                  </p:childTnLst>
                                </p:cTn>
                              </p:par>
                            </p:childTnLst>
                          </p:cTn>
                        </p:par>
                        <p:par>
                          <p:cTn id="27" fill="hold">
                            <p:stCondLst>
                              <p:cond delay="2850"/>
                            </p:stCondLst>
                            <p:childTnLst>
                              <p:par>
                                <p:cTn id="28" presetID="37" presetClass="entr" presetSubtype="0" fill="hold" grpId="0" nodeType="afterEffect">
                                  <p:stCondLst>
                                    <p:cond delay="0"/>
                                  </p:stCondLst>
                                  <p:childTnLst>
                                    <p:set>
                                      <p:cBhvr>
                                        <p:cTn id="29" dur="1" fill="hold">
                                          <p:stCondLst>
                                            <p:cond delay="0"/>
                                          </p:stCondLst>
                                        </p:cTn>
                                        <p:tgtEl>
                                          <p:spTgt spid="5132"/>
                                        </p:tgtEl>
                                        <p:attrNameLst>
                                          <p:attrName>style.visibility</p:attrName>
                                        </p:attrNameLst>
                                      </p:cBhvr>
                                      <p:to>
                                        <p:strVal val="visible"/>
                                      </p:to>
                                    </p:set>
                                    <p:animEffect>
                                      <p:cBhvr>
                                        <p:cTn id="30" dur="1000"/>
                                        <p:tgtEl>
                                          <p:spTgt spid="5132"/>
                                        </p:tgtEl>
                                      </p:cBhvr>
                                    </p:animEffect>
                                    <p:anim calcmode="lin" valueType="num">
                                      <p:cBhvr>
                                        <p:cTn id="31" dur="1000" fill="hold"/>
                                        <p:tgtEl>
                                          <p:spTgt spid="5132"/>
                                        </p:tgtEl>
                                        <p:attrNameLst>
                                          <p:attrName>ppt_x</p:attrName>
                                        </p:attrNameLst>
                                      </p:cBhvr>
                                      <p:tavLst>
                                        <p:tav tm="0">
                                          <p:val>
                                            <p:strVal val="#ppt_x"/>
                                          </p:val>
                                        </p:tav>
                                        <p:tav tm="100000">
                                          <p:val>
                                            <p:strVal val="#ppt_x"/>
                                          </p:val>
                                        </p:tav>
                                      </p:tavLst>
                                    </p:anim>
                                    <p:anim calcmode="lin" valueType="num">
                                      <p:cBhvr>
                                        <p:cTn id="32" dur="900" decel="100000" fill="hold"/>
                                        <p:tgtEl>
                                          <p:spTgt spid="513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132"/>
                                        </p:tgtEl>
                                        <p:attrNameLst>
                                          <p:attrName>ppt_y</p:attrName>
                                        </p:attrNameLst>
                                      </p:cBhvr>
                                      <p:tavLst>
                                        <p:tav tm="0">
                                          <p:val>
                                            <p:strVal val="#ppt_y-.03"/>
                                          </p:val>
                                        </p:tav>
                                        <p:tav tm="100000">
                                          <p:val>
                                            <p:strVal val="#ppt_y"/>
                                          </p:val>
                                        </p:tav>
                                      </p:tavLst>
                                    </p:anim>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5129"/>
                                        </p:tgtEl>
                                        <p:attrNameLst>
                                          <p:attrName>style.visibility</p:attrName>
                                        </p:attrNameLst>
                                      </p:cBhvr>
                                      <p:to>
                                        <p:strVal val="visible"/>
                                      </p:to>
                                    </p:set>
                                    <p:animEffect>
                                      <p:cBhvr>
                                        <p:cTn id="37" dur="500"/>
                                        <p:tgtEl>
                                          <p:spTgt spid="5129"/>
                                        </p:tgtEl>
                                      </p:cBhvr>
                                    </p:animEffect>
                                  </p:childTnLst>
                                </p:cTn>
                              </p:par>
                            </p:childTnLst>
                          </p:cTn>
                        </p:par>
                        <p:par>
                          <p:cTn id="38" fill="hold">
                            <p:stCondLst>
                              <p:cond delay="435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p:cBhvr>
                                        <p:cTn id="41" dur="500"/>
                                        <p:tgtEl>
                                          <p:spTgt spid="3"/>
                                        </p:tgtEl>
                                      </p:cBhvr>
                                    </p:animEffect>
                                  </p:childTnLst>
                                </p:cTn>
                              </p:par>
                            </p:childTnLst>
                          </p:cTn>
                        </p:par>
                        <p:par>
                          <p:cTn id="42" fill="hold">
                            <p:stCondLst>
                              <p:cond delay="485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p:cBhvr>
                                        <p:cTn id="45" dur="500"/>
                                        <p:tgtEl>
                                          <p:spTgt spid="4"/>
                                        </p:tgtEl>
                                      </p:cBhvr>
                                    </p:animEffect>
                                  </p:childTnLst>
                                </p:cTn>
                              </p:par>
                              <p:par>
                                <p:cTn id="46" presetID="45"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anim calcmode="lin" valueType="num">
                                      <p:cBhvr>
                                        <p:cTn id="49" dur="2000" fill="hold"/>
                                        <p:tgtEl>
                                          <p:spTgt spid="17"/>
                                        </p:tgtEl>
                                        <p:attrNameLst>
                                          <p:attrName>ppt_w</p:attrName>
                                        </p:attrNameLst>
                                      </p:cBhvr>
                                      <p:tavLst>
                                        <p:tav tm="0" fmla="#ppt_w*sin(2.5*pi*$)">
                                          <p:val>
                                            <p:fltVal val="0"/>
                                          </p:val>
                                        </p:tav>
                                        <p:tav tm="100000">
                                          <p:val>
                                            <p:fltVal val="1"/>
                                          </p:val>
                                        </p:tav>
                                      </p:tavLst>
                                    </p:anim>
                                    <p:anim calcmode="lin" valueType="num">
                                      <p:cBhvr>
                                        <p:cTn id="50" dur="2000" fill="hold"/>
                                        <p:tgtEl>
                                          <p:spTgt spid="17"/>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anim calcmode="lin" valueType="num">
                                      <p:cBhvr>
                                        <p:cTn id="54" dur="2000" fill="hold"/>
                                        <p:tgtEl>
                                          <p:spTgt spid="18"/>
                                        </p:tgtEl>
                                        <p:attrNameLst>
                                          <p:attrName>ppt_w</p:attrName>
                                        </p:attrNameLst>
                                      </p:cBhvr>
                                      <p:tavLst>
                                        <p:tav tm="0" fmla="#ppt_w*sin(2.5*pi*$)">
                                          <p:val>
                                            <p:fltVal val="0"/>
                                          </p:val>
                                        </p:tav>
                                        <p:tav tm="100000">
                                          <p:val>
                                            <p:fltVal val="1"/>
                                          </p:val>
                                        </p:tav>
                                      </p:tavLst>
                                    </p:anim>
                                    <p:anim calcmode="lin" valueType="num">
                                      <p:cBhvr>
                                        <p:cTn id="55"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100" grpId="0" bldLvl="0" animBg="1" autoUpdateAnimBg="0"/>
      <p:bldP spid="5128" grpId="0" bldLvl="0" autoUpdateAnimBg="0"/>
      <p:bldP spid="5130" grpId="0" bldLvl="0" autoUpdateAnimBg="0"/>
      <p:bldP spid="5131" grpId="0" bldLvl="0" autoUpdateAnimBg="0"/>
      <p:bldP spid="5132" grpId="0" bldLvl="0" autoUpdateAnimBg="0"/>
      <p:bldP spid="5129" grpId="0" bldLvl="0" animBg="1"/>
      <p:bldP spid="3" grpId="0" bldLvl="0" autoUpdateAnimBg="0"/>
      <p:bldP spid="4" grpId="0" bldLvl="0" autoUpdateAnimBg="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81371" y="1189148"/>
            <a:ext cx="2681412" cy="347175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0"/>
            <a:ext cx="6108700" cy="6830889"/>
          </a:xfrm>
          <a:prstGeom prst="rect">
            <a:avLst/>
          </a:prstGeom>
          <a:blipFill>
            <a:blip r:embed="rId4"/>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8" name="组合 17"/>
          <p:cNvGrpSpPr/>
          <p:nvPr/>
        </p:nvGrpSpPr>
        <p:grpSpPr>
          <a:xfrm>
            <a:off x="6845300" y="4813300"/>
            <a:ext cx="5052201" cy="1719180"/>
            <a:chOff x="982968" y="3928754"/>
            <a:chExt cx="5664575" cy="1993062"/>
          </a:xfrm>
        </p:grpSpPr>
        <p:sp>
          <p:nvSpPr>
            <p:cNvPr id="19" name="文本框 18"/>
            <p:cNvSpPr txBox="1"/>
            <p:nvPr/>
          </p:nvSpPr>
          <p:spPr>
            <a:xfrm>
              <a:off x="982968" y="3928754"/>
              <a:ext cx="5664575" cy="7492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20" name="文本框 19"/>
            <p:cNvSpPr txBox="1"/>
            <p:nvPr/>
          </p:nvSpPr>
          <p:spPr>
            <a:xfrm>
              <a:off x="1023412" y="4611727"/>
              <a:ext cx="2469618"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21" name="文本框 20"/>
            <p:cNvSpPr txBox="1"/>
            <p:nvPr/>
          </p:nvSpPr>
          <p:spPr>
            <a:xfrm>
              <a:off x="1023411" y="5031061"/>
              <a:ext cx="2705862" cy="89075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24" name="文本框 23"/>
            <p:cNvSpPr txBox="1"/>
            <p:nvPr/>
          </p:nvSpPr>
          <p:spPr>
            <a:xfrm>
              <a:off x="3937155" y="5031059"/>
              <a:ext cx="2705862" cy="89075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grpSp>
        <p:nvGrpSpPr>
          <p:cNvPr id="6" name="组合 5"/>
          <p:cNvGrpSpPr/>
          <p:nvPr/>
        </p:nvGrpSpPr>
        <p:grpSpPr>
          <a:xfrm>
            <a:off x="9562784" y="2513014"/>
            <a:ext cx="1658587" cy="2013901"/>
            <a:chOff x="9562784" y="2513014"/>
            <a:chExt cx="1658587" cy="2013901"/>
          </a:xfrm>
        </p:grpSpPr>
        <p:sp>
          <p:nvSpPr>
            <p:cNvPr id="9" name="任意多边形: 形状 8"/>
            <p:cNvSpPr/>
            <p:nvPr/>
          </p:nvSpPr>
          <p:spPr>
            <a:xfrm>
              <a:off x="10656137" y="2513014"/>
              <a:ext cx="565234" cy="18542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9562784" y="2513330"/>
              <a:ext cx="492443"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方正姚体" panose="02010601030101010101" charset="-122"/>
                  <a:ea typeface="方正姚体" panose="02010601030101010101" charset="-122"/>
                  <a:cs typeface="+mn-cs"/>
                </a:rPr>
                <a:t>我们的故事</a:t>
              </a:r>
            </a:p>
          </p:txBody>
        </p:sp>
        <p:sp>
          <p:nvSpPr>
            <p:cNvPr id="3" name="文本框 2"/>
            <p:cNvSpPr txBox="1"/>
            <p:nvPr/>
          </p:nvSpPr>
          <p:spPr>
            <a:xfrm>
              <a:off x="9916210" y="2513330"/>
              <a:ext cx="323165" cy="20135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2  0  1  7  0  8  1  0  6  6  6   6  6  8  8</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ppt_x</p:attrName>
                                        </p:attrNameLst>
                                      </p:cBhvr>
                                      <p:tavLst>
                                        <p:tav tm="0">
                                          <p:val>
                                            <p:strVal val="#ppt_x"/>
                                          </p:val>
                                        </p:tav>
                                        <p:tav tm="100000">
                                          <p:val>
                                            <p:strVal val="#ppt_x"/>
                                          </p:val>
                                        </p:tav>
                                      </p:tavLst>
                                    </p:anim>
                                    <p:anim calcmode="lin" valueType="num">
                                      <p:cBhvr>
                                        <p:cTn id="9" dur="2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53"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p:txBody>
      </p:sp>
      <p:sp>
        <p:nvSpPr>
          <p:cNvPr id="22" name="TextBox 16"/>
          <p:cNvSpPr txBox="1"/>
          <p:nvPr/>
        </p:nvSpPr>
        <p:spPr>
          <a:xfrm>
            <a:off x="5210066" y="5328323"/>
            <a:ext cx="1706880" cy="39878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点击添加标题</a:t>
            </a:r>
          </a:p>
        </p:txBody>
      </p:sp>
      <p:cxnSp>
        <p:nvCxnSpPr>
          <p:cNvPr id="24" name="Straight Connector 18"/>
          <p:cNvCxnSpPr/>
          <p:nvPr/>
        </p:nvCxnSpPr>
        <p:spPr>
          <a:xfrm>
            <a:off x="3032707" y="5761401"/>
            <a:ext cx="612000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644900" y="337185"/>
            <a:ext cx="50522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宋体" panose="02010600030101010101" pitchFamily="2"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宋体" panose="02010600030101010101" pitchFamily="2" charset="-122"/>
              <a:cs typeface="+mn-cs"/>
            </a:endParaRPr>
          </a:p>
        </p:txBody>
      </p:sp>
      <p:sp>
        <p:nvSpPr>
          <p:cNvPr id="33" name="文本框 32"/>
          <p:cNvSpPr txBox="1"/>
          <p:nvPr/>
        </p:nvSpPr>
        <p:spPr>
          <a:xfrm>
            <a:off x="890270" y="5903595"/>
            <a:ext cx="10347325" cy="549766"/>
          </a:xfrm>
          <a:prstGeom prst="rect">
            <a:avLst/>
          </a:prstGeom>
          <a:noFill/>
        </p:spPr>
        <p:txBody>
          <a:bodyPr wrap="square" rtlCol="0">
            <a:spAutoFit/>
          </a:bodyPr>
          <a:lstStyle>
            <a:defPPr>
              <a:defRPr lang="zh-CN"/>
            </a:defPPr>
            <a:lvl1pPr algn="just">
              <a:lnSpc>
                <a:spcPct val="110000"/>
              </a:lnSpc>
              <a:defRPr sz="1000">
                <a:solidFill>
                  <a:srgbClr val="756663"/>
                </a:solidFill>
                <a:latin typeface="方正正纤黑简体" panose="02000000000000000000" pitchFamily="2" charset="-122"/>
                <a:ea typeface="方正正纤黑简体" panose="02000000000000000000" pitchFamily="2" charset="-122"/>
              </a:defRPr>
            </a:lvl1p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14" name="KSO_Img2"/>
          <p:cNvSpPr/>
          <p:nvPr>
            <p:custDataLst>
              <p:tags r:id="rId1"/>
            </p:custDataLst>
          </p:nvPr>
        </p:nvSpPr>
        <p:spPr>
          <a:xfrm>
            <a:off x="3256710" y="3372448"/>
            <a:ext cx="1853804" cy="121086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KSO_Img4"/>
          <p:cNvSpPr/>
          <p:nvPr>
            <p:custDataLst>
              <p:tags r:id="rId2"/>
            </p:custDataLst>
          </p:nvPr>
        </p:nvSpPr>
        <p:spPr>
          <a:xfrm>
            <a:off x="864068" y="1527998"/>
            <a:ext cx="2107732" cy="163095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KSO_Img3"/>
          <p:cNvSpPr/>
          <p:nvPr>
            <p:custDataLst>
              <p:tags r:id="rId3"/>
            </p:custDataLst>
          </p:nvPr>
        </p:nvSpPr>
        <p:spPr>
          <a:xfrm>
            <a:off x="2708102" y="983516"/>
            <a:ext cx="1864520" cy="112050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 name="图片 16"/>
          <p:cNvPicPr>
            <a:picLocks noChangeAspect="1"/>
          </p:cNvPicPr>
          <p:nvPr/>
        </p:nvPicPr>
        <p:blipFill rotWithShape="1">
          <a:blip r:embed="rId8">
            <a:extLst>
              <a:ext uri="{28A0092B-C50C-407E-A947-70E740481C1C}">
                <a14:useLocalDpi xmlns:a14="http://schemas.microsoft.com/office/drawing/2010/main" val="0"/>
              </a:ext>
            </a:extLst>
          </a:blip>
          <a:srcRect b="54642"/>
          <a:stretch>
            <a:fillRect/>
          </a:stretch>
        </p:blipFill>
        <p:spPr>
          <a:xfrm>
            <a:off x="8307593" y="1437249"/>
            <a:ext cx="3068059" cy="189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图片 17"/>
          <p:cNvPicPr preferRelativeResize="0">
            <a:picLocks noChangeAspect="1"/>
          </p:cNvPicPr>
          <p:nvPr/>
        </p:nvPicPr>
        <p:blipFill rotWithShape="1">
          <a:blip r:embed="rId9">
            <a:extLst>
              <a:ext uri="{28A0092B-C50C-407E-A947-70E740481C1C}">
                <a14:useLocalDpi xmlns:a14="http://schemas.microsoft.com/office/drawing/2010/main" val="0"/>
              </a:ext>
            </a:extLst>
          </a:blip>
          <a:srcRect t="12926" b="37074"/>
          <a:stretch>
            <a:fillRect/>
          </a:stretch>
        </p:blipFill>
        <p:spPr>
          <a:xfrm>
            <a:off x="7546720" y="2043661"/>
            <a:ext cx="2663180" cy="189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图片 19"/>
          <p:cNvPicPr preferRelativeResize="0"/>
          <p:nvPr/>
        </p:nvPicPr>
        <p:blipFill rotWithShape="1">
          <a:blip r:embed="rId10" cstate="print">
            <a:extLst>
              <a:ext uri="{28A0092B-C50C-407E-A947-70E740481C1C}">
                <a14:useLocalDpi xmlns:a14="http://schemas.microsoft.com/office/drawing/2010/main" val="0"/>
              </a:ext>
            </a:extLst>
          </a:blip>
          <a:srcRect b="52342"/>
          <a:stretch>
            <a:fillRect/>
          </a:stretch>
        </p:blipFill>
        <p:spPr>
          <a:xfrm>
            <a:off x="5559307" y="2650073"/>
            <a:ext cx="2929082" cy="189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360"/>
                                          </p:val>
                                        </p:tav>
                                        <p:tav tm="100000">
                                          <p:val>
                                            <p:fltVal val="0"/>
                                          </p:val>
                                        </p:tav>
                                      </p:tavLst>
                                    </p:anim>
                                    <p:animEffect transition="in" filter="fade">
                                      <p:cBhvr>
                                        <p:cTn id="26" dur="1000"/>
                                        <p:tgtEl>
                                          <p:spTgt spid="17"/>
                                        </p:tgtEl>
                                      </p:cBhvr>
                                    </p:animEffect>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360"/>
                                          </p:val>
                                        </p:tav>
                                        <p:tav tm="100000">
                                          <p:val>
                                            <p:fltVal val="0"/>
                                          </p:val>
                                        </p:tav>
                                      </p:tavLst>
                                    </p:anim>
                                    <p:animEffect transition="in" filter="fade">
                                      <p:cBhvr>
                                        <p:cTn id="33" dur="1000"/>
                                        <p:tgtEl>
                                          <p:spTgt spid="18"/>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ppt_y</p:attrName>
                                        </p:attrNameLst>
                                      </p:cBhvr>
                                      <p:tavLst>
                                        <p:tav tm="0">
                                          <p:val>
                                            <p:strVal val="#ppt_y+#ppt_h*1.125000"/>
                                          </p:val>
                                        </p:tav>
                                        <p:tav tm="100000">
                                          <p:val>
                                            <p:strVal val="#ppt_y"/>
                                          </p:val>
                                        </p:tav>
                                      </p:tavLst>
                                    </p:anim>
                                    <p:animEffect transition="in" filter="wipe(up)">
                                      <p:cBhvr>
                                        <p:cTn id="38" dur="500"/>
                                        <p:tgtEl>
                                          <p:spTgt spid="20"/>
                                        </p:tgtEl>
                                      </p:cBhvr>
                                    </p:animEffect>
                                  </p:childTnLst>
                                </p:cTn>
                              </p:par>
                            </p:childTnLst>
                          </p:cTn>
                        </p:par>
                        <p:par>
                          <p:cTn id="39" fill="hold">
                            <p:stCondLst>
                              <p:cond delay="3500"/>
                            </p:stCondLst>
                            <p:childTnLst>
                              <p:par>
                                <p:cTn id="40" presetID="50" presetClass="entr" presetSubtype="0" decel="100000" fill="hold" grpId="0" nodeType="afterEffect">
                                  <p:stCondLst>
                                    <p:cond delay="0"/>
                                  </p:stCondLst>
                                  <p:iterate type="lt">
                                    <p:tmPct val="10000"/>
                                  </p:iterate>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strVal val="#ppt_w+.3"/>
                                          </p:val>
                                        </p:tav>
                                        <p:tav tm="100000">
                                          <p:val>
                                            <p:strVal val="#ppt_w"/>
                                          </p:val>
                                        </p:tav>
                                      </p:tavLst>
                                    </p:anim>
                                    <p:anim calcmode="lin" valueType="num">
                                      <p:cBhvr>
                                        <p:cTn id="43" dur="500" fill="hold"/>
                                        <p:tgtEl>
                                          <p:spTgt spid="22"/>
                                        </p:tgtEl>
                                        <p:attrNameLst>
                                          <p:attrName>ppt_h</p:attrName>
                                        </p:attrNameLst>
                                      </p:cBhvr>
                                      <p:tavLst>
                                        <p:tav tm="0">
                                          <p:val>
                                            <p:strVal val="#ppt_h"/>
                                          </p:val>
                                        </p:tav>
                                        <p:tav tm="100000">
                                          <p:val>
                                            <p:strVal val="#ppt_h"/>
                                          </p:val>
                                        </p:tav>
                                      </p:tavLst>
                                    </p:anim>
                                    <p:animEffect transition="in" filter="fade">
                                      <p:cBhvr>
                                        <p:cTn id="44" dur="500"/>
                                        <p:tgtEl>
                                          <p:spTgt spid="22"/>
                                        </p:tgtEl>
                                      </p:cBhvr>
                                    </p:animEffect>
                                  </p:childTnLst>
                                </p:cTn>
                              </p:par>
                              <p:par>
                                <p:cTn id="45" presetID="16" presetClass="entr" presetSubtype="21" fill="hold" nodeType="with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1000"/>
                                        <p:tgtEl>
                                          <p:spTgt spid="24"/>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矩形 3"/>
          <p:cNvSpPr>
            <a:spLocks noChangeArrowheads="1"/>
          </p:cNvSpPr>
          <p:nvPr/>
        </p:nvSpPr>
        <p:spPr bwMode="auto">
          <a:xfrm>
            <a:off x="126" y="4038695"/>
            <a:ext cx="5429716" cy="2818035"/>
          </a:xfrm>
          <a:prstGeom prst="rect">
            <a:avLst/>
          </a:prstGeom>
          <a:solidFill>
            <a:schemeClr val="tx1"/>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276" name="文本框 17"/>
          <p:cNvSpPr>
            <a:spLocks noChangeArrowheads="1"/>
          </p:cNvSpPr>
          <p:nvPr/>
        </p:nvSpPr>
        <p:spPr bwMode="auto">
          <a:xfrm>
            <a:off x="1400175" y="5641975"/>
            <a:ext cx="5141913" cy="1004570"/>
          </a:xfrm>
          <a:prstGeom prst="rect">
            <a:avLst/>
          </a:prstGeom>
          <a:noFill/>
          <a:ln w="9525">
            <a:noFill/>
            <a:miter lim="800000"/>
          </a:ln>
        </p:spPr>
        <p:txBody>
          <a:bodyPr>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lumMod val="50000"/>
                  </a:srgb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endParaRPr>
          </a:p>
        </p:txBody>
      </p:sp>
      <p:sp>
        <p:nvSpPr>
          <p:cNvPr id="11277" name="文本框 18"/>
          <p:cNvSpPr>
            <a:spLocks noChangeArrowheads="1"/>
          </p:cNvSpPr>
          <p:nvPr/>
        </p:nvSpPr>
        <p:spPr bwMode="auto">
          <a:xfrm>
            <a:off x="1400175" y="4643438"/>
            <a:ext cx="4887913" cy="461962"/>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TYPE SOMETHING HERE</a:t>
            </a:r>
            <a:endPar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278" name="直接连接符 19"/>
          <p:cNvSpPr>
            <a:spLocks noChangeShapeType="1"/>
          </p:cNvSpPr>
          <p:nvPr/>
        </p:nvSpPr>
        <p:spPr bwMode="auto">
          <a:xfrm>
            <a:off x="1476375" y="5446713"/>
            <a:ext cx="2757488" cy="1587"/>
          </a:xfrm>
          <a:prstGeom prst="line">
            <a:avLst/>
          </a:prstGeom>
          <a:noFill/>
          <a:ln w="38100" cap="flat" cmpd="sng">
            <a:solidFill>
              <a:schemeClr val="accent2">
                <a:lumMod val="20000"/>
                <a:lumOff val="8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279" name="文本框 20"/>
          <p:cNvSpPr>
            <a:spLocks noChangeArrowheads="1"/>
          </p:cNvSpPr>
          <p:nvPr/>
        </p:nvSpPr>
        <p:spPr bwMode="auto">
          <a:xfrm>
            <a:off x="1400175" y="5005388"/>
            <a:ext cx="5141913" cy="369887"/>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A46C24"/>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a:t>
            </a:r>
          </a:p>
        </p:txBody>
      </p:sp>
      <p:pic>
        <p:nvPicPr>
          <p:cNvPr id="2" name="图片 25" descr="C:\Users\samsung\Desktop\QQ图片20170810112647.pngQQ图片20170810112647"/>
          <p:cNvPicPr>
            <a:picLocks noChangeAspect="1" noChangeArrowheads="1"/>
          </p:cNvPicPr>
          <p:nvPr/>
        </p:nvPicPr>
        <p:blipFill>
          <a:blip r:embed="rId3"/>
          <a:srcRect/>
          <a:stretch>
            <a:fillRect/>
          </a:stretch>
        </p:blipFill>
        <p:spPr bwMode="auto">
          <a:xfrm>
            <a:off x="7782560" y="5454650"/>
            <a:ext cx="2748915" cy="975995"/>
          </a:xfrm>
          <a:prstGeom prst="rect">
            <a:avLst/>
          </a:prstGeom>
          <a:noFill/>
          <a:ln w="9525">
            <a:noFill/>
            <a:miter lim="800000"/>
            <a:headEnd/>
            <a:tailEnd/>
          </a:ln>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66913"/>
          <a:stretch>
            <a:fillRect/>
          </a:stretch>
        </p:blipFill>
        <p:spPr>
          <a:xfrm>
            <a:off x="974725" y="698500"/>
            <a:ext cx="10347325" cy="2946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277"/>
                                        </p:tgtEl>
                                        <p:attrNameLst>
                                          <p:attrName>style.visibility</p:attrName>
                                        </p:attrNameLst>
                                      </p:cBhvr>
                                      <p:to>
                                        <p:strVal val="visible"/>
                                      </p:to>
                                    </p:set>
                                    <p:animEffect>
                                      <p:cBhvr>
                                        <p:cTn id="12" dur="500"/>
                                        <p:tgtEl>
                                          <p:spTgt spid="1127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279"/>
                                        </p:tgtEl>
                                        <p:attrNameLst>
                                          <p:attrName>style.visibility</p:attrName>
                                        </p:attrNameLst>
                                      </p:cBhvr>
                                      <p:to>
                                        <p:strVal val="visible"/>
                                      </p:to>
                                    </p:set>
                                    <p:animEffect>
                                      <p:cBhvr>
                                        <p:cTn id="16" dur="500"/>
                                        <p:tgtEl>
                                          <p:spTgt spid="1127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278"/>
                                        </p:tgtEl>
                                        <p:attrNameLst>
                                          <p:attrName>style.visibility</p:attrName>
                                        </p:attrNameLst>
                                      </p:cBhvr>
                                      <p:to>
                                        <p:strVal val="visible"/>
                                      </p:to>
                                    </p:set>
                                    <p:animEffect>
                                      <p:cBhvr>
                                        <p:cTn id="20" dur="500"/>
                                        <p:tgtEl>
                                          <p:spTgt spid="1127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276"/>
                                        </p:tgtEl>
                                        <p:attrNameLst>
                                          <p:attrName>style.visibility</p:attrName>
                                        </p:attrNameLst>
                                      </p:cBhvr>
                                      <p:to>
                                        <p:strVal val="visible"/>
                                      </p:to>
                                    </p:set>
                                    <p:animEffect>
                                      <p:cBhvr>
                                        <p:cTn id="24" dur="500"/>
                                        <p:tgtEl>
                                          <p:spTgt spid="1127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ldLvl="0" autoUpdateAnimBg="0"/>
      <p:bldP spid="11277" grpId="0" bldLvl="0" autoUpdateAnimBg="0"/>
      <p:bldP spid="11278" grpId="0" bldLvl="0" animBg="1"/>
      <p:bldP spid="1127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KSO_Img4"/>
          <p:cNvSpPr/>
          <p:nvPr>
            <p:custDataLst>
              <p:tags r:id="rId1"/>
            </p:custDataLst>
          </p:nvPr>
        </p:nvSpPr>
        <p:spPr>
          <a:xfrm>
            <a:off x="7162717" y="3685416"/>
            <a:ext cx="3180104" cy="219930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KSO_Img4"/>
          <p:cNvSpPr/>
          <p:nvPr>
            <p:custDataLst>
              <p:tags r:id="rId2"/>
            </p:custDataLst>
          </p:nvPr>
        </p:nvSpPr>
        <p:spPr>
          <a:xfrm>
            <a:off x="686268" y="2081963"/>
            <a:ext cx="5498632" cy="380275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10210801" y="3365500"/>
            <a:ext cx="1573212" cy="3022600"/>
          </a:xfrm>
          <a:prstGeom prst="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9" name="组合 18"/>
          <p:cNvGrpSpPr/>
          <p:nvPr/>
        </p:nvGrpSpPr>
        <p:grpSpPr>
          <a:xfrm>
            <a:off x="10433429" y="3963158"/>
            <a:ext cx="1124175" cy="1827284"/>
            <a:chOff x="9001921" y="4039942"/>
            <a:chExt cx="1461077" cy="2374900"/>
          </a:xfrm>
        </p:grpSpPr>
        <p:sp>
          <p:nvSpPr>
            <p:cNvPr id="20" name="任意多边形: 形状 19"/>
            <p:cNvSpPr/>
            <p:nvPr/>
          </p:nvSpPr>
          <p:spPr>
            <a:xfrm>
              <a:off x="9896755" y="4039942"/>
              <a:ext cx="566243" cy="23749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文本框 20"/>
            <p:cNvSpPr txBox="1"/>
            <p:nvPr/>
          </p:nvSpPr>
          <p:spPr>
            <a:xfrm>
              <a:off x="9001921" y="4137390"/>
              <a:ext cx="600021" cy="203084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我们的故事</a:t>
              </a:r>
            </a:p>
          </p:txBody>
        </p:sp>
        <p:sp>
          <p:nvSpPr>
            <p:cNvPr id="22" name="文本框 21"/>
            <p:cNvSpPr txBox="1"/>
            <p:nvPr/>
          </p:nvSpPr>
          <p:spPr>
            <a:xfrm rot="5400000">
              <a:off x="8571587" y="5102170"/>
              <a:ext cx="2275638" cy="2800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2016201620162016</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grpSp>
      <p:sp>
        <p:nvSpPr>
          <p:cNvPr id="23" name="文本框 22"/>
          <p:cNvSpPr txBox="1"/>
          <p:nvPr/>
        </p:nvSpPr>
        <p:spPr>
          <a:xfrm>
            <a:off x="323373" y="1016919"/>
            <a:ext cx="57726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44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grpSp>
        <p:nvGrpSpPr>
          <p:cNvPr id="24" name="组合 23"/>
          <p:cNvGrpSpPr/>
          <p:nvPr/>
        </p:nvGrpSpPr>
        <p:grpSpPr>
          <a:xfrm>
            <a:off x="7402491" y="1016917"/>
            <a:ext cx="4468813" cy="2443709"/>
            <a:chOff x="982968" y="3928754"/>
            <a:chExt cx="5664575" cy="3118006"/>
          </a:xfrm>
        </p:grpSpPr>
        <p:sp>
          <p:nvSpPr>
            <p:cNvPr id="25" name="文本框 24"/>
            <p:cNvSpPr txBox="1"/>
            <p:nvPr/>
          </p:nvSpPr>
          <p:spPr>
            <a:xfrm>
              <a:off x="982968" y="3928754"/>
              <a:ext cx="5664575" cy="824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26" name="文本框 25"/>
            <p:cNvSpPr txBox="1"/>
            <p:nvPr/>
          </p:nvSpPr>
          <p:spPr>
            <a:xfrm>
              <a:off x="1023411" y="4611726"/>
              <a:ext cx="2469618" cy="32397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27" name="文本框 26"/>
            <p:cNvSpPr txBox="1"/>
            <p:nvPr/>
          </p:nvSpPr>
          <p:spPr>
            <a:xfrm>
              <a:off x="1023411" y="5850880"/>
              <a:ext cx="2705862" cy="119588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28" name="文本框 27"/>
            <p:cNvSpPr txBox="1"/>
            <p:nvPr/>
          </p:nvSpPr>
          <p:spPr>
            <a:xfrm>
              <a:off x="997482" y="5105693"/>
              <a:ext cx="1697071" cy="4712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29" name="文本框 28"/>
            <p:cNvSpPr txBox="1"/>
            <p:nvPr/>
          </p:nvSpPr>
          <p:spPr>
            <a:xfrm>
              <a:off x="1023411" y="5486852"/>
              <a:ext cx="2469618" cy="32246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endPar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0" name="文本框 29"/>
            <p:cNvSpPr txBox="1"/>
            <p:nvPr/>
          </p:nvSpPr>
          <p:spPr>
            <a:xfrm>
              <a:off x="3937155" y="5850880"/>
              <a:ext cx="2705862" cy="119588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
        <p:nvSpPr>
          <p:cNvPr id="32" name="文本框 31"/>
          <p:cNvSpPr txBox="1"/>
          <p:nvPr/>
        </p:nvSpPr>
        <p:spPr>
          <a:xfrm>
            <a:off x="7429499" y="5945938"/>
            <a:ext cx="2654301" cy="598805"/>
          </a:xfrm>
          <a:prstGeom prst="rect">
            <a:avLst/>
          </a:prstGeom>
          <a:noFill/>
        </p:spPr>
        <p:txBody>
          <a:bodyPr wrap="square" rtlCol="0">
            <a:spAutoFit/>
          </a:bodyPr>
          <a:lstStyle>
            <a:defPPr>
              <a:defRPr lang="zh-CN"/>
            </a:defPPr>
            <a:lvl1pPr algn="just">
              <a:lnSpc>
                <a:spcPct val="110000"/>
              </a:lnSpc>
              <a:defRPr sz="1000">
                <a:solidFill>
                  <a:srgbClr val="756663"/>
                </a:solidFill>
                <a:latin typeface="方正正纤黑简体" panose="02000000000000000000" pitchFamily="2" charset="-122"/>
                <a:ea typeface="方正正纤黑简体" panose="02000000000000000000" pitchFamily="2" charset="-122"/>
              </a:defRPr>
            </a:lvl1p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en-US" altLang="zh-CN"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3" name="文本框 32"/>
          <p:cNvSpPr txBox="1"/>
          <p:nvPr/>
        </p:nvSpPr>
        <p:spPr>
          <a:xfrm>
            <a:off x="339659" y="6115215"/>
            <a:ext cx="4549819" cy="588366"/>
          </a:xfrm>
          <a:prstGeom prst="rect">
            <a:avLst/>
          </a:prstGeom>
          <a:noFill/>
        </p:spPr>
        <p:txBody>
          <a:bodyPr wrap="square" rtlCol="0">
            <a:spAutoFit/>
          </a:bodyPr>
          <a:lstStyle>
            <a:defPPr>
              <a:defRPr lang="zh-CN"/>
            </a:defPPr>
            <a:lvl1pPr algn="just">
              <a:lnSpc>
                <a:spcPct val="110000"/>
              </a:lnSpc>
              <a:defRPr sz="1000">
                <a:solidFill>
                  <a:srgbClr val="756663"/>
                </a:solidFill>
                <a:latin typeface="方正正纤黑简体" panose="02000000000000000000" pitchFamily="2" charset="-122"/>
                <a:ea typeface="方正正纤黑简体" panose="02000000000000000000" pitchFamily="2" charset="-122"/>
              </a:defRPr>
            </a:lvl1p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0" fill="hold"/>
                                        <p:tgtEl>
                                          <p:spTgt spid="31"/>
                                        </p:tgtEl>
                                        <p:attrNameLst>
                                          <p:attrName>ppt_w</p:attrName>
                                        </p:attrNameLst>
                                      </p:cBhvr>
                                      <p:tavLst>
                                        <p:tav tm="0">
                                          <p:val>
                                            <p:fltVal val="0"/>
                                          </p:val>
                                        </p:tav>
                                        <p:tav tm="100000">
                                          <p:val>
                                            <p:strVal val="#ppt_w"/>
                                          </p:val>
                                        </p:tav>
                                      </p:tavLst>
                                    </p:anim>
                                    <p:anim calcmode="lin" valueType="num">
                                      <p:cBhvr>
                                        <p:cTn id="11" dur="1000" fill="hold"/>
                                        <p:tgtEl>
                                          <p:spTgt spid="31"/>
                                        </p:tgtEl>
                                        <p:attrNameLst>
                                          <p:attrName>ppt_h</p:attrName>
                                        </p:attrNameLst>
                                      </p:cBhvr>
                                      <p:tavLst>
                                        <p:tav tm="0">
                                          <p:val>
                                            <p:fltVal val="0"/>
                                          </p:val>
                                        </p:tav>
                                        <p:tav tm="100000">
                                          <p:val>
                                            <p:strVal val="#ppt_h"/>
                                          </p:val>
                                        </p:tav>
                                      </p:tavLst>
                                    </p:anim>
                                    <p:animEffect transition="in" filter="fade">
                                      <p:cBhvr>
                                        <p:cTn id="12" dur="1000"/>
                                        <p:tgtEl>
                                          <p:spTgt spid="3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Effect transition="in" filter="fade">
                                      <p:cBhvr>
                                        <p:cTn id="21" dur="1000"/>
                                        <p:tgtEl>
                                          <p:spTgt spid="34"/>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1" grpId="0" animBg="1"/>
      <p:bldP spid="5" grpId="0" animBg="1"/>
      <p:bldP spid="23"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616" b="32717"/>
          <a:stretch>
            <a:fillRect/>
          </a:stretch>
        </p:blipFill>
        <p:spPr>
          <a:xfrm>
            <a:off x="384014" y="541810"/>
            <a:ext cx="5315269" cy="531526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508000" y="927100"/>
            <a:ext cx="5067300" cy="2489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矩形 12"/>
          <p:cNvSpPr/>
          <p:nvPr/>
        </p:nvSpPr>
        <p:spPr>
          <a:xfrm>
            <a:off x="7124700" y="800100"/>
            <a:ext cx="4533900" cy="584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3" name="组合 22"/>
          <p:cNvGrpSpPr/>
          <p:nvPr/>
        </p:nvGrpSpPr>
        <p:grpSpPr>
          <a:xfrm>
            <a:off x="706905" y="927100"/>
            <a:ext cx="4237002" cy="2484858"/>
            <a:chOff x="982968" y="3928754"/>
            <a:chExt cx="5664575" cy="2880719"/>
          </a:xfrm>
        </p:grpSpPr>
        <p:sp>
          <p:nvSpPr>
            <p:cNvPr id="24" name="文本框 23"/>
            <p:cNvSpPr txBox="1"/>
            <p:nvPr/>
          </p:nvSpPr>
          <p:spPr>
            <a:xfrm>
              <a:off x="982968" y="3928754"/>
              <a:ext cx="5664575" cy="7492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
          <p:nvSpPr>
            <p:cNvPr id="25" name="文本框 24"/>
            <p:cNvSpPr txBox="1"/>
            <p:nvPr/>
          </p:nvSpPr>
          <p:spPr>
            <a:xfrm>
              <a:off x="1023411" y="4611726"/>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p>
          </p:txBody>
        </p:sp>
        <p:sp>
          <p:nvSpPr>
            <p:cNvPr id="26" name="文本框 25"/>
            <p:cNvSpPr txBox="1"/>
            <p:nvPr/>
          </p:nvSpPr>
          <p:spPr>
            <a:xfrm>
              <a:off x="1023411" y="5722899"/>
              <a:ext cx="2705862" cy="108657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endParaRPr>
            </a:p>
          </p:txBody>
        </p:sp>
        <p:sp>
          <p:nvSpPr>
            <p:cNvPr id="27" name="文本框 26"/>
            <p:cNvSpPr txBox="1"/>
            <p:nvPr/>
          </p:nvSpPr>
          <p:spPr>
            <a:xfrm>
              <a:off x="997482" y="5008556"/>
              <a:ext cx="1789919"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28" name="文本框 27"/>
            <p:cNvSpPr txBox="1"/>
            <p:nvPr/>
          </p:nvSpPr>
          <p:spPr>
            <a:xfrm>
              <a:off x="1023411" y="5389713"/>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p>
          </p:txBody>
        </p:sp>
        <p:sp>
          <p:nvSpPr>
            <p:cNvPr id="29" name="文本框 28"/>
            <p:cNvSpPr txBox="1"/>
            <p:nvPr/>
          </p:nvSpPr>
          <p:spPr>
            <a:xfrm>
              <a:off x="3937155" y="5722899"/>
              <a:ext cx="2705862" cy="108657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30" name="文本框 29"/>
          <p:cNvSpPr txBox="1"/>
          <p:nvPr/>
        </p:nvSpPr>
        <p:spPr>
          <a:xfrm>
            <a:off x="7238375" y="751625"/>
            <a:ext cx="4237002"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grpSp>
        <p:nvGrpSpPr>
          <p:cNvPr id="31" name="组合 30"/>
          <p:cNvGrpSpPr/>
          <p:nvPr/>
        </p:nvGrpSpPr>
        <p:grpSpPr>
          <a:xfrm>
            <a:off x="7124700" y="2113652"/>
            <a:ext cx="4350678" cy="2662657"/>
            <a:chOff x="982968" y="3928754"/>
            <a:chExt cx="5664575" cy="3086845"/>
          </a:xfrm>
        </p:grpSpPr>
        <p:sp>
          <p:nvSpPr>
            <p:cNvPr id="32" name="文本框 31"/>
            <p:cNvSpPr txBox="1"/>
            <p:nvPr/>
          </p:nvSpPr>
          <p:spPr>
            <a:xfrm>
              <a:off x="982968" y="3928754"/>
              <a:ext cx="5664575" cy="749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73635C"/>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srgbClr val="73635C"/>
                </a:solidFill>
                <a:effectLst/>
                <a:uLnTx/>
                <a:uFillTx/>
                <a:latin typeface="Baskerville Old Face" panose="02020602080505020303" pitchFamily="18" charset="0"/>
                <a:ea typeface="等线" panose="02010600030101010101" charset="-122"/>
                <a:cs typeface="+mn-cs"/>
              </a:endParaRPr>
            </a:p>
          </p:txBody>
        </p:sp>
        <p:sp>
          <p:nvSpPr>
            <p:cNvPr id="33" name="文本框 32"/>
            <p:cNvSpPr txBox="1"/>
            <p:nvPr/>
          </p:nvSpPr>
          <p:spPr>
            <a:xfrm>
              <a:off x="1023412" y="4611726"/>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34" name="文本框 33"/>
            <p:cNvSpPr txBox="1"/>
            <p:nvPr/>
          </p:nvSpPr>
          <p:spPr>
            <a:xfrm>
              <a:off x="1023411"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5" name="文本框 34"/>
            <p:cNvSpPr txBox="1"/>
            <p:nvPr/>
          </p:nvSpPr>
          <p:spPr>
            <a:xfrm>
              <a:off x="997481" y="5096895"/>
              <a:ext cx="1743152"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36" name="文本框 35"/>
            <p:cNvSpPr txBox="1"/>
            <p:nvPr/>
          </p:nvSpPr>
          <p:spPr>
            <a:xfrm>
              <a:off x="1023411" y="5478053"/>
              <a:ext cx="2469619" cy="29299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endPar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7" name="文本框 36"/>
            <p:cNvSpPr txBox="1"/>
            <p:nvPr/>
          </p:nvSpPr>
          <p:spPr>
            <a:xfrm>
              <a:off x="3937155"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preferRelativeResize="0"/>
          <p:nvPr/>
        </p:nvPicPr>
        <p:blipFill rotWithShape="1">
          <a:blip r:embed="rId3" cstate="print">
            <a:extLst>
              <a:ext uri="{28A0092B-C50C-407E-A947-70E740481C1C}">
                <a14:useLocalDpi xmlns:a14="http://schemas.microsoft.com/office/drawing/2010/main" val="0"/>
              </a:ext>
            </a:extLst>
          </a:blip>
          <a:srcRect b="52342"/>
          <a:stretch>
            <a:fillRect/>
          </a:stretch>
        </p:blipFill>
        <p:spPr>
          <a:xfrm>
            <a:off x="1358899" y="2520156"/>
            <a:ext cx="4736307" cy="25876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389" name="文本框 2"/>
          <p:cNvSpPr>
            <a:spLocks noChangeArrowheads="1"/>
          </p:cNvSpPr>
          <p:nvPr/>
        </p:nvSpPr>
        <p:spPr bwMode="auto">
          <a:xfrm>
            <a:off x="1400175" y="5351463"/>
            <a:ext cx="4887913" cy="923925"/>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endParaRPr kumimoji="0" 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a:t>
            </a:r>
            <a:r>
              <a:rPr kumimoji="0" lang="zh-CN" altLang="en-US" sz="18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a:t>
            </a: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rPr>
              <a:t>。</a:t>
            </a:r>
          </a:p>
        </p:txBody>
      </p:sp>
      <p:sp>
        <p:nvSpPr>
          <p:cNvPr id="16390" name="平行四边形 6"/>
          <p:cNvSpPr>
            <a:spLocks noChangeArrowheads="1"/>
          </p:cNvSpPr>
          <p:nvPr/>
        </p:nvSpPr>
        <p:spPr bwMode="auto">
          <a:xfrm>
            <a:off x="1358900" y="2352675"/>
            <a:ext cx="1125538" cy="304800"/>
          </a:xfrm>
          <a:prstGeom prst="parallelogram">
            <a:avLst>
              <a:gd name="adj" fmla="val 33337"/>
            </a:avLst>
          </a:prstGeom>
          <a:solidFill>
            <a:schemeClr val="accent2">
              <a:lumMod val="20000"/>
              <a:lumOff val="8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91" name="文本框 7"/>
          <p:cNvSpPr>
            <a:spLocks noChangeArrowheads="1"/>
          </p:cNvSpPr>
          <p:nvPr/>
        </p:nvSpPr>
        <p:spPr bwMode="auto">
          <a:xfrm>
            <a:off x="2381250" y="581025"/>
            <a:ext cx="7429500" cy="708025"/>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TYPE SOMETHING HERE</a:t>
            </a:r>
            <a:endParaRPr kumimoji="0" lang="zh-CN" altLang="en-US"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392" name="直接连接符 8"/>
          <p:cNvSpPr>
            <a:spLocks noChangeShapeType="1"/>
          </p:cNvSpPr>
          <p:nvPr/>
        </p:nvSpPr>
        <p:spPr bwMode="auto">
          <a:xfrm>
            <a:off x="5948363" y="1847850"/>
            <a:ext cx="304800" cy="1588"/>
          </a:xfrm>
          <a:prstGeom prst="line">
            <a:avLst/>
          </a:prstGeom>
          <a:noFill/>
          <a:ln w="38100" cap="flat" cmpd="sng">
            <a:solidFill>
              <a:schemeClr val="accent2">
                <a:lumMod val="20000"/>
                <a:lumOff val="8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393" name="文本框 9"/>
          <p:cNvSpPr>
            <a:spLocks noChangeArrowheads="1"/>
          </p:cNvSpPr>
          <p:nvPr/>
        </p:nvSpPr>
        <p:spPr bwMode="auto">
          <a:xfrm>
            <a:off x="3651250" y="1331913"/>
            <a:ext cx="4887913" cy="369887"/>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a:t>
            </a:r>
          </a:p>
        </p:txBody>
      </p:sp>
      <p:sp>
        <p:nvSpPr>
          <p:cNvPr id="16394" name="直接连接符 11"/>
          <p:cNvSpPr>
            <a:spLocks noChangeShapeType="1"/>
          </p:cNvSpPr>
          <p:nvPr/>
        </p:nvSpPr>
        <p:spPr bwMode="auto">
          <a:xfrm>
            <a:off x="7664450" y="2466975"/>
            <a:ext cx="0" cy="3808413"/>
          </a:xfrm>
          <a:prstGeom prst="line">
            <a:avLst/>
          </a:prstGeom>
          <a:noFill/>
          <a:ln w="6350" cap="flat"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395" name="文本框 12"/>
          <p:cNvSpPr>
            <a:spLocks noChangeArrowheads="1"/>
          </p:cNvSpPr>
          <p:nvPr/>
        </p:nvSpPr>
        <p:spPr bwMode="auto">
          <a:xfrm>
            <a:off x="7874000" y="5207000"/>
            <a:ext cx="3956050" cy="646113"/>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a:t>
            </a:r>
          </a:p>
        </p:txBody>
      </p:sp>
      <p:sp>
        <p:nvSpPr>
          <p:cNvPr id="16397" name="直接连接符 16"/>
          <p:cNvSpPr>
            <a:spLocks noChangeShapeType="1"/>
          </p:cNvSpPr>
          <p:nvPr/>
        </p:nvSpPr>
        <p:spPr bwMode="auto">
          <a:xfrm>
            <a:off x="8024813" y="5999163"/>
            <a:ext cx="2324100" cy="1587"/>
          </a:xfrm>
          <a:prstGeom prst="line">
            <a:avLst/>
          </a:prstGeom>
          <a:noFill/>
          <a:ln w="38100" cap="flat" cmpd="sng">
            <a:solidFill>
              <a:schemeClr val="accent2">
                <a:lumMod val="20000"/>
                <a:lumOff val="8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11156315" y="-1270"/>
            <a:ext cx="504825" cy="2755265"/>
          </a:xfrm>
          <a:prstGeom prst="rect">
            <a:avLst/>
          </a:prstGeom>
          <a:solidFill>
            <a:schemeClr val="accent2">
              <a:lumMod val="20000"/>
              <a:lumOff val="80000"/>
              <a:alpha val="66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文本框 5"/>
          <p:cNvSpPr txBox="1"/>
          <p:nvPr/>
        </p:nvSpPr>
        <p:spPr>
          <a:xfrm>
            <a:off x="10770551" y="257295"/>
            <a:ext cx="461665" cy="182550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7" name="文本框 6"/>
          <p:cNvSpPr txBox="1"/>
          <p:nvPr/>
        </p:nvSpPr>
        <p:spPr>
          <a:xfrm rot="5400000">
            <a:off x="10439444" y="1024650"/>
            <a:ext cx="1750910" cy="1653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2016201620162016</a:t>
            </a:r>
            <a:endParaRPr kumimoji="0" lang="zh-CN" altLang="en-US" sz="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pic>
        <p:nvPicPr>
          <p:cNvPr id="18" name="图片 17"/>
          <p:cNvPicPr preferRelativeResize="0"/>
          <p:nvPr/>
        </p:nvPicPr>
        <p:blipFill rotWithShape="1">
          <a:blip r:embed="rId3" cstate="print">
            <a:extLst>
              <a:ext uri="{28A0092B-C50C-407E-A947-70E740481C1C}">
                <a14:useLocalDpi xmlns:a14="http://schemas.microsoft.com/office/drawing/2010/main" val="0"/>
              </a:ext>
            </a:extLst>
          </a:blip>
          <a:srcRect b="52342"/>
          <a:stretch>
            <a:fillRect/>
          </a:stretch>
        </p:blipFill>
        <p:spPr>
          <a:xfrm>
            <a:off x="7664450" y="2520156"/>
            <a:ext cx="3106101" cy="2587626"/>
          </a:xfrm>
          <a:prstGeom prst="ellipse">
            <a:avLst/>
          </a:prstGeom>
          <a:ln>
            <a:noFill/>
          </a:ln>
          <a:effectLst>
            <a:softEdge rad="112500"/>
          </a:effectLst>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91"/>
                                        </p:tgtEl>
                                        <p:attrNameLst>
                                          <p:attrName>ppt_y</p:attrName>
                                        </p:attrNameLst>
                                      </p:cBhvr>
                                      <p:tavLst>
                                        <p:tav tm="0">
                                          <p:val>
                                            <p:strVal val="#ppt_y"/>
                                          </p:val>
                                        </p:tav>
                                        <p:tav tm="100000">
                                          <p:val>
                                            <p:strVal val="#ppt_y"/>
                                          </p:val>
                                        </p:tav>
                                      </p:tavLst>
                                    </p:anim>
                                    <p:anim calcmode="lin" valueType="num">
                                      <p:cBhvr>
                                        <p:cTn id="9" dur="500" fill="hold"/>
                                        <p:tgtEl>
                                          <p:spTgt spid="163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91"/>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16391"/>
                                        </p:tgtEl>
                                      </p:cBhvr>
                                    </p:animEffect>
                                  </p:childTnLst>
                                </p:cTn>
                              </p:par>
                            </p:childTnLst>
                          </p:cTn>
                        </p:par>
                        <p:par>
                          <p:cTn id="12" fill="hold">
                            <p:stCondLst>
                              <p:cond delay="1399"/>
                            </p:stCondLst>
                            <p:childTnLst>
                              <p:par>
                                <p:cTn id="13" presetID="22" presetClass="entr" presetSubtype="8" fill="hold" grpId="0" nodeType="afterEffect">
                                  <p:stCondLst>
                                    <p:cond delay="0"/>
                                  </p:stCondLst>
                                  <p:childTnLst>
                                    <p:set>
                                      <p:cBhvr>
                                        <p:cTn id="14" dur="1" fill="hold">
                                          <p:stCondLst>
                                            <p:cond delay="0"/>
                                          </p:stCondLst>
                                        </p:cTn>
                                        <p:tgtEl>
                                          <p:spTgt spid="16393"/>
                                        </p:tgtEl>
                                        <p:attrNameLst>
                                          <p:attrName>style.visibility</p:attrName>
                                        </p:attrNameLst>
                                      </p:cBhvr>
                                      <p:to>
                                        <p:strVal val="visible"/>
                                      </p:to>
                                    </p:set>
                                    <p:animEffect>
                                      <p:cBhvr>
                                        <p:cTn id="15" dur="500"/>
                                        <p:tgtEl>
                                          <p:spTgt spid="16393"/>
                                        </p:tgtEl>
                                      </p:cBhvr>
                                    </p:animEffect>
                                  </p:childTnLst>
                                </p:cTn>
                              </p:par>
                            </p:childTnLst>
                          </p:cTn>
                        </p:par>
                        <p:par>
                          <p:cTn id="16" fill="hold">
                            <p:stCondLst>
                              <p:cond delay="1899"/>
                            </p:stCondLst>
                            <p:childTnLst>
                              <p:par>
                                <p:cTn id="17" presetID="10" presetClass="entr" presetSubtype="0"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p:cBhvr>
                                        <p:cTn id="19" dur="500"/>
                                        <p:tgtEl>
                                          <p:spTgt spid="16392"/>
                                        </p:tgtEl>
                                      </p:cBhvr>
                                    </p:animEffect>
                                  </p:childTnLst>
                                </p:cTn>
                              </p:par>
                            </p:childTnLst>
                          </p:cTn>
                        </p:par>
                        <p:par>
                          <p:cTn id="20" fill="hold">
                            <p:stCondLst>
                              <p:cond delay="2399"/>
                            </p:stCondLst>
                            <p:childTnLst>
                              <p:par>
                                <p:cTn id="21" presetID="2" presetClass="entr" presetSubtype="8" fill="hold" grpId="0" nodeType="afterEffect">
                                  <p:stCondLst>
                                    <p:cond delay="0"/>
                                  </p:stCondLst>
                                  <p:childTnLst>
                                    <p:set>
                                      <p:cBhvr>
                                        <p:cTn id="22" dur="1" fill="hold">
                                          <p:stCondLst>
                                            <p:cond delay="0"/>
                                          </p:stCondLst>
                                        </p:cTn>
                                        <p:tgtEl>
                                          <p:spTgt spid="16390"/>
                                        </p:tgtEl>
                                        <p:attrNameLst>
                                          <p:attrName>style.visibility</p:attrName>
                                        </p:attrNameLst>
                                      </p:cBhvr>
                                      <p:to>
                                        <p:strVal val="visible"/>
                                      </p:to>
                                    </p:set>
                                    <p:anim calcmode="lin" valueType="num">
                                      <p:cBhvr>
                                        <p:cTn id="23" dur="500" fill="hold"/>
                                        <p:tgtEl>
                                          <p:spTgt spid="16390"/>
                                        </p:tgtEl>
                                        <p:attrNameLst>
                                          <p:attrName>ppt_x</p:attrName>
                                        </p:attrNameLst>
                                      </p:cBhvr>
                                      <p:tavLst>
                                        <p:tav tm="0">
                                          <p:val>
                                            <p:strVal val="0-#ppt_w/2"/>
                                          </p:val>
                                        </p:tav>
                                        <p:tav tm="100000">
                                          <p:val>
                                            <p:strVal val="#ppt_x"/>
                                          </p:val>
                                        </p:tav>
                                      </p:tavLst>
                                    </p:anim>
                                    <p:anim calcmode="lin" valueType="num">
                                      <p:cBhvr>
                                        <p:cTn id="24" dur="500" fill="hold"/>
                                        <p:tgtEl>
                                          <p:spTgt spid="16390"/>
                                        </p:tgtEl>
                                        <p:attrNameLst>
                                          <p:attrName>ppt_y</p:attrName>
                                        </p:attrNameLst>
                                      </p:cBhvr>
                                      <p:tavLst>
                                        <p:tav tm="0">
                                          <p:val>
                                            <p:strVal val="#ppt_y"/>
                                          </p:val>
                                        </p:tav>
                                        <p:tav tm="100000">
                                          <p:val>
                                            <p:strVal val="#ppt_y"/>
                                          </p:val>
                                        </p:tav>
                                      </p:tavLst>
                                    </p:anim>
                                  </p:childTnLst>
                                </p:cTn>
                              </p:par>
                            </p:childTnLst>
                          </p:cTn>
                        </p:par>
                        <p:par>
                          <p:cTn id="25" fill="hold">
                            <p:stCondLst>
                              <p:cond delay="2899"/>
                            </p:stCondLst>
                            <p:childTnLst>
                              <p:par>
                                <p:cTn id="26" presetID="12" presetClass="entr" presetSubtype="4"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childTnLst>
                          </p:cTn>
                        </p:par>
                        <p:par>
                          <p:cTn id="30" fill="hold">
                            <p:stCondLst>
                              <p:cond delay="3399"/>
                            </p:stCondLst>
                            <p:childTnLst>
                              <p:par>
                                <p:cTn id="31" presetID="10" presetClass="entr" presetSubtype="0" fill="hold" grpId="0" nodeType="afterEffect">
                                  <p:stCondLst>
                                    <p:cond delay="0"/>
                                  </p:stCondLst>
                                  <p:childTnLst>
                                    <p:set>
                                      <p:cBhvr>
                                        <p:cTn id="32" dur="1" fill="hold">
                                          <p:stCondLst>
                                            <p:cond delay="0"/>
                                          </p:stCondLst>
                                        </p:cTn>
                                        <p:tgtEl>
                                          <p:spTgt spid="16389"/>
                                        </p:tgtEl>
                                        <p:attrNameLst>
                                          <p:attrName>style.visibility</p:attrName>
                                        </p:attrNameLst>
                                      </p:cBhvr>
                                      <p:to>
                                        <p:strVal val="visible"/>
                                      </p:to>
                                    </p:set>
                                    <p:animEffect>
                                      <p:cBhvr>
                                        <p:cTn id="33" dur="500"/>
                                        <p:tgtEl>
                                          <p:spTgt spid="16389"/>
                                        </p:tgtEl>
                                      </p:cBhvr>
                                    </p:animEffect>
                                  </p:childTnLst>
                                </p:cTn>
                              </p:par>
                            </p:childTnLst>
                          </p:cTn>
                        </p:par>
                        <p:par>
                          <p:cTn id="34" fill="hold">
                            <p:stCondLst>
                              <p:cond delay="3899"/>
                            </p:stCondLst>
                            <p:childTnLst>
                              <p:par>
                                <p:cTn id="35" presetID="22" presetClass="entr" presetSubtype="1" fill="hold" grpId="0" nodeType="afterEffect">
                                  <p:stCondLst>
                                    <p:cond delay="0"/>
                                  </p:stCondLst>
                                  <p:childTnLst>
                                    <p:set>
                                      <p:cBhvr>
                                        <p:cTn id="36" dur="1" fill="hold">
                                          <p:stCondLst>
                                            <p:cond delay="0"/>
                                          </p:stCondLst>
                                        </p:cTn>
                                        <p:tgtEl>
                                          <p:spTgt spid="16394"/>
                                        </p:tgtEl>
                                        <p:attrNameLst>
                                          <p:attrName>style.visibility</p:attrName>
                                        </p:attrNameLst>
                                      </p:cBhvr>
                                      <p:to>
                                        <p:strVal val="visible"/>
                                      </p:to>
                                    </p:set>
                                    <p:animEffect>
                                      <p:cBhvr>
                                        <p:cTn id="37" dur="500"/>
                                        <p:tgtEl>
                                          <p:spTgt spid="16394"/>
                                        </p:tgtEl>
                                      </p:cBhvr>
                                    </p:animEffect>
                                  </p:childTnLst>
                                </p:cTn>
                              </p:par>
                            </p:childTnLst>
                          </p:cTn>
                        </p:par>
                        <p:par>
                          <p:cTn id="38" fill="hold">
                            <p:stCondLst>
                              <p:cond delay="4399"/>
                            </p:stCondLst>
                            <p:childTnLst>
                              <p:par>
                                <p:cTn id="39" presetID="1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ppt_y</p:attrName>
                                        </p:attrNameLst>
                                      </p:cBhvr>
                                      <p:tavLst>
                                        <p:tav tm="0">
                                          <p:val>
                                            <p:strVal val="#ppt_y+#ppt_h*1.125000"/>
                                          </p:val>
                                        </p:tav>
                                        <p:tav tm="100000">
                                          <p:val>
                                            <p:strVal val="#ppt_y"/>
                                          </p:val>
                                        </p:tav>
                                      </p:tavLst>
                                    </p:anim>
                                    <p:animEffect transition="in" filter="wipe(up)">
                                      <p:cBhvr>
                                        <p:cTn id="42" dur="500"/>
                                        <p:tgtEl>
                                          <p:spTgt spid="18"/>
                                        </p:tgtEl>
                                      </p:cBhvr>
                                    </p:animEffect>
                                  </p:childTnLst>
                                </p:cTn>
                              </p:par>
                            </p:childTnLst>
                          </p:cTn>
                        </p:par>
                        <p:par>
                          <p:cTn id="43" fill="hold">
                            <p:stCondLst>
                              <p:cond delay="4899"/>
                            </p:stCondLst>
                            <p:childTnLst>
                              <p:par>
                                <p:cTn id="44" presetID="10" presetClass="entr" presetSubtype="0" fill="hold" grpId="0" nodeType="afterEffect">
                                  <p:stCondLst>
                                    <p:cond delay="0"/>
                                  </p:stCondLst>
                                  <p:childTnLst>
                                    <p:set>
                                      <p:cBhvr>
                                        <p:cTn id="45" dur="1" fill="hold">
                                          <p:stCondLst>
                                            <p:cond delay="0"/>
                                          </p:stCondLst>
                                        </p:cTn>
                                        <p:tgtEl>
                                          <p:spTgt spid="16395"/>
                                        </p:tgtEl>
                                        <p:attrNameLst>
                                          <p:attrName>style.visibility</p:attrName>
                                        </p:attrNameLst>
                                      </p:cBhvr>
                                      <p:to>
                                        <p:strVal val="visible"/>
                                      </p:to>
                                    </p:set>
                                    <p:animEffect>
                                      <p:cBhvr>
                                        <p:cTn id="46" dur="500"/>
                                        <p:tgtEl>
                                          <p:spTgt spid="16395"/>
                                        </p:tgtEl>
                                      </p:cBhvr>
                                    </p:animEffect>
                                  </p:childTnLst>
                                </p:cTn>
                              </p:par>
                            </p:childTnLst>
                          </p:cTn>
                        </p:par>
                        <p:par>
                          <p:cTn id="47" fill="hold">
                            <p:stCondLst>
                              <p:cond delay="5399"/>
                            </p:stCondLst>
                            <p:childTnLst>
                              <p:par>
                                <p:cTn id="48" presetID="22" presetClass="entr" presetSubtype="8" fill="hold" grpId="0" nodeType="afterEffect">
                                  <p:stCondLst>
                                    <p:cond delay="0"/>
                                  </p:stCondLst>
                                  <p:childTnLst>
                                    <p:set>
                                      <p:cBhvr>
                                        <p:cTn id="49" dur="1" fill="hold">
                                          <p:stCondLst>
                                            <p:cond delay="0"/>
                                          </p:stCondLst>
                                        </p:cTn>
                                        <p:tgtEl>
                                          <p:spTgt spid="16397"/>
                                        </p:tgtEl>
                                        <p:attrNameLst>
                                          <p:attrName>style.visibility</p:attrName>
                                        </p:attrNameLst>
                                      </p:cBhvr>
                                      <p:to>
                                        <p:strVal val="visible"/>
                                      </p:to>
                                    </p:set>
                                    <p:animEffect>
                                      <p:cBhvr>
                                        <p:cTn id="50"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ldLvl="0" autoUpdateAnimBg="0"/>
      <p:bldP spid="16390" grpId="0" bldLvl="0" animBg="1" autoUpdateAnimBg="0"/>
      <p:bldP spid="16391" grpId="0" bldLvl="0" autoUpdateAnimBg="0"/>
      <p:bldP spid="16392" grpId="0" bldLvl="0" animBg="1"/>
      <p:bldP spid="16393" grpId="0" bldLvl="0" autoUpdateAnimBg="0"/>
      <p:bldP spid="16394" grpId="0" bldLvl="0" animBg="1"/>
      <p:bldP spid="16395" grpId="0" bldLvl="0" autoUpdateAnimBg="0"/>
      <p:bldP spid="1639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s://timgsa.baidu.com/timg?image&amp;quality=80&amp;size=b9999_10000&amp;sec=1493922452439&amp;di=c68371564ad86cd0accfee51d08849a7&amp;imgtype=0&amp;src=http%3A%2F%2Fb-ssl.duitang.com%2Fuploads%2Fitem%2F201505%2F28%2F20150528140027_mxvuY.jpeg"/>
          <p:cNvPicPr>
            <a:picLocks noChangeAspect="1" noChangeArrowheads="1"/>
          </p:cNvPicPr>
          <p:nvPr/>
        </p:nvPicPr>
        <p:blipFill rotWithShape="1">
          <a:blip r:embed="rId3">
            <a:extLst>
              <a:ext uri="{28A0092B-C50C-407E-A947-70E740481C1C}">
                <a14:useLocalDpi xmlns:a14="http://schemas.microsoft.com/office/drawing/2010/main" val="0"/>
              </a:ext>
            </a:extLst>
          </a:blip>
          <a:srcRect t="24658" b="11155"/>
          <a:stretch>
            <a:fillRect/>
          </a:stretch>
        </p:blipFill>
        <p:spPr bwMode="auto">
          <a:xfrm>
            <a:off x="331928" y="695183"/>
            <a:ext cx="11377240" cy="318397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87400" y="3276600"/>
            <a:ext cx="10617200" cy="330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6" name="任意多边形: 形状 55"/>
          <p:cNvSpPr/>
          <p:nvPr/>
        </p:nvSpPr>
        <p:spPr>
          <a:xfrm>
            <a:off x="10080922" y="3865769"/>
            <a:ext cx="566243" cy="23749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108" name="组合 107"/>
          <p:cNvGrpSpPr/>
          <p:nvPr/>
        </p:nvGrpSpPr>
        <p:grpSpPr>
          <a:xfrm>
            <a:off x="982968" y="3742571"/>
            <a:ext cx="5664575" cy="2835295"/>
            <a:chOff x="982968" y="3928754"/>
            <a:chExt cx="5664575" cy="2835295"/>
          </a:xfrm>
        </p:grpSpPr>
        <p:sp>
          <p:nvSpPr>
            <p:cNvPr id="60" name="文本框 59"/>
            <p:cNvSpPr txBox="1"/>
            <p:nvPr/>
          </p:nvSpPr>
          <p:spPr>
            <a:xfrm>
              <a:off x="982968" y="3928754"/>
              <a:ext cx="56645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48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
          <p:nvSpPr>
            <p:cNvPr id="61" name="文本框 60"/>
            <p:cNvSpPr txBox="1"/>
            <p:nvPr/>
          </p:nvSpPr>
          <p:spPr>
            <a:xfrm>
              <a:off x="1023412" y="4611726"/>
              <a:ext cx="2469618"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63" name="文本框 62"/>
            <p:cNvSpPr txBox="1"/>
            <p:nvPr/>
          </p:nvSpPr>
          <p:spPr>
            <a:xfrm>
              <a:off x="1023412" y="5929024"/>
              <a:ext cx="2710388" cy="83502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点击此处添加文本信息，具体长短可随意编辑，亦可删除。</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65" name="文本框 64"/>
            <p:cNvSpPr txBox="1"/>
            <p:nvPr/>
          </p:nvSpPr>
          <p:spPr>
            <a:xfrm>
              <a:off x="997482" y="5170511"/>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114" name="文本框 113"/>
            <p:cNvSpPr txBox="1"/>
            <p:nvPr/>
          </p:nvSpPr>
          <p:spPr>
            <a:xfrm>
              <a:off x="1023412" y="5551669"/>
              <a:ext cx="2111674" cy="27559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点击添加小标题</a:t>
              </a:r>
            </a:p>
          </p:txBody>
        </p:sp>
        <p:sp>
          <p:nvSpPr>
            <p:cNvPr id="116" name="文本框 115"/>
            <p:cNvSpPr txBox="1"/>
            <p:nvPr/>
          </p:nvSpPr>
          <p:spPr>
            <a:xfrm>
              <a:off x="3937155" y="5929024"/>
              <a:ext cx="2710388" cy="83502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66" name="文本框 65"/>
          <p:cNvSpPr txBox="1"/>
          <p:nvPr/>
        </p:nvSpPr>
        <p:spPr>
          <a:xfrm>
            <a:off x="9140279" y="3963217"/>
            <a:ext cx="461665" cy="1540769"/>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a:t>
            </a:r>
          </a:p>
        </p:txBody>
      </p:sp>
      <p:sp>
        <p:nvSpPr>
          <p:cNvPr id="67" name="文本框 66"/>
          <p:cNvSpPr txBox="1"/>
          <p:nvPr/>
        </p:nvSpPr>
        <p:spPr>
          <a:xfrm rot="5400000">
            <a:off x="8571587" y="4960539"/>
            <a:ext cx="2275638" cy="214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2016201620162016</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9"/>
          <p:cNvSpPr/>
          <p:nvPr/>
        </p:nvSpPr>
        <p:spPr>
          <a:xfrm>
            <a:off x="1826285" y="2865172"/>
            <a:ext cx="815623" cy="9400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grpSp>
        <p:nvGrpSpPr>
          <p:cNvPr id="15" name="组合 14"/>
          <p:cNvGrpSpPr/>
          <p:nvPr/>
        </p:nvGrpSpPr>
        <p:grpSpPr>
          <a:xfrm>
            <a:off x="7983961" y="927848"/>
            <a:ext cx="2892661" cy="2877328"/>
            <a:chOff x="15482888" y="2489212"/>
            <a:chExt cx="5815283" cy="5784459"/>
          </a:xfrm>
        </p:grpSpPr>
        <p:sp>
          <p:nvSpPr>
            <p:cNvPr id="16" name="Rectangle 11"/>
            <p:cNvSpPr/>
            <p:nvPr/>
          </p:nvSpPr>
          <p:spPr>
            <a:xfrm>
              <a:off x="17241370" y="2489212"/>
              <a:ext cx="4056801" cy="33420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sp>
          <p:nvSpPr>
            <p:cNvPr id="17" name="Rectangle 10"/>
            <p:cNvSpPr/>
            <p:nvPr/>
          </p:nvSpPr>
          <p:spPr>
            <a:xfrm>
              <a:off x="19751488" y="4931637"/>
              <a:ext cx="1546683" cy="33420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sp>
          <p:nvSpPr>
            <p:cNvPr id="18" name="Rectangle 7"/>
            <p:cNvSpPr/>
            <p:nvPr/>
          </p:nvSpPr>
          <p:spPr>
            <a:xfrm>
              <a:off x="15482888" y="2847792"/>
              <a:ext cx="5438774" cy="5067299"/>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grpSp>
      <p:grpSp>
        <p:nvGrpSpPr>
          <p:cNvPr id="19" name="组合 18"/>
          <p:cNvGrpSpPr/>
          <p:nvPr/>
        </p:nvGrpSpPr>
        <p:grpSpPr>
          <a:xfrm>
            <a:off x="4994306" y="1106214"/>
            <a:ext cx="2705376" cy="2520596"/>
            <a:chOff x="9472613" y="2847792"/>
            <a:chExt cx="5438774" cy="5067299"/>
          </a:xfrm>
        </p:grpSpPr>
        <p:sp>
          <p:nvSpPr>
            <p:cNvPr id="20" name="Rectangle 6"/>
            <p:cNvSpPr/>
            <p:nvPr/>
          </p:nvSpPr>
          <p:spPr>
            <a:xfrm>
              <a:off x="9472613" y="2847792"/>
              <a:ext cx="5438774" cy="5067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sp>
          <p:nvSpPr>
            <p:cNvPr id="21" name="Rectangle 13"/>
            <p:cNvSpPr/>
            <p:nvPr/>
          </p:nvSpPr>
          <p:spPr>
            <a:xfrm>
              <a:off x="9472613" y="2847792"/>
              <a:ext cx="5438774" cy="5061757"/>
            </a:xfrm>
            <a:prstGeom prst="rect">
              <a:avLst/>
            </a:prstGeom>
            <a:solidFill>
              <a:srgbClr val="F4D0BA">
                <a:alpha val="6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sp>
          <p:nvSpPr>
            <p:cNvPr id="23" name="Rectangle 2"/>
            <p:cNvSpPr/>
            <p:nvPr/>
          </p:nvSpPr>
          <p:spPr>
            <a:xfrm>
              <a:off x="10218057" y="4823920"/>
              <a:ext cx="3947886" cy="1277257"/>
            </a:xfrm>
            <a:prstGeom prst="rect">
              <a:avLst/>
            </a:prstGeom>
            <a:solidFill>
              <a:schemeClr val="tx1">
                <a:lumMod val="50000"/>
                <a:lumOff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Futura LT" panose="02000503000000000000" pitchFamily="2" charset="0"/>
                <a:ea typeface="+mn-ea"/>
                <a:cs typeface="+mn-cs"/>
              </a:endParaRPr>
            </a:p>
          </p:txBody>
        </p:sp>
        <p:sp>
          <p:nvSpPr>
            <p:cNvPr id="24" name="TextBox 16"/>
            <p:cNvSpPr txBox="1"/>
            <p:nvPr/>
          </p:nvSpPr>
          <p:spPr>
            <a:xfrm>
              <a:off x="10342941" y="5170161"/>
              <a:ext cx="3774322" cy="11756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600" normalizeH="0" baseline="0" noProof="0" dirty="0">
                  <a:ln>
                    <a:noFill/>
                  </a:ln>
                  <a:solidFill>
                    <a:prstClr val="white"/>
                  </a:solidFill>
                  <a:effectLst/>
                  <a:uLnTx/>
                  <a:uFillTx/>
                  <a:latin typeface="Futura LT" panose="02000503000000000000" pitchFamily="2" charset="0"/>
                  <a:ea typeface="+mn-ea"/>
                  <a:cs typeface="+mn-cs"/>
                </a:rPr>
                <a:t>loving</a:t>
              </a:r>
            </a:p>
          </p:txBody>
        </p:sp>
      </p:grpSp>
      <p:sp>
        <p:nvSpPr>
          <p:cNvPr id="27" name="矩形 26"/>
          <p:cNvSpPr/>
          <p:nvPr/>
        </p:nvSpPr>
        <p:spPr>
          <a:xfrm>
            <a:off x="2641908" y="1133786"/>
            <a:ext cx="2171392" cy="2438054"/>
          </a:xfrm>
          <a:prstGeom prst="rect">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grpSp>
        <p:nvGrpSpPr>
          <p:cNvPr id="28" name="组合 27"/>
          <p:cNvGrpSpPr/>
          <p:nvPr/>
        </p:nvGrpSpPr>
        <p:grpSpPr>
          <a:xfrm>
            <a:off x="5257800" y="3993252"/>
            <a:ext cx="4901500" cy="2662657"/>
            <a:chOff x="982968" y="3928754"/>
            <a:chExt cx="5664575" cy="3086845"/>
          </a:xfrm>
        </p:grpSpPr>
        <p:sp>
          <p:nvSpPr>
            <p:cNvPr id="29" name="文本框 31"/>
            <p:cNvSpPr txBox="1"/>
            <p:nvPr/>
          </p:nvSpPr>
          <p:spPr>
            <a:xfrm>
              <a:off x="982968" y="3928754"/>
              <a:ext cx="5664575" cy="749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73635C"/>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srgbClr val="73635C"/>
                </a:solidFill>
                <a:effectLst/>
                <a:uLnTx/>
                <a:uFillTx/>
                <a:latin typeface="Baskerville Old Face" panose="02020602080505020303" pitchFamily="18" charset="0"/>
                <a:ea typeface="等线" panose="02010600030101010101" charset="-122"/>
                <a:cs typeface="+mn-cs"/>
              </a:endParaRPr>
            </a:p>
          </p:txBody>
        </p:sp>
        <p:sp>
          <p:nvSpPr>
            <p:cNvPr id="30" name="文本框 32"/>
            <p:cNvSpPr txBox="1"/>
            <p:nvPr/>
          </p:nvSpPr>
          <p:spPr>
            <a:xfrm>
              <a:off x="1023412" y="4611726"/>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31" name="文本框 33"/>
            <p:cNvSpPr txBox="1"/>
            <p:nvPr/>
          </p:nvSpPr>
          <p:spPr>
            <a:xfrm>
              <a:off x="1023411"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2" name="文本框 34"/>
            <p:cNvSpPr txBox="1"/>
            <p:nvPr/>
          </p:nvSpPr>
          <p:spPr>
            <a:xfrm>
              <a:off x="997481" y="5096895"/>
              <a:ext cx="1743152"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33" name="文本框 35"/>
            <p:cNvSpPr txBox="1"/>
            <p:nvPr/>
          </p:nvSpPr>
          <p:spPr>
            <a:xfrm>
              <a:off x="1023411" y="5478053"/>
              <a:ext cx="2469619" cy="29299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endPar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34" name="文本框 36"/>
            <p:cNvSpPr txBox="1"/>
            <p:nvPr/>
          </p:nvSpPr>
          <p:spPr>
            <a:xfrm>
              <a:off x="3937155"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
        <p:nvSpPr>
          <p:cNvPr id="37" name="矩形 36"/>
          <p:cNvSpPr/>
          <p:nvPr/>
        </p:nvSpPr>
        <p:spPr>
          <a:xfrm>
            <a:off x="2819400" y="4161248"/>
            <a:ext cx="1498600" cy="2336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a:spLocks noChangeArrowheads="1"/>
          </p:cNvSpPr>
          <p:nvPr/>
        </p:nvSpPr>
        <p:spPr bwMode="auto">
          <a:xfrm>
            <a:off x="1400174" y="5292725"/>
            <a:ext cx="5141913" cy="1004570"/>
          </a:xfrm>
          <a:prstGeom prst="rect">
            <a:avLst/>
          </a:prstGeom>
          <a:noFill/>
          <a:ln w="9525">
            <a:noFill/>
            <a:miter lim="800000"/>
          </a:ln>
        </p:spPr>
        <p:txBody>
          <a:bodyPr>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50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Times New Roman" panose="02020603050405020304" pitchFamily="18" charset="0"/>
            </a:endParaRPr>
          </a:p>
        </p:txBody>
      </p:sp>
      <p:sp>
        <p:nvSpPr>
          <p:cNvPr id="4" name="文本框 18"/>
          <p:cNvSpPr>
            <a:spLocks noChangeArrowheads="1"/>
          </p:cNvSpPr>
          <p:nvPr/>
        </p:nvSpPr>
        <p:spPr bwMode="auto">
          <a:xfrm>
            <a:off x="1400174" y="4294188"/>
            <a:ext cx="4887913" cy="461962"/>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mn-cs"/>
                <a:sym typeface="Times New Roman" panose="02020603050405020304" pitchFamily="18" charset="0"/>
              </a:rPr>
              <a:t>TYPE SOMETHING HERE</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charset="-122"/>
              <a:cs typeface="+mn-cs"/>
              <a:sym typeface="Times New Roman" panose="02020603050405020304" pitchFamily="18" charset="0"/>
            </a:endParaRPr>
          </a:p>
        </p:txBody>
      </p:sp>
      <p:sp>
        <p:nvSpPr>
          <p:cNvPr id="5" name="直接连接符 19"/>
          <p:cNvSpPr>
            <a:spLocks noChangeShapeType="1"/>
          </p:cNvSpPr>
          <p:nvPr/>
        </p:nvSpPr>
        <p:spPr bwMode="auto">
          <a:xfrm>
            <a:off x="1476374" y="5097463"/>
            <a:ext cx="2757488" cy="1587"/>
          </a:xfrm>
          <a:prstGeom prst="line">
            <a:avLst/>
          </a:prstGeom>
          <a:noFill/>
          <a:ln w="38100" cap="flat" cmpd="sng">
            <a:solidFill>
              <a:schemeClr val="accent2">
                <a:lumMod val="20000"/>
                <a:lumOff val="8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20"/>
          <p:cNvSpPr>
            <a:spLocks noChangeArrowheads="1"/>
          </p:cNvSpPr>
          <p:nvPr/>
        </p:nvSpPr>
        <p:spPr bwMode="auto">
          <a:xfrm>
            <a:off x="1400174" y="4656138"/>
            <a:ext cx="5141913" cy="369887"/>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A46C24"/>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a:t>
            </a:r>
          </a:p>
        </p:txBody>
      </p:sp>
      <p:pic>
        <p:nvPicPr>
          <p:cNvPr id="7" name="图片 25" descr="C:\Users\samsung\Desktop\QQ图片20170810112647.pngQQ图片20170810112647"/>
          <p:cNvPicPr>
            <a:picLocks noChangeAspect="1" noChangeArrowheads="1"/>
          </p:cNvPicPr>
          <p:nvPr/>
        </p:nvPicPr>
        <p:blipFill>
          <a:blip r:embed="rId3"/>
          <a:srcRect/>
          <a:stretch>
            <a:fillRect/>
          </a:stretch>
        </p:blipFill>
        <p:spPr bwMode="auto">
          <a:xfrm>
            <a:off x="7782559" y="5105400"/>
            <a:ext cx="2748915" cy="975995"/>
          </a:xfrm>
          <a:prstGeom prst="rect">
            <a:avLst/>
          </a:prstGeom>
          <a:noFill/>
          <a:ln w="9525">
            <a:noFill/>
            <a:miter lim="800000"/>
            <a:headEnd/>
            <a:tailEnd/>
          </a:ln>
        </p:spPr>
      </p:pic>
      <p:sp>
        <p:nvSpPr>
          <p:cNvPr id="9" name="矩形 8"/>
          <p:cNvSpPr/>
          <p:nvPr/>
        </p:nvSpPr>
        <p:spPr>
          <a:xfrm>
            <a:off x="1476374" y="494698"/>
            <a:ext cx="9318625" cy="3162902"/>
          </a:xfrm>
          <a:prstGeom prst="rect">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750" fill="hold"/>
                                        <p:tgtEl>
                                          <p:spTgt spid="9"/>
                                        </p:tgtEl>
                                        <p:attrNameLst>
                                          <p:attrName>ppt_w</p:attrName>
                                        </p:attrNameLst>
                                      </p:cBhvr>
                                      <p:tavLst>
                                        <p:tav tm="0">
                                          <p:val>
                                            <p:fltVal val="0"/>
                                          </p:val>
                                        </p:tav>
                                        <p:tav tm="100000">
                                          <p:val>
                                            <p:strVal val="#ppt_w"/>
                                          </p:val>
                                        </p:tav>
                                      </p:tavLst>
                                    </p:anim>
                                    <p:anim calcmode="lin" valueType="num">
                                      <p:cBhvr>
                                        <p:cTn id="27" dur="1750" fill="hold"/>
                                        <p:tgtEl>
                                          <p:spTgt spid="9"/>
                                        </p:tgtEl>
                                        <p:attrNameLst>
                                          <p:attrName>ppt_h</p:attrName>
                                        </p:attrNameLst>
                                      </p:cBhvr>
                                      <p:tavLst>
                                        <p:tav tm="0">
                                          <p:val>
                                            <p:fltVal val="0"/>
                                          </p:val>
                                        </p:tav>
                                        <p:tav tm="100000">
                                          <p:val>
                                            <p:strVal val="#ppt_h"/>
                                          </p:val>
                                        </p:tav>
                                      </p:tavLst>
                                    </p:anim>
                                    <p:animEffect transition="in" filter="fade">
                                      <p:cBhvr>
                                        <p:cTn id="28"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4" grpId="0" bldLvl="0" autoUpdateAnimBg="0"/>
      <p:bldP spid="5" grpId="0" bldLvl="0" animBg="1"/>
      <p:bldP spid="6" grpId="0" bldLvl="0" autoUpdateAnimBg="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s://timgsa.baidu.com/timg?image&amp;quality=80&amp;size=b9999_10000&amp;sec=1493922452439&amp;di=c68371564ad86cd0accfee51d08849a7&amp;imgtype=0&amp;src=http%3A%2F%2Fb-ssl.duitang.com%2Fuploads%2Fitem%2F201505%2F28%2F20150528140027_mxvuY.jpeg"/>
          <p:cNvPicPr>
            <a:picLocks noChangeAspect="1" noChangeArrowheads="1"/>
          </p:cNvPicPr>
          <p:nvPr/>
        </p:nvPicPr>
        <p:blipFill rotWithShape="1">
          <a:blip r:embed="rId3">
            <a:extLst>
              <a:ext uri="{28A0092B-C50C-407E-A947-70E740481C1C}">
                <a14:useLocalDpi xmlns:a14="http://schemas.microsoft.com/office/drawing/2010/main" val="0"/>
              </a:ext>
            </a:extLst>
          </a:blip>
          <a:srcRect t="24658" b="11155"/>
          <a:stretch>
            <a:fillRect/>
          </a:stretch>
        </p:blipFill>
        <p:spPr bwMode="auto">
          <a:xfrm>
            <a:off x="331928" y="695183"/>
            <a:ext cx="11377240" cy="318397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87400" y="3276600"/>
            <a:ext cx="10617200" cy="330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6" name="任意多边形: 形状 55"/>
          <p:cNvSpPr/>
          <p:nvPr/>
        </p:nvSpPr>
        <p:spPr>
          <a:xfrm>
            <a:off x="10080922" y="3865769"/>
            <a:ext cx="566243" cy="23749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grpSp>
        <p:nvGrpSpPr>
          <p:cNvPr id="108" name="组合 107"/>
          <p:cNvGrpSpPr/>
          <p:nvPr/>
        </p:nvGrpSpPr>
        <p:grpSpPr>
          <a:xfrm>
            <a:off x="982968" y="3742571"/>
            <a:ext cx="5664575" cy="2835295"/>
            <a:chOff x="982968" y="3928754"/>
            <a:chExt cx="5664575" cy="2835295"/>
          </a:xfrm>
        </p:grpSpPr>
        <p:sp>
          <p:nvSpPr>
            <p:cNvPr id="60" name="文本框 59"/>
            <p:cNvSpPr txBox="1"/>
            <p:nvPr/>
          </p:nvSpPr>
          <p:spPr>
            <a:xfrm>
              <a:off x="982968" y="3928754"/>
              <a:ext cx="56645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48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
          <p:nvSpPr>
            <p:cNvPr id="61" name="文本框 60"/>
            <p:cNvSpPr txBox="1"/>
            <p:nvPr/>
          </p:nvSpPr>
          <p:spPr>
            <a:xfrm>
              <a:off x="1023412" y="4611726"/>
              <a:ext cx="2469618"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endParaRPr kumimoji="0" lang="zh-CN" altLang="en-US" sz="12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63" name="文本框 62"/>
            <p:cNvSpPr txBox="1"/>
            <p:nvPr/>
          </p:nvSpPr>
          <p:spPr>
            <a:xfrm>
              <a:off x="1023412" y="5929024"/>
              <a:ext cx="2710388" cy="83502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点击此处添加文本信息，具体长短可随意编辑，亦可删除。</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65" name="文本框 64"/>
            <p:cNvSpPr txBox="1"/>
            <p:nvPr/>
          </p:nvSpPr>
          <p:spPr>
            <a:xfrm>
              <a:off x="997482" y="5170511"/>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114" name="文本框 113"/>
            <p:cNvSpPr txBox="1"/>
            <p:nvPr/>
          </p:nvSpPr>
          <p:spPr>
            <a:xfrm>
              <a:off x="1023412" y="5551669"/>
              <a:ext cx="2111674" cy="27559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点击添加小标题</a:t>
              </a:r>
            </a:p>
          </p:txBody>
        </p:sp>
        <p:sp>
          <p:nvSpPr>
            <p:cNvPr id="116" name="文本框 115"/>
            <p:cNvSpPr txBox="1"/>
            <p:nvPr/>
          </p:nvSpPr>
          <p:spPr>
            <a:xfrm>
              <a:off x="3937155" y="5929024"/>
              <a:ext cx="2710388" cy="83502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66" name="文本框 65"/>
          <p:cNvSpPr txBox="1"/>
          <p:nvPr/>
        </p:nvSpPr>
        <p:spPr>
          <a:xfrm>
            <a:off x="9140279" y="3963217"/>
            <a:ext cx="461665" cy="1540769"/>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a:t>
            </a:r>
          </a:p>
        </p:txBody>
      </p:sp>
      <p:sp>
        <p:nvSpPr>
          <p:cNvPr id="67" name="文本框 66"/>
          <p:cNvSpPr txBox="1"/>
          <p:nvPr/>
        </p:nvSpPr>
        <p:spPr>
          <a:xfrm rot="5400000">
            <a:off x="8571587" y="4960539"/>
            <a:ext cx="2275638" cy="2149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2016201620162016</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 y="581025"/>
            <a:ext cx="12229709" cy="573563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六边形 1"/>
          <p:cNvSpPr>
            <a:spLocks noChangeArrowheads="1"/>
          </p:cNvSpPr>
          <p:nvPr/>
        </p:nvSpPr>
        <p:spPr bwMode="auto">
          <a:xfrm rot="5400000">
            <a:off x="5356225" y="342900"/>
            <a:ext cx="1479550" cy="1276350"/>
          </a:xfrm>
          <a:prstGeom prst="hexagon">
            <a:avLst>
              <a:gd name="adj" fmla="val 24971"/>
              <a:gd name="vf" fmla="val 115470"/>
            </a:avLst>
          </a:prstGeom>
          <a:solidFill>
            <a:schemeClr val="accent2">
              <a:lumMod val="60000"/>
              <a:lumOff val="4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sp>
        <p:nvSpPr>
          <p:cNvPr id="4100" name="矩形 13"/>
          <p:cNvSpPr>
            <a:spLocks noChangeArrowheads="1"/>
          </p:cNvSpPr>
          <p:nvPr/>
        </p:nvSpPr>
        <p:spPr bwMode="auto">
          <a:xfrm>
            <a:off x="5200650" y="581025"/>
            <a:ext cx="1790700" cy="80010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TYPE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HERE</a:t>
            </a:r>
          </a:p>
        </p:txBody>
      </p:sp>
      <p:grpSp>
        <p:nvGrpSpPr>
          <p:cNvPr id="4101" name="Group 5"/>
          <p:cNvGrpSpPr/>
          <p:nvPr/>
        </p:nvGrpSpPr>
        <p:grpSpPr bwMode="auto">
          <a:xfrm>
            <a:off x="-150813" y="5791200"/>
            <a:ext cx="12393613" cy="525463"/>
            <a:chOff x="0" y="0"/>
            <a:chExt cx="12398325" cy="525195"/>
          </a:xfrm>
          <a:solidFill>
            <a:schemeClr val="accent2">
              <a:lumMod val="20000"/>
              <a:lumOff val="80000"/>
            </a:schemeClr>
          </a:solidFill>
        </p:grpSpPr>
        <p:sp>
          <p:nvSpPr>
            <p:cNvPr id="4102" name="矩形 6"/>
            <p:cNvSpPr>
              <a:spLocks noChangeArrowheads="1"/>
            </p:cNvSpPr>
            <p:nvPr/>
          </p:nvSpPr>
          <p:spPr bwMode="auto">
            <a:xfrm>
              <a:off x="9401907" y="0"/>
              <a:ext cx="2996418"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lumMod val="65000"/>
                    <a:lumOff val="35000"/>
                  </a:prstClr>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sp>
          <p:nvSpPr>
            <p:cNvPr id="4103" name="矩形 7"/>
            <p:cNvSpPr>
              <a:spLocks noChangeArrowheads="1"/>
            </p:cNvSpPr>
            <p:nvPr/>
          </p:nvSpPr>
          <p:spPr bwMode="auto">
            <a:xfrm>
              <a:off x="3134750" y="0"/>
              <a:ext cx="3151163"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lumMod val="65000"/>
                    <a:lumOff val="35000"/>
                  </a:prstClr>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sp>
          <p:nvSpPr>
            <p:cNvPr id="4104" name="矩形 8"/>
            <p:cNvSpPr>
              <a:spLocks noChangeArrowheads="1"/>
            </p:cNvSpPr>
            <p:nvPr/>
          </p:nvSpPr>
          <p:spPr bwMode="auto">
            <a:xfrm>
              <a:off x="6276534" y="0"/>
              <a:ext cx="3125372"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lumMod val="65000"/>
                    <a:lumOff val="35000"/>
                  </a:prstClr>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sp>
          <p:nvSpPr>
            <p:cNvPr id="4105" name="矩形 14"/>
            <p:cNvSpPr>
              <a:spLocks noChangeArrowheads="1"/>
            </p:cNvSpPr>
            <p:nvPr/>
          </p:nvSpPr>
          <p:spPr bwMode="auto">
            <a:xfrm>
              <a:off x="0" y="0"/>
              <a:ext cx="3151163"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lumMod val="65000"/>
                    <a:lumOff val="35000"/>
                  </a:prstClr>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grpSp>
      <p:sp>
        <p:nvSpPr>
          <p:cNvPr id="4106" name="矩形 4"/>
          <p:cNvSpPr>
            <a:spLocks noChangeArrowheads="1"/>
          </p:cNvSpPr>
          <p:nvPr/>
        </p:nvSpPr>
        <p:spPr bwMode="auto">
          <a:xfrm>
            <a:off x="0" y="5613400"/>
            <a:ext cx="2997200" cy="703263"/>
          </a:xfrm>
          <a:prstGeom prst="rect">
            <a:avLst/>
          </a:prstGeom>
          <a:solidFill>
            <a:schemeClr val="accent2">
              <a:lumMod val="60000"/>
              <a:lumOff val="4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等线" panose="02010600030101010101" charset="-122"/>
              <a:cs typeface="+mn-cs"/>
              <a:sym typeface="宋体" panose="02010600030101010101" pitchFamily="2" charset="-122"/>
            </a:endParaRPr>
          </a:p>
        </p:txBody>
      </p:sp>
      <p:grpSp>
        <p:nvGrpSpPr>
          <p:cNvPr id="4107" name="Group 11"/>
          <p:cNvGrpSpPr/>
          <p:nvPr/>
        </p:nvGrpSpPr>
        <p:grpSpPr bwMode="auto">
          <a:xfrm>
            <a:off x="0" y="5753100"/>
            <a:ext cx="12192000" cy="492125"/>
            <a:chOff x="0" y="0"/>
            <a:chExt cx="12192000" cy="491895"/>
          </a:xfrm>
        </p:grpSpPr>
        <p:sp>
          <p:nvSpPr>
            <p:cNvPr id="4108" name="矩形 10"/>
            <p:cNvSpPr>
              <a:spLocks noChangeArrowheads="1"/>
            </p:cNvSpPr>
            <p:nvPr/>
          </p:nvSpPr>
          <p:spPr bwMode="auto">
            <a:xfrm>
              <a:off x="6096000" y="115674"/>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03</a:t>
              </a:r>
              <a:r>
                <a:rPr kumimoji="0" lang="zh-CN" altLang="en-US" sz="18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109" name="矩形 11"/>
            <p:cNvSpPr>
              <a:spLocks noChangeArrowheads="1"/>
            </p:cNvSpPr>
            <p:nvPr/>
          </p:nvSpPr>
          <p:spPr bwMode="auto">
            <a:xfrm>
              <a:off x="9040837" y="92333"/>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04</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Times New Roman" panose="02020603050405020304" pitchFamily="18" charset="0"/>
              </a:endParaRPr>
            </a:p>
          </p:txBody>
        </p:sp>
        <p:sp>
          <p:nvSpPr>
            <p:cNvPr id="4110" name="矩形 12"/>
            <p:cNvSpPr>
              <a:spLocks noChangeArrowheads="1"/>
            </p:cNvSpPr>
            <p:nvPr/>
          </p:nvSpPr>
          <p:spPr bwMode="auto">
            <a:xfrm>
              <a:off x="2970628" y="122563"/>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02</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111" name="矩形 9"/>
            <p:cNvSpPr>
              <a:spLocks noChangeArrowheads="1"/>
            </p:cNvSpPr>
            <p:nvPr/>
          </p:nvSpPr>
          <p:spPr bwMode="auto">
            <a:xfrm>
              <a:off x="0" y="0"/>
              <a:ext cx="2996419" cy="461665"/>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01</a:t>
              </a:r>
              <a:r>
                <a:rPr kumimoji="0" lang="zh-CN" altLang="en-US" sz="24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2400" b="0" i="0" u="none" strike="noStrike" kern="1200" cap="none" spc="0" normalizeH="0" baseline="0" noProof="0">
                <a:ln>
                  <a:noFill/>
                </a:ln>
                <a:solidFill>
                  <a:prstClr val="black">
                    <a:lumMod val="65000"/>
                    <a:lumOff val="35000"/>
                  </a:prst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2" name="矩形 1"/>
          <p:cNvSpPr/>
          <p:nvPr/>
        </p:nvSpPr>
        <p:spPr>
          <a:xfrm>
            <a:off x="0" y="172085"/>
            <a:ext cx="4090035" cy="408940"/>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p:cBhvr>
                                        <p:cTn id="13" dur="500"/>
                                        <p:tgtEl>
                                          <p:spTgt spid="4099"/>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00"/>
                                        </p:tgtEl>
                                        <p:attrNameLst>
                                          <p:attrName>style.visibility</p:attrName>
                                        </p:attrNameLst>
                                      </p:cBhvr>
                                      <p:to>
                                        <p:strVal val="visible"/>
                                      </p:to>
                                    </p:set>
                                    <p:anim calcmode="lin" valueType="num">
                                      <p:cBhvr>
                                        <p:cTn id="17"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00"/>
                                        </p:tgtEl>
                                        <p:attrNameLst>
                                          <p:attrName>ppt_y</p:attrName>
                                        </p:attrNameLst>
                                      </p:cBhvr>
                                      <p:tavLst>
                                        <p:tav tm="0">
                                          <p:val>
                                            <p:strVal val="#ppt_y"/>
                                          </p:val>
                                        </p:tav>
                                        <p:tav tm="100000">
                                          <p:val>
                                            <p:strVal val="#ppt_y"/>
                                          </p:val>
                                        </p:tav>
                                      </p:tavLst>
                                    </p:anim>
                                    <p:anim calcmode="lin" valueType="num">
                                      <p:cBhvr>
                                        <p:cTn id="19"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4100"/>
                                        </p:tgtEl>
                                      </p:cBhvr>
                                    </p:animEffect>
                                  </p:childTnLst>
                                </p:cTn>
                              </p:par>
                            </p:childTnLst>
                          </p:cTn>
                        </p:par>
                        <p:par>
                          <p:cTn id="22" fill="hold">
                            <p:stCondLst>
                              <p:cond delay="2349"/>
                            </p:stCondLst>
                            <p:childTnLst>
                              <p:par>
                                <p:cTn id="23" presetID="22" presetClass="entr" presetSubtype="8" fill="hold" nodeType="afterEffect">
                                  <p:stCondLst>
                                    <p:cond delay="0"/>
                                  </p:stCondLst>
                                  <p:childTnLst>
                                    <p:set>
                                      <p:cBhvr>
                                        <p:cTn id="24" dur="1" fill="hold">
                                          <p:stCondLst>
                                            <p:cond delay="0"/>
                                          </p:stCondLst>
                                        </p:cTn>
                                        <p:tgtEl>
                                          <p:spTgt spid="4101"/>
                                        </p:tgtEl>
                                        <p:attrNameLst>
                                          <p:attrName>style.visibility</p:attrName>
                                        </p:attrNameLst>
                                      </p:cBhvr>
                                      <p:to>
                                        <p:strVal val="visible"/>
                                      </p:to>
                                    </p:set>
                                    <p:animEffect>
                                      <p:cBhvr>
                                        <p:cTn id="25" dur="500"/>
                                        <p:tgtEl>
                                          <p:spTgt spid="4101"/>
                                        </p:tgtEl>
                                      </p:cBhvr>
                                    </p:animEffect>
                                  </p:childTnLst>
                                </p:cTn>
                              </p:par>
                            </p:childTnLst>
                          </p:cTn>
                        </p:par>
                        <p:par>
                          <p:cTn id="26" fill="hold">
                            <p:stCondLst>
                              <p:cond delay="2849"/>
                            </p:stCondLst>
                            <p:childTnLst>
                              <p:par>
                                <p:cTn id="27" presetID="22" presetClass="entr" presetSubtype="8" fill="hold" nodeType="afterEffect">
                                  <p:stCondLst>
                                    <p:cond delay="0"/>
                                  </p:stCondLst>
                                  <p:childTnLst>
                                    <p:set>
                                      <p:cBhvr>
                                        <p:cTn id="28" dur="1" fill="hold">
                                          <p:stCondLst>
                                            <p:cond delay="0"/>
                                          </p:stCondLst>
                                        </p:cTn>
                                        <p:tgtEl>
                                          <p:spTgt spid="4107"/>
                                        </p:tgtEl>
                                        <p:attrNameLst>
                                          <p:attrName>style.visibility</p:attrName>
                                        </p:attrNameLst>
                                      </p:cBhvr>
                                      <p:to>
                                        <p:strVal val="visible"/>
                                      </p:to>
                                    </p:set>
                                    <p:animEffect>
                                      <p:cBhvr>
                                        <p:cTn id="29" dur="500"/>
                                        <p:tgtEl>
                                          <p:spTgt spid="4107"/>
                                        </p:tgtEl>
                                      </p:cBhvr>
                                    </p:animEffect>
                                  </p:childTnLst>
                                </p:cTn>
                              </p:par>
                            </p:childTnLst>
                          </p:cTn>
                        </p:par>
                        <p:par>
                          <p:cTn id="30" fill="hold">
                            <p:stCondLst>
                              <p:cond delay="3349"/>
                            </p:stCondLst>
                            <p:childTnLst>
                              <p:par>
                                <p:cTn id="31" presetID="10" presetClass="entr" presetSubtype="0" fill="hold" grpId="0" nodeType="afterEffect">
                                  <p:stCondLst>
                                    <p:cond delay="0"/>
                                  </p:stCondLst>
                                  <p:childTnLst>
                                    <p:set>
                                      <p:cBhvr>
                                        <p:cTn id="32" dur="1" fill="hold">
                                          <p:stCondLst>
                                            <p:cond delay="0"/>
                                          </p:stCondLst>
                                        </p:cTn>
                                        <p:tgtEl>
                                          <p:spTgt spid="4106"/>
                                        </p:tgtEl>
                                        <p:attrNameLst>
                                          <p:attrName>style.visibility</p:attrName>
                                        </p:attrNameLst>
                                      </p:cBhvr>
                                      <p:to>
                                        <p:strVal val="visible"/>
                                      </p:to>
                                    </p:set>
                                    <p:animEffect>
                                      <p:cBhvr>
                                        <p:cTn id="33"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autoUpdateAnimBg="0"/>
      <p:bldP spid="4100" grpId="0" bldLvl="0" autoUpdateAnimBg="0"/>
      <p:bldP spid="4106"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49019" b="9462"/>
          <a:stretch>
            <a:fillRect/>
          </a:stretch>
        </p:blipFill>
        <p:spPr>
          <a:xfrm>
            <a:off x="4113207" y="711597"/>
            <a:ext cx="5817021" cy="425599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 name="直接连接符 2"/>
          <p:cNvCxnSpPr/>
          <p:nvPr/>
        </p:nvCxnSpPr>
        <p:spPr>
          <a:xfrm>
            <a:off x="1296317" y="5511800"/>
            <a:ext cx="4531391" cy="0"/>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27708" y="4350327"/>
            <a:ext cx="0" cy="2026089"/>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文本框 1"/>
          <p:cNvSpPr txBox="1"/>
          <p:nvPr/>
        </p:nvSpPr>
        <p:spPr>
          <a:xfrm>
            <a:off x="1122958" y="975757"/>
            <a:ext cx="430887"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方正姚体" panose="02010601030101010101" charset="-122"/>
                <a:ea typeface="方正姚体" panose="02010601030101010101" charset="-122"/>
                <a:cs typeface="+mn-cs"/>
              </a:rPr>
              <a:t>我们的故事</a:t>
            </a:r>
          </a:p>
        </p:txBody>
      </p:sp>
      <p:sp>
        <p:nvSpPr>
          <p:cNvPr id="15" name="文本框 2"/>
          <p:cNvSpPr txBox="1"/>
          <p:nvPr/>
        </p:nvSpPr>
        <p:spPr>
          <a:xfrm>
            <a:off x="1404818" y="975757"/>
            <a:ext cx="307777" cy="145542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rPr>
              <a:t>2 0 1 7 0  8 1 0 6 6 6  6 6 8 8</a:t>
            </a:r>
          </a:p>
        </p:txBody>
      </p:sp>
      <p:sp>
        <p:nvSpPr>
          <p:cNvPr id="16" name="半闭框 15"/>
          <p:cNvSpPr/>
          <p:nvPr/>
        </p:nvSpPr>
        <p:spPr>
          <a:xfrm rot="10800000">
            <a:off x="1754505" y="711597"/>
            <a:ext cx="204470" cy="1880870"/>
          </a:xfrm>
          <a:prstGeom prst="halfFram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矩形 16"/>
          <p:cNvSpPr/>
          <p:nvPr/>
        </p:nvSpPr>
        <p:spPr>
          <a:xfrm>
            <a:off x="11156315" y="-1270"/>
            <a:ext cx="504825" cy="2755265"/>
          </a:xfrm>
          <a:prstGeom prst="rect">
            <a:avLst/>
          </a:prstGeom>
          <a:solidFill>
            <a:schemeClr val="accent2">
              <a:lumMod val="20000"/>
              <a:lumOff val="80000"/>
              <a:alpha val="66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8" name="文本框 5"/>
          <p:cNvSpPr txBox="1"/>
          <p:nvPr/>
        </p:nvSpPr>
        <p:spPr>
          <a:xfrm>
            <a:off x="10770551" y="257295"/>
            <a:ext cx="461665" cy="182550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19" name="文本框 6"/>
          <p:cNvSpPr txBox="1"/>
          <p:nvPr/>
        </p:nvSpPr>
        <p:spPr>
          <a:xfrm rot="5400000">
            <a:off x="10439444" y="1024650"/>
            <a:ext cx="1750910" cy="1653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2016201620162016</a:t>
            </a:r>
            <a:endParaRPr kumimoji="0" lang="zh-CN" altLang="en-US" sz="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2" name="矩形 21"/>
          <p:cNvSpPr/>
          <p:nvPr/>
        </p:nvSpPr>
        <p:spPr>
          <a:xfrm>
            <a:off x="3232993" y="2537353"/>
            <a:ext cx="2516922" cy="2826018"/>
          </a:xfrm>
          <a:prstGeom prst="rect">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23" name="矩形 22"/>
          <p:cNvSpPr/>
          <p:nvPr/>
        </p:nvSpPr>
        <p:spPr>
          <a:xfrm>
            <a:off x="8233989" y="3950362"/>
            <a:ext cx="2922325" cy="2153292"/>
          </a:xfrm>
          <a:prstGeom prst="rect">
            <a:avLst/>
          </a:prstGeom>
          <a:blipFill>
            <a:blip r:embed="rId5"/>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24" name="矩形 23"/>
          <p:cNvSpPr/>
          <p:nvPr/>
        </p:nvSpPr>
        <p:spPr>
          <a:xfrm>
            <a:off x="809406" y="2839593"/>
            <a:ext cx="1498600" cy="2336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2"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172" y="0"/>
            <a:ext cx="37842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7"/>
          <p:cNvSpPr>
            <a:spLocks noChangeArrowheads="1"/>
          </p:cNvSpPr>
          <p:nvPr/>
        </p:nvSpPr>
        <p:spPr bwMode="auto">
          <a:xfrm>
            <a:off x="1415257" y="1457326"/>
            <a:ext cx="2540000" cy="1570038"/>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mn-cs"/>
                <a:sym typeface="Times New Roman" panose="02020603050405020304" pitchFamily="18" charset="0"/>
              </a:rPr>
              <a:t>TYPE SOMETHING NEEDED</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charset="-122"/>
              <a:cs typeface="+mn-cs"/>
              <a:sym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mn-cs"/>
                <a:sym typeface="Times New Roman" panose="02020603050405020304" pitchFamily="18" charset="0"/>
              </a:rPr>
              <a:t>HERE</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charset="-122"/>
              <a:cs typeface="+mn-cs"/>
              <a:sym typeface="Times New Roman" panose="02020603050405020304" pitchFamily="18" charset="0"/>
            </a:endParaRPr>
          </a:p>
        </p:txBody>
      </p:sp>
      <p:sp>
        <p:nvSpPr>
          <p:cNvPr id="4" name="文本框 9"/>
          <p:cNvSpPr>
            <a:spLocks noChangeArrowheads="1"/>
          </p:cNvSpPr>
          <p:nvPr/>
        </p:nvSpPr>
        <p:spPr bwMode="auto">
          <a:xfrm>
            <a:off x="1439070" y="2976564"/>
            <a:ext cx="2540000" cy="276225"/>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ea typeface="+mn-ea"/>
                <a:cs typeface="+mn-cs"/>
                <a:sym typeface="Times New Roman" panose="02020603050405020304" pitchFamily="18" charset="0"/>
              </a:rPr>
              <a:t>TYPE SOMETHING HERE</a:t>
            </a:r>
            <a:endParaRPr kumimoji="0" lang="zh-CN" altLang="en-US" sz="1200" b="0"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ea typeface="等线" panose="02010600030101010101" charset="-122"/>
              <a:cs typeface="+mn-cs"/>
              <a:sym typeface="Times New Roman" panose="02020603050405020304" pitchFamily="18" charset="0"/>
            </a:endParaRPr>
          </a:p>
        </p:txBody>
      </p:sp>
      <p:sp>
        <p:nvSpPr>
          <p:cNvPr id="5" name="文本框 12"/>
          <p:cNvSpPr>
            <a:spLocks noChangeArrowheads="1"/>
          </p:cNvSpPr>
          <p:nvPr/>
        </p:nvSpPr>
        <p:spPr bwMode="auto">
          <a:xfrm>
            <a:off x="1350328" y="3695699"/>
            <a:ext cx="2792412" cy="1014730"/>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这里输入文本这里输入文本这里输入文本这里输入文本这里输入文本这里输入文本这里输入文本。</a:t>
            </a:r>
          </a:p>
        </p:txBody>
      </p:sp>
      <p:sp>
        <p:nvSpPr>
          <p:cNvPr id="6" name="直接连接符 8"/>
          <p:cNvSpPr>
            <a:spLocks noChangeShapeType="1"/>
          </p:cNvSpPr>
          <p:nvPr/>
        </p:nvSpPr>
        <p:spPr bwMode="auto">
          <a:xfrm>
            <a:off x="1472407" y="3333751"/>
            <a:ext cx="2759075" cy="1588"/>
          </a:xfrm>
          <a:prstGeom prst="line">
            <a:avLst/>
          </a:prstGeom>
          <a:noFill/>
          <a:ln w="38100" cap="flat"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 name="文本框 12"/>
          <p:cNvSpPr>
            <a:spLocks noChangeArrowheads="1"/>
          </p:cNvSpPr>
          <p:nvPr/>
        </p:nvSpPr>
        <p:spPr bwMode="auto">
          <a:xfrm>
            <a:off x="1423353" y="4941569"/>
            <a:ext cx="2792412" cy="1014730"/>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这里输入文本这里输入文本这里输入文本这里输入文本这里输入文本这里输入文本这里输入文本。</a:t>
            </a:r>
          </a:p>
        </p:txBody>
      </p:sp>
      <p:sp>
        <p:nvSpPr>
          <p:cNvPr id="8" name="矩形 7"/>
          <p:cNvSpPr/>
          <p:nvPr/>
        </p:nvSpPr>
        <p:spPr>
          <a:xfrm>
            <a:off x="5473700" y="2899093"/>
            <a:ext cx="1498600" cy="2336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9" name="组合 8"/>
          <p:cNvGrpSpPr/>
          <p:nvPr/>
        </p:nvGrpSpPr>
        <p:grpSpPr>
          <a:xfrm>
            <a:off x="3466148" y="1358898"/>
            <a:ext cx="1455572" cy="2013586"/>
            <a:chOff x="7746048" y="1358899"/>
            <a:chExt cx="1455572" cy="2013586"/>
          </a:xfrm>
        </p:grpSpPr>
        <p:sp>
          <p:nvSpPr>
            <p:cNvPr id="10" name="任意多边形: 形状 6"/>
            <p:cNvSpPr/>
            <p:nvPr/>
          </p:nvSpPr>
          <p:spPr>
            <a:xfrm>
              <a:off x="8636386" y="1358899"/>
              <a:ext cx="565234" cy="18542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文本框 1"/>
            <p:cNvSpPr txBox="1"/>
            <p:nvPr/>
          </p:nvSpPr>
          <p:spPr>
            <a:xfrm>
              <a:off x="7746048" y="1358900"/>
              <a:ext cx="492443"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65000"/>
                    </a:prstClr>
                  </a:solidFill>
                  <a:effectLst/>
                  <a:uLnTx/>
                  <a:uFillTx/>
                  <a:latin typeface="方正姚体" panose="02010601030101010101" charset="-122"/>
                  <a:ea typeface="方正姚体" panose="02010601030101010101" charset="-122"/>
                  <a:cs typeface="+mn-cs"/>
                </a:rPr>
                <a:t>我们的故事</a:t>
              </a:r>
            </a:p>
          </p:txBody>
        </p:sp>
        <p:sp>
          <p:nvSpPr>
            <p:cNvPr id="12" name="文本框 3"/>
            <p:cNvSpPr txBox="1"/>
            <p:nvPr/>
          </p:nvSpPr>
          <p:spPr>
            <a:xfrm>
              <a:off x="8101330" y="1358900"/>
              <a:ext cx="321310" cy="20135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a:ln>
                    <a:noFill/>
                  </a:ln>
                  <a:solidFill>
                    <a:prstClr val="white">
                      <a:lumMod val="75000"/>
                    </a:prstClr>
                  </a:solidFill>
                  <a:effectLst/>
                  <a:uLnTx/>
                  <a:uFillTx/>
                  <a:latin typeface="等线" panose="02010600030101010101" charset="-122"/>
                  <a:ea typeface="等线" panose="02010600030101010101" charset="-122"/>
                  <a:cs typeface="+mn-cs"/>
                </a:rPr>
                <a:t>2  0  1  7  0  8  1  0  6  6  6   6  6  8  8</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p:cBhvr>
                                        <p:cTn id="18" dur="500"/>
                                        <p:tgtEl>
                                          <p:spTgt spid="4"/>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p:cBhvr>
                                        <p:cTn id="22" dur="500"/>
                                        <p:tgtEl>
                                          <p:spTgt spid="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p:cBhvr>
                                        <p:cTn id="26" dur="500"/>
                                        <p:tgtEl>
                                          <p:spTgt spid="6"/>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p:cBhvr>
                                        <p:cTn id="30" dur="500"/>
                                        <p:tgtEl>
                                          <p:spTgt spid="7"/>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4" grpId="0" bldLvl="0" autoUpdateAnimBg="0"/>
      <p:bldP spid="5" grpId="0" bldLvl="0" autoUpdateAnimBg="0"/>
      <p:bldP spid="6" grpId="0" bldLvl="0" animBg="1"/>
      <p:bldP spid="7" grpId="0" bldLvl="0" autoUpdateAnimBg="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787" y="3406122"/>
            <a:ext cx="1860415" cy="161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336" y="550400"/>
            <a:ext cx="2398927" cy="208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584" y="3407260"/>
            <a:ext cx="1872066" cy="161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550401"/>
            <a:ext cx="2420519" cy="207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17"/>
          <p:cNvSpPr>
            <a:spLocks noChangeArrowheads="1"/>
          </p:cNvSpPr>
          <p:nvPr/>
        </p:nvSpPr>
        <p:spPr bwMode="auto">
          <a:xfrm>
            <a:off x="755576" y="5292725"/>
            <a:ext cx="5141913" cy="1004570"/>
          </a:xfrm>
          <a:prstGeom prst="rect">
            <a:avLst/>
          </a:prstGeom>
          <a:noFill/>
          <a:ln w="9525">
            <a:noFill/>
            <a:miter lim="800000"/>
          </a:ln>
        </p:spPr>
        <p:txBody>
          <a:bodyPr>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50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Times New Roman" panose="02020603050405020304" pitchFamily="18" charset="0"/>
            </a:endParaRPr>
          </a:p>
        </p:txBody>
      </p:sp>
      <p:sp>
        <p:nvSpPr>
          <p:cNvPr id="7" name="文本框 18"/>
          <p:cNvSpPr>
            <a:spLocks noChangeArrowheads="1"/>
          </p:cNvSpPr>
          <p:nvPr/>
        </p:nvSpPr>
        <p:spPr bwMode="auto">
          <a:xfrm>
            <a:off x="755576" y="4294188"/>
            <a:ext cx="4887913" cy="461962"/>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mn-cs"/>
                <a:sym typeface="Times New Roman" panose="02020603050405020304" pitchFamily="18" charset="0"/>
              </a:rPr>
              <a:t>TYPE SOMETHING HERE</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等线" panose="02010600030101010101" charset="-122"/>
              <a:cs typeface="+mn-cs"/>
              <a:sym typeface="Times New Roman" panose="02020603050405020304" pitchFamily="18" charset="0"/>
            </a:endParaRPr>
          </a:p>
        </p:txBody>
      </p:sp>
      <p:sp>
        <p:nvSpPr>
          <p:cNvPr id="8" name="直接连接符 19"/>
          <p:cNvSpPr>
            <a:spLocks noChangeShapeType="1"/>
          </p:cNvSpPr>
          <p:nvPr/>
        </p:nvSpPr>
        <p:spPr bwMode="auto">
          <a:xfrm>
            <a:off x="831776" y="5097463"/>
            <a:ext cx="2757488" cy="1587"/>
          </a:xfrm>
          <a:prstGeom prst="line">
            <a:avLst/>
          </a:prstGeom>
          <a:noFill/>
          <a:ln w="38100" cap="flat" cmpd="sng">
            <a:solidFill>
              <a:schemeClr val="accent2">
                <a:lumMod val="20000"/>
                <a:lumOff val="80000"/>
              </a:schemeClr>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文本框 20"/>
          <p:cNvSpPr>
            <a:spLocks noChangeArrowheads="1"/>
          </p:cNvSpPr>
          <p:nvPr/>
        </p:nvSpPr>
        <p:spPr bwMode="auto">
          <a:xfrm>
            <a:off x="755576" y="4656138"/>
            <a:ext cx="5141913" cy="369887"/>
          </a:xfrm>
          <a:prstGeom prst="rect">
            <a:avLst/>
          </a:prstGeom>
          <a:noFill/>
          <a:ln w="9525">
            <a:noFill/>
            <a:miter lim="800000"/>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A46C24"/>
                </a:solidFill>
                <a:effectLst/>
                <a:uLnTx/>
                <a:uFillTx/>
                <a:latin typeface="微软雅黑" panose="020B0503020204020204" charset="-122"/>
                <a:ea typeface="微软雅黑" panose="020B0503020204020204" charset="-122"/>
                <a:cs typeface="+mn-cs"/>
                <a:sym typeface="Times New Roman" panose="02020603050405020304" pitchFamily="18" charset="0"/>
              </a:rPr>
              <a:t>这里输入文本</a:t>
            </a:r>
          </a:p>
        </p:txBody>
      </p:sp>
      <p:grpSp>
        <p:nvGrpSpPr>
          <p:cNvPr id="10" name="组合 9"/>
          <p:cNvGrpSpPr/>
          <p:nvPr/>
        </p:nvGrpSpPr>
        <p:grpSpPr>
          <a:xfrm>
            <a:off x="6331586" y="550401"/>
            <a:ext cx="4468813" cy="2443709"/>
            <a:chOff x="982968" y="3928754"/>
            <a:chExt cx="5664575" cy="3118006"/>
          </a:xfrm>
        </p:grpSpPr>
        <p:sp>
          <p:nvSpPr>
            <p:cNvPr id="11" name="文本框 24"/>
            <p:cNvSpPr txBox="1"/>
            <p:nvPr/>
          </p:nvSpPr>
          <p:spPr>
            <a:xfrm>
              <a:off x="982968" y="3928754"/>
              <a:ext cx="5664575" cy="824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12" name="文本框 25"/>
            <p:cNvSpPr txBox="1"/>
            <p:nvPr/>
          </p:nvSpPr>
          <p:spPr>
            <a:xfrm>
              <a:off x="1023411" y="4611726"/>
              <a:ext cx="2469618" cy="32397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13" name="文本框 26"/>
            <p:cNvSpPr txBox="1"/>
            <p:nvPr/>
          </p:nvSpPr>
          <p:spPr>
            <a:xfrm>
              <a:off x="1023411" y="5850880"/>
              <a:ext cx="2705862" cy="119588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14" name="文本框 27"/>
            <p:cNvSpPr txBox="1"/>
            <p:nvPr/>
          </p:nvSpPr>
          <p:spPr>
            <a:xfrm>
              <a:off x="997482" y="5105693"/>
              <a:ext cx="1697071" cy="4712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15" name="文本框 28"/>
            <p:cNvSpPr txBox="1"/>
            <p:nvPr/>
          </p:nvSpPr>
          <p:spPr>
            <a:xfrm>
              <a:off x="1023411" y="5486852"/>
              <a:ext cx="2469618" cy="32246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endPar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16" name="文本框 29"/>
            <p:cNvSpPr txBox="1"/>
            <p:nvPr/>
          </p:nvSpPr>
          <p:spPr>
            <a:xfrm>
              <a:off x="3937155" y="5850880"/>
              <a:ext cx="2705862" cy="119588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
        <p:nvSpPr>
          <p:cNvPr id="17" name="矩形 16"/>
          <p:cNvSpPr/>
          <p:nvPr/>
        </p:nvSpPr>
        <p:spPr>
          <a:xfrm>
            <a:off x="6387584" y="5520319"/>
            <a:ext cx="4533900" cy="584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文本框 29"/>
          <p:cNvSpPr txBox="1"/>
          <p:nvPr/>
        </p:nvSpPr>
        <p:spPr>
          <a:xfrm>
            <a:off x="6501259" y="5471844"/>
            <a:ext cx="4237002"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p:cBhvr>
                                        <p:cTn id="33" dur="500"/>
                                        <p:tgtEl>
                                          <p:spTgt spid="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p:cBhvr>
                                        <p:cTn id="37" dur="500"/>
                                        <p:tgtEl>
                                          <p:spTgt spid="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p:cBhvr>
                                        <p:cTn id="41" dur="500"/>
                                        <p:tgtEl>
                                          <p:spTgt spid="6"/>
                                        </p:tgtEl>
                                      </p:cBhvr>
                                    </p:animEffect>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5000"/>
                            </p:stCondLst>
                            <p:childTnLst>
                              <p:par>
                                <p:cTn id="51" presetID="16" presetClass="entr" presetSubtype="2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nimBg="1"/>
      <p:bldP spid="9" grpId="0" bldLvl="0" autoUpdateAnimBg="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2801" y="3886682"/>
            <a:ext cx="2143603" cy="222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925" y="3875368"/>
            <a:ext cx="5345743" cy="223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p:cNvGrpSpPr/>
          <p:nvPr/>
        </p:nvGrpSpPr>
        <p:grpSpPr>
          <a:xfrm>
            <a:off x="1437429" y="590476"/>
            <a:ext cx="4350678" cy="2662657"/>
            <a:chOff x="982968" y="3928754"/>
            <a:chExt cx="5664575" cy="3086845"/>
          </a:xfrm>
        </p:grpSpPr>
        <p:sp>
          <p:nvSpPr>
            <p:cNvPr id="5" name="文本框 16"/>
            <p:cNvSpPr txBox="1"/>
            <p:nvPr/>
          </p:nvSpPr>
          <p:spPr>
            <a:xfrm>
              <a:off x="982968" y="3928754"/>
              <a:ext cx="5664575" cy="7492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6" name="文本框 17"/>
            <p:cNvSpPr txBox="1"/>
            <p:nvPr/>
          </p:nvSpPr>
          <p:spPr>
            <a:xfrm>
              <a:off x="1023412" y="4611726"/>
              <a:ext cx="2469618" cy="47997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p>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rgbClr val="756663"/>
                </a:solidFill>
                <a:effectLst/>
                <a:uLnTx/>
                <a:uFillTx/>
                <a:latin typeface="等线" panose="02010600030101010101" charset="-122"/>
                <a:ea typeface="等线" panose="02010600030101010101" charset="-122"/>
                <a:cs typeface="+mn-cs"/>
              </a:endParaRPr>
            </a:p>
          </p:txBody>
        </p:sp>
        <p:sp>
          <p:nvSpPr>
            <p:cNvPr id="7" name="文本框 18"/>
            <p:cNvSpPr txBox="1"/>
            <p:nvPr/>
          </p:nvSpPr>
          <p:spPr>
            <a:xfrm>
              <a:off x="1023411"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8" name="文本框 19"/>
            <p:cNvSpPr txBox="1"/>
            <p:nvPr/>
          </p:nvSpPr>
          <p:spPr>
            <a:xfrm>
              <a:off x="997481" y="5096895"/>
              <a:ext cx="1743152"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9" name="文本框 20"/>
            <p:cNvSpPr txBox="1"/>
            <p:nvPr/>
          </p:nvSpPr>
          <p:spPr>
            <a:xfrm>
              <a:off x="1023411" y="5478052"/>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10" name="文本框 21"/>
            <p:cNvSpPr txBox="1"/>
            <p:nvPr/>
          </p:nvSpPr>
          <p:spPr>
            <a:xfrm>
              <a:off x="3937155"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
        <p:nvSpPr>
          <p:cNvPr id="11" name="文本框 1"/>
          <p:cNvSpPr txBox="1"/>
          <p:nvPr/>
        </p:nvSpPr>
        <p:spPr>
          <a:xfrm>
            <a:off x="9498476" y="946685"/>
            <a:ext cx="553998" cy="22142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65000"/>
                  </a:prstClr>
                </a:solidFill>
                <a:effectLst/>
                <a:uLnTx/>
                <a:uFillTx/>
                <a:latin typeface="方正姚体" panose="02010601030101010101" charset="-122"/>
                <a:ea typeface="方正姚体" panose="02010601030101010101" charset="-122"/>
                <a:cs typeface="+mn-cs"/>
              </a:rPr>
              <a:t>我们的故事</a:t>
            </a:r>
          </a:p>
        </p:txBody>
      </p:sp>
      <p:sp>
        <p:nvSpPr>
          <p:cNvPr id="12" name="文本框 3"/>
          <p:cNvSpPr txBox="1"/>
          <p:nvPr/>
        </p:nvSpPr>
        <p:spPr>
          <a:xfrm>
            <a:off x="9915314" y="946685"/>
            <a:ext cx="321310" cy="20135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a:ln>
                  <a:noFill/>
                </a:ln>
                <a:solidFill>
                  <a:prstClr val="white">
                    <a:lumMod val="75000"/>
                  </a:prstClr>
                </a:solidFill>
                <a:effectLst/>
                <a:uLnTx/>
                <a:uFillTx/>
                <a:latin typeface="等线" panose="02010600030101010101" charset="-122"/>
                <a:ea typeface="等线" panose="02010600030101010101" charset="-122"/>
                <a:cs typeface="+mn-cs"/>
              </a:rPr>
              <a:t>2  0  1  7  0  8  1  0  6  6  6   6  6  8  8</a:t>
            </a:r>
          </a:p>
        </p:txBody>
      </p:sp>
      <p:cxnSp>
        <p:nvCxnSpPr>
          <p:cNvPr id="13" name="直接连接符 12"/>
          <p:cNvCxnSpPr/>
          <p:nvPr/>
        </p:nvCxnSpPr>
        <p:spPr>
          <a:xfrm flipH="1">
            <a:off x="10913534" y="893980"/>
            <a:ext cx="11430" cy="1970405"/>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361084" y="2766595"/>
            <a:ext cx="563880" cy="11430"/>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374419" y="970180"/>
            <a:ext cx="641985" cy="10795"/>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468492" y="3875368"/>
            <a:ext cx="1498600" cy="2336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66913"/>
          <a:stretch>
            <a:fillRect/>
          </a:stretch>
        </p:blipFill>
        <p:spPr>
          <a:xfrm>
            <a:off x="0" y="0"/>
            <a:ext cx="12205270"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720566"/>
            <a:ext cx="6427826" cy="2175034"/>
          </a:xfrm>
          <a:prstGeom prst="rect">
            <a:avLst/>
          </a:prstGeom>
        </p:spPr>
      </p:pic>
      <p:sp>
        <p:nvSpPr>
          <p:cNvPr id="14" name="矩形 13"/>
          <p:cNvSpPr/>
          <p:nvPr/>
        </p:nvSpPr>
        <p:spPr>
          <a:xfrm rot="3009112">
            <a:off x="7935175" y="-1801933"/>
            <a:ext cx="380732" cy="10854247"/>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矩形 16"/>
          <p:cNvSpPr/>
          <p:nvPr/>
        </p:nvSpPr>
        <p:spPr>
          <a:xfrm rot="3009112">
            <a:off x="7234912" y="-2091773"/>
            <a:ext cx="380732" cy="11041544"/>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矩形 17"/>
          <p:cNvSpPr/>
          <p:nvPr/>
        </p:nvSpPr>
        <p:spPr>
          <a:xfrm rot="3009112">
            <a:off x="6368140" y="-2280074"/>
            <a:ext cx="380732" cy="11363363"/>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文本框 59"/>
          <p:cNvSpPr txBox="1"/>
          <p:nvPr/>
        </p:nvSpPr>
        <p:spPr>
          <a:xfrm>
            <a:off x="7879069" y="4154140"/>
            <a:ext cx="40716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Baskerville Old Face" panose="02020602080505020303" pitchFamily="18" charset="0"/>
                <a:ea typeface="等线" panose="02010600030101010101" charset="-122"/>
                <a:cs typeface="+mn-cs"/>
              </a:rPr>
              <a:t>OUR STORY</a:t>
            </a:r>
            <a:endParaRPr kumimoji="0" lang="zh-CN" altLang="en-US" sz="4800" b="0" i="0" u="none" strike="noStrike" kern="1200" cap="none" spc="0" normalizeH="0" baseline="0" noProof="0" dirty="0">
              <a:ln>
                <a:noFill/>
              </a:ln>
              <a:solidFill>
                <a:prstClr val="white"/>
              </a:solidFill>
              <a:effectLst/>
              <a:uLnTx/>
              <a:uFillTx/>
              <a:latin typeface="Baskerville Old Face" panose="02020602080505020303" pitchFamily="18" charset="0"/>
              <a:ea typeface="等线" panose="02010600030101010101" charset="-122"/>
              <a:cs typeface="+mn-cs"/>
            </a:endParaRPr>
          </a:p>
        </p:txBody>
      </p:sp>
      <p:sp>
        <p:nvSpPr>
          <p:cNvPr id="20" name="文本框 60"/>
          <p:cNvSpPr txBox="1"/>
          <p:nvPr/>
        </p:nvSpPr>
        <p:spPr>
          <a:xfrm>
            <a:off x="8572952" y="5001379"/>
            <a:ext cx="2469618" cy="3693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婚礼庆典</a:t>
            </a:r>
            <a:r>
              <a:rPr kumimoji="0" lang="en-US" altLang="zh-CN"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PPT</a:t>
            </a: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22"/>
                                        </p:tgtEl>
                                        <p:attrNameLst>
                                          <p:attrName>r</p:attrName>
                                        </p:attrNameLst>
                                      </p:cBhvr>
                                    </p:animRot>
                                    <p:animRot by="-240000">
                                      <p:cBhvr>
                                        <p:cTn id="27" dur="200" fill="hold">
                                          <p:stCondLst>
                                            <p:cond delay="200"/>
                                          </p:stCondLst>
                                        </p:cTn>
                                        <p:tgtEl>
                                          <p:spTgt spid="22"/>
                                        </p:tgtEl>
                                        <p:attrNameLst>
                                          <p:attrName>r</p:attrName>
                                        </p:attrNameLst>
                                      </p:cBhvr>
                                    </p:animRot>
                                    <p:animRot by="240000">
                                      <p:cBhvr>
                                        <p:cTn id="28" dur="200" fill="hold">
                                          <p:stCondLst>
                                            <p:cond delay="400"/>
                                          </p:stCondLst>
                                        </p:cTn>
                                        <p:tgtEl>
                                          <p:spTgt spid="22"/>
                                        </p:tgtEl>
                                        <p:attrNameLst>
                                          <p:attrName>r</p:attrName>
                                        </p:attrNameLst>
                                      </p:cBhvr>
                                    </p:animRot>
                                    <p:animRot by="-240000">
                                      <p:cBhvr>
                                        <p:cTn id="29" dur="200" fill="hold">
                                          <p:stCondLst>
                                            <p:cond delay="600"/>
                                          </p:stCondLst>
                                        </p:cTn>
                                        <p:tgtEl>
                                          <p:spTgt spid="22"/>
                                        </p:tgtEl>
                                        <p:attrNameLst>
                                          <p:attrName>r</p:attrName>
                                        </p:attrNameLst>
                                      </p:cBhvr>
                                    </p:animRot>
                                    <p:animRot by="120000">
                                      <p:cBhvr>
                                        <p:cTn id="3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065329" y="27111"/>
            <a:ext cx="5126671" cy="6830889"/>
          </a:xfrm>
          <a:prstGeom prst="rect">
            <a:avLst/>
          </a:prstGeom>
          <a:blipFill>
            <a:blip r:embed="rId3"/>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矩形 11"/>
          <p:cNvSpPr/>
          <p:nvPr/>
        </p:nvSpPr>
        <p:spPr>
          <a:xfrm>
            <a:off x="0" y="5422340"/>
            <a:ext cx="10560818" cy="1435660"/>
          </a:xfrm>
          <a:prstGeom prst="rect">
            <a:avLst/>
          </a:prstGeom>
          <a:solidFill>
            <a:schemeClr val="accent2">
              <a:lumMod val="20000"/>
              <a:lumOff val="8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23" name="组合 22"/>
          <p:cNvGrpSpPr/>
          <p:nvPr/>
        </p:nvGrpSpPr>
        <p:grpSpPr>
          <a:xfrm>
            <a:off x="623549" y="4852305"/>
            <a:ext cx="4237002" cy="1943341"/>
            <a:chOff x="982968" y="4229464"/>
            <a:chExt cx="5664575" cy="2252927"/>
          </a:xfrm>
        </p:grpSpPr>
        <p:sp>
          <p:nvSpPr>
            <p:cNvPr id="24" name="文本框 23"/>
            <p:cNvSpPr txBox="1"/>
            <p:nvPr/>
          </p:nvSpPr>
          <p:spPr>
            <a:xfrm>
              <a:off x="982968" y="4229464"/>
              <a:ext cx="5664575" cy="7492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73635C"/>
                  </a:solidFill>
                  <a:effectLst/>
                  <a:uLnTx/>
                  <a:uFillTx/>
                  <a:latin typeface="Baskerville Old Face" panose="02020602080505020303" pitchFamily="18" charset="0"/>
                  <a:ea typeface="等线" panose="02010600030101010101" charset="-122"/>
                  <a:cs typeface="+mn-cs"/>
                </a:rPr>
                <a:t>OUR STORY</a:t>
              </a:r>
            </a:p>
          </p:txBody>
        </p:sp>
        <p:sp>
          <p:nvSpPr>
            <p:cNvPr id="25" name="文本框 24"/>
            <p:cNvSpPr txBox="1"/>
            <p:nvPr/>
          </p:nvSpPr>
          <p:spPr>
            <a:xfrm>
              <a:off x="1023411" y="4932028"/>
              <a:ext cx="2469619" cy="292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点击添加小标题</a:t>
              </a:r>
            </a:p>
          </p:txBody>
        </p:sp>
        <p:sp>
          <p:nvSpPr>
            <p:cNvPr id="26" name="文本框 25"/>
            <p:cNvSpPr txBox="1"/>
            <p:nvPr/>
          </p:nvSpPr>
          <p:spPr>
            <a:xfrm>
              <a:off x="1023411" y="5395820"/>
              <a:ext cx="2705862" cy="1086571"/>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29" name="文本框 28"/>
            <p:cNvSpPr txBox="1"/>
            <p:nvPr/>
          </p:nvSpPr>
          <p:spPr>
            <a:xfrm>
              <a:off x="3937155" y="5395820"/>
              <a:ext cx="2705862" cy="1086571"/>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4120158" y="2364740"/>
            <a:ext cx="430887"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方正姚体" panose="02010601030101010101" charset="-122"/>
                <a:ea typeface="方正姚体" panose="02010601030101010101" charset="-122"/>
                <a:cs typeface="+mn-cs"/>
              </a:rPr>
              <a:t>我们的故事</a:t>
            </a:r>
          </a:p>
        </p:txBody>
      </p:sp>
      <p:sp>
        <p:nvSpPr>
          <p:cNvPr id="3" name="文本框 2"/>
          <p:cNvSpPr txBox="1"/>
          <p:nvPr/>
        </p:nvSpPr>
        <p:spPr>
          <a:xfrm>
            <a:off x="4402018" y="2364740"/>
            <a:ext cx="307777" cy="145542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rPr>
              <a:t>2 0 1 7 0  8 1 0 6 6 6  6 6 8 8</a:t>
            </a:r>
          </a:p>
        </p:txBody>
      </p:sp>
      <p:sp>
        <p:nvSpPr>
          <p:cNvPr id="13" name="半闭框 12"/>
          <p:cNvSpPr/>
          <p:nvPr/>
        </p:nvSpPr>
        <p:spPr>
          <a:xfrm rot="10800000">
            <a:off x="4751705" y="2100580"/>
            <a:ext cx="204470" cy="1880870"/>
          </a:xfrm>
          <a:prstGeom prst="halfFram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半闭框 13"/>
          <p:cNvSpPr/>
          <p:nvPr/>
        </p:nvSpPr>
        <p:spPr>
          <a:xfrm>
            <a:off x="934720" y="1010285"/>
            <a:ext cx="1998980" cy="204470"/>
          </a:xfrm>
          <a:prstGeom prst="halfFram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矩形 17"/>
          <p:cNvSpPr/>
          <p:nvPr/>
        </p:nvSpPr>
        <p:spPr>
          <a:xfrm>
            <a:off x="1283542" y="1461750"/>
            <a:ext cx="1640073" cy="2322216"/>
          </a:xfrm>
          <a:prstGeom prst="rect">
            <a:avLst/>
          </a:prstGeom>
          <a:blipFill>
            <a:blip r:embed="rId4"/>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47" presetClass="entr" presetSubtype="0" fill="hold" grpId="0"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anim calcmode="lin" valueType="num">
                                      <p:cBhvr>
                                        <p:cTn id="18" dur="2000" fill="hold"/>
                                        <p:tgtEl>
                                          <p:spTgt spid="17"/>
                                        </p:tgtEl>
                                        <p:attrNameLst>
                                          <p:attrName>ppt_x</p:attrName>
                                        </p:attrNameLst>
                                      </p:cBhvr>
                                      <p:tavLst>
                                        <p:tav tm="0">
                                          <p:val>
                                            <p:strVal val="#ppt_x"/>
                                          </p:val>
                                        </p:tav>
                                        <p:tav tm="100000">
                                          <p:val>
                                            <p:strVal val="#ppt_x"/>
                                          </p:val>
                                        </p:tav>
                                      </p:tavLst>
                                    </p:anim>
                                    <p:anim calcmode="lin" valueType="num">
                                      <p:cBhvr>
                                        <p:cTn id="19" dur="2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12390" y="1016917"/>
            <a:ext cx="3954726" cy="2096373"/>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4" name="矩形 3"/>
          <p:cNvSpPr/>
          <p:nvPr/>
        </p:nvSpPr>
        <p:spPr>
          <a:xfrm>
            <a:off x="407989" y="3908809"/>
            <a:ext cx="1139458" cy="19795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矩形 4"/>
          <p:cNvSpPr/>
          <p:nvPr/>
        </p:nvSpPr>
        <p:spPr>
          <a:xfrm>
            <a:off x="1929284" y="2863780"/>
            <a:ext cx="4823208" cy="15876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文本框 25"/>
          <p:cNvSpPr txBox="1"/>
          <p:nvPr/>
        </p:nvSpPr>
        <p:spPr>
          <a:xfrm>
            <a:off x="1903949" y="3734310"/>
            <a:ext cx="344517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44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grpSp>
        <p:nvGrpSpPr>
          <p:cNvPr id="32" name="组合 31"/>
          <p:cNvGrpSpPr/>
          <p:nvPr/>
        </p:nvGrpSpPr>
        <p:grpSpPr>
          <a:xfrm>
            <a:off x="7136119" y="1016917"/>
            <a:ext cx="4735185" cy="3433144"/>
            <a:chOff x="982968" y="3928754"/>
            <a:chExt cx="5664575" cy="4380456"/>
          </a:xfrm>
        </p:grpSpPr>
        <p:sp>
          <p:nvSpPr>
            <p:cNvPr id="33" name="文本框 32"/>
            <p:cNvSpPr txBox="1"/>
            <p:nvPr/>
          </p:nvSpPr>
          <p:spPr>
            <a:xfrm>
              <a:off x="982968" y="3928754"/>
              <a:ext cx="5664575" cy="824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
          <p:nvSpPr>
            <p:cNvPr id="34" name="文本框 33"/>
            <p:cNvSpPr txBox="1"/>
            <p:nvPr/>
          </p:nvSpPr>
          <p:spPr>
            <a:xfrm>
              <a:off x="1023412" y="4611726"/>
              <a:ext cx="2469618" cy="32397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35" name="文本框 34"/>
            <p:cNvSpPr txBox="1"/>
            <p:nvPr/>
          </p:nvSpPr>
          <p:spPr>
            <a:xfrm>
              <a:off x="1023410" y="5850880"/>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6" name="文本框 35"/>
            <p:cNvSpPr txBox="1"/>
            <p:nvPr/>
          </p:nvSpPr>
          <p:spPr>
            <a:xfrm>
              <a:off x="997482" y="5105693"/>
              <a:ext cx="1601604" cy="4712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37" name="文本框 36"/>
            <p:cNvSpPr txBox="1"/>
            <p:nvPr/>
          </p:nvSpPr>
          <p:spPr>
            <a:xfrm>
              <a:off x="1023411" y="5486852"/>
              <a:ext cx="2469618" cy="32246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点击添加小标题</a:t>
              </a:r>
            </a:p>
          </p:txBody>
        </p:sp>
        <p:sp>
          <p:nvSpPr>
            <p:cNvPr id="38" name="文本框 37"/>
            <p:cNvSpPr txBox="1"/>
            <p:nvPr/>
          </p:nvSpPr>
          <p:spPr>
            <a:xfrm>
              <a:off x="3937155" y="5850880"/>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9" name="文本框 38"/>
            <p:cNvSpPr txBox="1"/>
            <p:nvPr/>
          </p:nvSpPr>
          <p:spPr>
            <a:xfrm>
              <a:off x="1023410" y="6684674"/>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0" name="文本框 39"/>
            <p:cNvSpPr txBox="1"/>
            <p:nvPr/>
          </p:nvSpPr>
          <p:spPr>
            <a:xfrm>
              <a:off x="3937155" y="6684674"/>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1" name="文本框 40"/>
            <p:cNvSpPr txBox="1"/>
            <p:nvPr/>
          </p:nvSpPr>
          <p:spPr>
            <a:xfrm>
              <a:off x="1023410" y="7545176"/>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2" name="文本框 41"/>
            <p:cNvSpPr txBox="1"/>
            <p:nvPr/>
          </p:nvSpPr>
          <p:spPr>
            <a:xfrm>
              <a:off x="3937155" y="7545176"/>
              <a:ext cx="2705862" cy="76403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7" name="组合 6"/>
          <p:cNvGrpSpPr/>
          <p:nvPr/>
        </p:nvGrpSpPr>
        <p:grpSpPr>
          <a:xfrm>
            <a:off x="1903950" y="4581602"/>
            <a:ext cx="4919936" cy="1731180"/>
            <a:chOff x="1903950" y="4581602"/>
            <a:chExt cx="4919936" cy="1731180"/>
          </a:xfrm>
        </p:grpSpPr>
        <p:sp>
          <p:nvSpPr>
            <p:cNvPr id="43" name="文本框 42"/>
            <p:cNvSpPr txBox="1"/>
            <p:nvPr/>
          </p:nvSpPr>
          <p:spPr>
            <a:xfrm>
              <a:off x="1903950" y="4581602"/>
              <a:ext cx="3658824" cy="588366"/>
            </a:xfrm>
            <a:prstGeom prst="rect">
              <a:avLst/>
            </a:prstGeom>
            <a:noFill/>
          </p:spPr>
          <p:txBody>
            <a:bodyPr wrap="square" rtlCol="0">
              <a:spAutoFit/>
            </a:bodyPr>
            <a:lstStyle>
              <a:defPPr>
                <a:defRPr lang="zh-CN"/>
              </a:defPPr>
              <a:lvl1pPr algn="just">
                <a:lnSpc>
                  <a:spcPct val="110000"/>
                </a:lnSpc>
                <a:defRPr sz="1000">
                  <a:solidFill>
                    <a:srgbClr val="756663"/>
                  </a:solidFill>
                  <a:latin typeface="方正正纤黑简体" panose="02000000000000000000" pitchFamily="2" charset="-122"/>
                  <a:ea typeface="方正正纤黑简体" panose="02000000000000000000" pitchFamily="2" charset="-122"/>
                </a:defRPr>
              </a:lvl1p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5" name="文本框 44"/>
            <p:cNvSpPr txBox="1"/>
            <p:nvPr/>
          </p:nvSpPr>
          <p:spPr>
            <a:xfrm>
              <a:off x="1907610" y="5129944"/>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46" name="文本框 45"/>
            <p:cNvSpPr txBox="1"/>
            <p:nvPr/>
          </p:nvSpPr>
          <p:spPr>
            <a:xfrm>
              <a:off x="1929284" y="5428674"/>
              <a:ext cx="2064426" cy="2527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点击添加小标题</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nvGrpSpPr>
            <p:cNvPr id="48" name="组合 47"/>
            <p:cNvGrpSpPr/>
            <p:nvPr/>
          </p:nvGrpSpPr>
          <p:grpSpPr>
            <a:xfrm>
              <a:off x="1929284" y="5713977"/>
              <a:ext cx="4894602" cy="598805"/>
              <a:chOff x="1929284" y="5713977"/>
              <a:chExt cx="4697595" cy="598805"/>
            </a:xfrm>
          </p:grpSpPr>
          <p:sp>
            <p:nvSpPr>
              <p:cNvPr id="44" name="文本框 43"/>
              <p:cNvSpPr txBox="1"/>
              <p:nvPr/>
            </p:nvSpPr>
            <p:spPr>
              <a:xfrm>
                <a:off x="1929284" y="5713977"/>
                <a:ext cx="2261910" cy="59880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47" name="文本框 46"/>
              <p:cNvSpPr txBox="1"/>
              <p:nvPr/>
            </p:nvSpPr>
            <p:spPr>
              <a:xfrm>
                <a:off x="4364969" y="5713977"/>
                <a:ext cx="2261910" cy="59880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 </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sp>
        <p:nvSpPr>
          <p:cNvPr id="6" name="任意多边形: 形状 5"/>
          <p:cNvSpPr/>
          <p:nvPr/>
        </p:nvSpPr>
        <p:spPr>
          <a:xfrm>
            <a:off x="5848586" y="1087803"/>
            <a:ext cx="500836" cy="1361395"/>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5162490" y="1104265"/>
            <a:ext cx="400110"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lumMod val="65000"/>
                  </a:prstClr>
                </a:solidFill>
                <a:effectLst/>
                <a:uLnTx/>
                <a:uFillTx/>
                <a:latin typeface="方正姚体" panose="02010601030101010101" charset="-122"/>
                <a:ea typeface="方正姚体" panose="02010601030101010101" charset="-122"/>
                <a:cs typeface="+mn-cs"/>
              </a:rPr>
              <a:t>我们的故事</a:t>
            </a:r>
          </a:p>
        </p:txBody>
      </p:sp>
      <p:sp>
        <p:nvSpPr>
          <p:cNvPr id="3" name="文本框 2"/>
          <p:cNvSpPr txBox="1"/>
          <p:nvPr/>
        </p:nvSpPr>
        <p:spPr>
          <a:xfrm>
            <a:off x="5414010" y="1104265"/>
            <a:ext cx="305435" cy="145542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a:ln>
                  <a:noFill/>
                </a:ln>
                <a:solidFill>
                  <a:prstClr val="white">
                    <a:lumMod val="75000"/>
                  </a:prstClr>
                </a:solidFill>
                <a:effectLst/>
                <a:uLnTx/>
                <a:uFillTx/>
                <a:latin typeface="等线" panose="02010600030101010101" charset="-122"/>
                <a:ea typeface="等线" panose="02010600030101010101" charset="-122"/>
                <a:cs typeface="+mn-cs"/>
              </a:rPr>
              <a:t>2 0 1 7 0  8 1 0 6 6 6  6 6 8 8</a:t>
            </a:r>
          </a:p>
        </p:txBody>
      </p:sp>
      <p:sp>
        <p:nvSpPr>
          <p:cNvPr id="28" name="矩形 27"/>
          <p:cNvSpPr/>
          <p:nvPr/>
        </p:nvSpPr>
        <p:spPr>
          <a:xfrm>
            <a:off x="7123971" y="4665791"/>
            <a:ext cx="4743549" cy="1646992"/>
          </a:xfrm>
          <a:prstGeom prst="rect">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44854" y="950913"/>
            <a:ext cx="7679946" cy="2859811"/>
          </a:xfrm>
          <a:prstGeom prst="rect">
            <a:avLst/>
          </a:prstGeom>
          <a: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ea typeface="等线" panose="02010600030101010101" charset="-122"/>
              <a:cs typeface="+mn-cs"/>
            </a:endParaRPr>
          </a:p>
        </p:txBody>
      </p:sp>
      <p:sp>
        <p:nvSpPr>
          <p:cNvPr id="4" name="矩形 3"/>
          <p:cNvSpPr/>
          <p:nvPr/>
        </p:nvSpPr>
        <p:spPr>
          <a:xfrm>
            <a:off x="7503886" y="950913"/>
            <a:ext cx="1494971" cy="56102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5" name="矩形 4"/>
          <p:cNvSpPr/>
          <p:nvPr/>
        </p:nvSpPr>
        <p:spPr>
          <a:xfrm>
            <a:off x="9339944" y="950913"/>
            <a:ext cx="936170" cy="13613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6" name="任意多边形: 形状 5"/>
          <p:cNvSpPr/>
          <p:nvPr/>
        </p:nvSpPr>
        <p:spPr>
          <a:xfrm>
            <a:off x="11267041" y="934768"/>
            <a:ext cx="500836" cy="1361395"/>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grpSp>
        <p:nvGrpSpPr>
          <p:cNvPr id="26" name="组合 25"/>
          <p:cNvGrpSpPr/>
          <p:nvPr/>
        </p:nvGrpSpPr>
        <p:grpSpPr>
          <a:xfrm>
            <a:off x="347548" y="4269646"/>
            <a:ext cx="5664575" cy="2533590"/>
            <a:chOff x="982968" y="3928754"/>
            <a:chExt cx="5664575" cy="2870920"/>
          </a:xfrm>
        </p:grpSpPr>
        <p:sp>
          <p:nvSpPr>
            <p:cNvPr id="27" name="文本框 26"/>
            <p:cNvSpPr txBox="1"/>
            <p:nvPr/>
          </p:nvSpPr>
          <p:spPr>
            <a:xfrm>
              <a:off x="982968" y="3928754"/>
              <a:ext cx="5664575" cy="8021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rPr>
                <a:t>OUR STORY</a:t>
              </a:r>
              <a:endParaRPr kumimoji="0" lang="zh-CN" altLang="en-US" sz="4000" b="0" i="0" u="none" strike="noStrike" kern="1200" cap="none" spc="0" normalizeH="0" baseline="0" noProof="0" dirty="0">
                <a:ln>
                  <a:noFill/>
                </a:ln>
                <a:solidFill>
                  <a:prstClr val="black">
                    <a:lumMod val="65000"/>
                    <a:lumOff val="35000"/>
                  </a:prstClr>
                </a:solidFill>
                <a:effectLst/>
                <a:uLnTx/>
                <a:uFillTx/>
                <a:latin typeface="Baskerville Old Face" panose="02020602080505020303" pitchFamily="18" charset="0"/>
                <a:ea typeface="等线" panose="02010600030101010101" charset="-122"/>
                <a:cs typeface="+mn-cs"/>
              </a:endParaRPr>
            </a:p>
          </p:txBody>
        </p:sp>
        <p:sp>
          <p:nvSpPr>
            <p:cNvPr id="28" name="文本框 27"/>
            <p:cNvSpPr txBox="1"/>
            <p:nvPr/>
          </p:nvSpPr>
          <p:spPr>
            <a:xfrm>
              <a:off x="1023412" y="4611727"/>
              <a:ext cx="2469618" cy="28772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婚礼庆典</a:t>
              </a:r>
              <a:r>
                <a:rPr kumimoji="0" lang="en-US" altLang="zh-CN"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rPr>
                <a:t>PPT</a:t>
              </a:r>
              <a:endParaRPr kumimoji="0" lang="zh-CN" altLang="en-US" sz="1050" b="0" i="0" u="none" strike="noStrike" kern="1200" cap="none" spc="0" normalizeH="0" baseline="0" noProof="0" dirty="0">
                <a:ln>
                  <a:noFill/>
                </a:ln>
                <a:solidFill>
                  <a:prstClr val="black">
                    <a:lumMod val="65000"/>
                    <a:lumOff val="35000"/>
                  </a:prstClr>
                </a:solidFill>
                <a:effectLst/>
                <a:uLnTx/>
                <a:uFillTx/>
                <a:latin typeface="等线" panose="02010600030101010101" charset="-122"/>
                <a:ea typeface="等线" panose="02010600030101010101" charset="-122"/>
                <a:cs typeface="+mn-cs"/>
              </a:endParaRPr>
            </a:p>
          </p:txBody>
        </p:sp>
        <p:sp>
          <p:nvSpPr>
            <p:cNvPr id="29" name="文本框 28"/>
            <p:cNvSpPr txBox="1"/>
            <p:nvPr/>
          </p:nvSpPr>
          <p:spPr>
            <a:xfrm>
              <a:off x="1023412" y="5929024"/>
              <a:ext cx="2710388" cy="87065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0" name="文本框 29"/>
            <p:cNvSpPr txBox="1"/>
            <p:nvPr/>
          </p:nvSpPr>
          <p:spPr>
            <a:xfrm>
              <a:off x="997482" y="5170511"/>
              <a:ext cx="1338828" cy="4185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我们的故事</a:t>
              </a:r>
            </a:p>
          </p:txBody>
        </p:sp>
        <p:sp>
          <p:nvSpPr>
            <p:cNvPr id="31" name="文本框 30"/>
            <p:cNvSpPr txBox="1"/>
            <p:nvPr/>
          </p:nvSpPr>
          <p:spPr>
            <a:xfrm>
              <a:off x="1023412" y="5551669"/>
              <a:ext cx="2111674" cy="31228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点击添加小标题</a:t>
              </a:r>
            </a:p>
          </p:txBody>
        </p:sp>
        <p:sp>
          <p:nvSpPr>
            <p:cNvPr id="32" name="文本框 31"/>
            <p:cNvSpPr txBox="1"/>
            <p:nvPr/>
          </p:nvSpPr>
          <p:spPr>
            <a:xfrm>
              <a:off x="3937155" y="5929024"/>
              <a:ext cx="2710388" cy="870650"/>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10580945" y="951230"/>
            <a:ext cx="400110"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方正姚体" panose="02010601030101010101" charset="-122"/>
                <a:ea typeface="方正姚体" panose="02010601030101010101" charset="-122"/>
                <a:cs typeface="+mn-cs"/>
              </a:rPr>
              <a:t>我们的故事</a:t>
            </a:r>
          </a:p>
        </p:txBody>
      </p:sp>
      <p:sp>
        <p:nvSpPr>
          <p:cNvPr id="3" name="文本框 2"/>
          <p:cNvSpPr txBox="1"/>
          <p:nvPr/>
        </p:nvSpPr>
        <p:spPr>
          <a:xfrm>
            <a:off x="10830123" y="951230"/>
            <a:ext cx="307777" cy="145542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等线" panose="02010600030101010101" charset="-122"/>
                <a:ea typeface="等线" panose="02010600030101010101" charset="-122"/>
                <a:cs typeface="+mn-cs"/>
              </a:rPr>
              <a:t>2 0 1 7 0  8 1 0 6 6 6  6 6 8 8</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339944" y="5365498"/>
            <a:ext cx="2427933" cy="11221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39944" y="3952321"/>
            <a:ext cx="2427933" cy="11239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339943" y="2606091"/>
            <a:ext cx="2427933" cy="1103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250"/>
                            </p:stCondLst>
                            <p:childTnLst>
                              <p:par>
                                <p:cTn id="8" presetID="53" presetClass="entr" presetSubtype="16"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75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250"/>
                            </p:stCondLst>
                            <p:childTnLst>
                              <p:par>
                                <p:cTn id="23" presetID="1"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1250"/>
                            </p:stCondLst>
                            <p:childTnLst>
                              <p:par>
                                <p:cTn id="26" presetID="53"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3250"/>
                            </p:stCondLst>
                            <p:childTnLst>
                              <p:par>
                                <p:cTn id="42" presetID="22" presetClass="entr" presetSubtype="4"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Img2"/>
          <p:cNvSpPr/>
          <p:nvPr>
            <p:custDataLst>
              <p:tags r:id="rId1"/>
            </p:custDataLst>
          </p:nvPr>
        </p:nvSpPr>
        <p:spPr>
          <a:xfrm>
            <a:off x="-50800" y="581025"/>
            <a:ext cx="12242800" cy="59372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99" name="六边形 1"/>
          <p:cNvSpPr>
            <a:spLocks noChangeArrowheads="1"/>
          </p:cNvSpPr>
          <p:nvPr/>
        </p:nvSpPr>
        <p:spPr bwMode="auto">
          <a:xfrm rot="5400000">
            <a:off x="5356225" y="342900"/>
            <a:ext cx="1479550" cy="1276350"/>
          </a:xfrm>
          <a:prstGeom prst="hexagon">
            <a:avLst>
              <a:gd name="adj" fmla="val 24971"/>
              <a:gd name="vf" fmla="val 115470"/>
            </a:avLst>
          </a:prstGeom>
          <a:solidFill>
            <a:schemeClr val="accent2">
              <a:lumMod val="60000"/>
              <a:lumOff val="4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13"/>
          <p:cNvSpPr>
            <a:spLocks noChangeArrowheads="1"/>
          </p:cNvSpPr>
          <p:nvPr/>
        </p:nvSpPr>
        <p:spPr bwMode="auto">
          <a:xfrm>
            <a:off x="5200650" y="581025"/>
            <a:ext cx="1790700" cy="800100"/>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TYPE</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Times New Roman" panose="02020603050405020304" pitchFamily="18" charset="0"/>
              </a:rPr>
              <a:t>HERE</a:t>
            </a:r>
          </a:p>
        </p:txBody>
      </p:sp>
      <p:grpSp>
        <p:nvGrpSpPr>
          <p:cNvPr id="4101" name="Group 5"/>
          <p:cNvGrpSpPr/>
          <p:nvPr/>
        </p:nvGrpSpPr>
        <p:grpSpPr bwMode="auto">
          <a:xfrm>
            <a:off x="-150813" y="5791200"/>
            <a:ext cx="12393613" cy="525463"/>
            <a:chOff x="0" y="0"/>
            <a:chExt cx="12398325" cy="525195"/>
          </a:xfrm>
          <a:solidFill>
            <a:schemeClr val="accent2">
              <a:lumMod val="20000"/>
              <a:lumOff val="80000"/>
            </a:schemeClr>
          </a:solidFill>
        </p:grpSpPr>
        <p:sp>
          <p:nvSpPr>
            <p:cNvPr id="4102" name="矩形 6"/>
            <p:cNvSpPr>
              <a:spLocks noChangeArrowheads="1"/>
            </p:cNvSpPr>
            <p:nvPr/>
          </p:nvSpPr>
          <p:spPr bwMode="auto">
            <a:xfrm>
              <a:off x="9401907" y="0"/>
              <a:ext cx="2996418"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lumMod val="65000"/>
                    <a:lumOff val="35000"/>
                  </a:srgbClr>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矩形 7"/>
            <p:cNvSpPr>
              <a:spLocks noChangeArrowheads="1"/>
            </p:cNvSpPr>
            <p:nvPr/>
          </p:nvSpPr>
          <p:spPr bwMode="auto">
            <a:xfrm>
              <a:off x="3134750" y="0"/>
              <a:ext cx="3151163"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lumMod val="65000"/>
                    <a:lumOff val="35000"/>
                  </a:srgbClr>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4" name="矩形 8"/>
            <p:cNvSpPr>
              <a:spLocks noChangeArrowheads="1"/>
            </p:cNvSpPr>
            <p:nvPr/>
          </p:nvSpPr>
          <p:spPr bwMode="auto">
            <a:xfrm>
              <a:off x="6276534" y="0"/>
              <a:ext cx="3125372"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lumMod val="65000"/>
                    <a:lumOff val="35000"/>
                  </a:srgbClr>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5" name="矩形 14"/>
            <p:cNvSpPr>
              <a:spLocks noChangeArrowheads="1"/>
            </p:cNvSpPr>
            <p:nvPr/>
          </p:nvSpPr>
          <p:spPr bwMode="auto">
            <a:xfrm>
              <a:off x="0" y="0"/>
              <a:ext cx="3151163" cy="525195"/>
            </a:xfrm>
            <a:prstGeom prst="rect">
              <a:avLst/>
            </a:prstGeom>
            <a:grp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lumMod val="65000"/>
                    <a:lumOff val="35000"/>
                  </a:srgbClr>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4106" name="矩形 4"/>
          <p:cNvSpPr>
            <a:spLocks noChangeArrowheads="1"/>
          </p:cNvSpPr>
          <p:nvPr/>
        </p:nvSpPr>
        <p:spPr bwMode="auto">
          <a:xfrm>
            <a:off x="0" y="5613400"/>
            <a:ext cx="2997200" cy="703263"/>
          </a:xfrm>
          <a:prstGeom prst="rect">
            <a:avLst/>
          </a:prstGeom>
          <a:solidFill>
            <a:schemeClr val="accent2">
              <a:lumMod val="60000"/>
              <a:lumOff val="40000"/>
            </a:schemeClr>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4107" name="Group 11"/>
          <p:cNvGrpSpPr/>
          <p:nvPr/>
        </p:nvGrpSpPr>
        <p:grpSpPr bwMode="auto">
          <a:xfrm>
            <a:off x="0" y="5753100"/>
            <a:ext cx="12192000" cy="492125"/>
            <a:chOff x="0" y="0"/>
            <a:chExt cx="12192000" cy="491895"/>
          </a:xfrm>
        </p:grpSpPr>
        <p:sp>
          <p:nvSpPr>
            <p:cNvPr id="4108" name="矩形 10"/>
            <p:cNvSpPr>
              <a:spLocks noChangeArrowheads="1"/>
            </p:cNvSpPr>
            <p:nvPr/>
          </p:nvSpPr>
          <p:spPr bwMode="auto">
            <a:xfrm>
              <a:off x="6096000" y="115674"/>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03</a:t>
              </a:r>
              <a:r>
                <a:rPr kumimoji="0" lang="zh-CN" altLang="en-US" sz="18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109" name="矩形 11"/>
            <p:cNvSpPr>
              <a:spLocks noChangeArrowheads="1"/>
            </p:cNvSpPr>
            <p:nvPr/>
          </p:nvSpPr>
          <p:spPr bwMode="auto">
            <a:xfrm>
              <a:off x="9040837" y="92333"/>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04</a:t>
              </a:r>
              <a:r>
                <a:rPr kumimoji="0" lang="zh-CN" altLang="en-US" sz="1800" b="0" i="0" u="none" strike="noStrike" kern="1200" cap="none" spc="0" normalizeH="0" baseline="0" noProof="0" dirty="0">
                  <a:ln>
                    <a:noFill/>
                  </a:ln>
                  <a:solidFill>
                    <a:srgbClr val="FFFFFF">
                      <a:lumMod val="65000"/>
                      <a:lumOff val="35000"/>
                    </a:srgbClr>
                  </a:solidFill>
                  <a:effectLst/>
                  <a:uLnTx/>
                  <a:uFillTx/>
                  <a:latin typeface="微软雅黑" panose="020B0503020204020204" charset="-122"/>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dirty="0">
                <a:ln>
                  <a:noFill/>
                </a:ln>
                <a:solidFill>
                  <a:srgbClr val="FFFFFF">
                    <a:lumMod val="65000"/>
                    <a:lumOff val="35000"/>
                  </a:srgbClr>
                </a:solidFill>
                <a:effectLst/>
                <a:uLnTx/>
                <a:uFillTx/>
                <a:latin typeface="微软雅黑" panose="020B0503020204020204" charset="-122"/>
                <a:ea typeface="微软雅黑" panose="020B0503020204020204" charset="-122"/>
                <a:cs typeface="+mn-cs"/>
                <a:sym typeface="Times New Roman" panose="02020603050405020304" pitchFamily="18" charset="0"/>
              </a:endParaRPr>
            </a:p>
          </p:txBody>
        </p:sp>
        <p:sp>
          <p:nvSpPr>
            <p:cNvPr id="4110" name="矩形 12"/>
            <p:cNvSpPr>
              <a:spLocks noChangeArrowheads="1"/>
            </p:cNvSpPr>
            <p:nvPr/>
          </p:nvSpPr>
          <p:spPr bwMode="auto">
            <a:xfrm>
              <a:off x="2970628" y="122563"/>
              <a:ext cx="3151163" cy="369332"/>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02</a:t>
              </a:r>
              <a:r>
                <a:rPr kumimoji="0" lang="zh-CN" altLang="en-US" sz="1800" b="0" i="0" u="none" strike="noStrike" kern="1200" cap="none" spc="0" normalizeH="0" baseline="0" noProof="0" dirty="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1800" b="0" i="0" u="none" strike="noStrike" kern="1200" cap="none" spc="0" normalizeH="0" baseline="0" noProof="0" dirty="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111" name="矩形 9"/>
            <p:cNvSpPr>
              <a:spLocks noChangeArrowheads="1"/>
            </p:cNvSpPr>
            <p:nvPr/>
          </p:nvSpPr>
          <p:spPr bwMode="auto">
            <a:xfrm>
              <a:off x="0" y="0"/>
              <a:ext cx="2996419" cy="461665"/>
            </a:xfrm>
            <a:prstGeom prst="rect">
              <a:avLst/>
            </a:prstGeom>
            <a:noFill/>
            <a:ln w="9525">
              <a:noFill/>
              <a:miter lim="800000"/>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01</a:t>
              </a:r>
              <a:r>
                <a:rPr kumimoji="0" lang="zh-CN" altLang="en-US" sz="24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rPr>
                <a:t> 这里输入文本</a:t>
              </a:r>
              <a:endParaRPr kumimoji="0" lang="en-US" sz="2400" b="0" i="0" u="none" strike="noStrike" kern="1200" cap="none" spc="0" normalizeH="0" baseline="0" noProof="0">
                <a:ln>
                  <a:noFill/>
                </a:ln>
                <a:solidFill>
                  <a:srgbClr val="FFFFFF">
                    <a:lumMod val="65000"/>
                    <a:lumOff val="35000"/>
                  </a:srgbClr>
                </a:solidFill>
                <a:effectLst/>
                <a:uLnTx/>
                <a:uFillTx/>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2" name="矩形 1"/>
          <p:cNvSpPr/>
          <p:nvPr/>
        </p:nvSpPr>
        <p:spPr>
          <a:xfrm>
            <a:off x="0" y="172085"/>
            <a:ext cx="4090035" cy="408940"/>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p:cBhvr>
                                        <p:cTn id="7" dur="500"/>
                                        <p:tgtEl>
                                          <p:spTgt spid="4099"/>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100"/>
                                        </p:tgtEl>
                                        <p:attrNameLst>
                                          <p:attrName>style.visibility</p:attrName>
                                        </p:attrNameLst>
                                      </p:cBhvr>
                                      <p:to>
                                        <p:strVal val="visible"/>
                                      </p:to>
                                    </p:set>
                                    <p:anim calcmode="lin" valueType="num">
                                      <p:cBhvr>
                                        <p:cTn id="11"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100"/>
                                        </p:tgtEl>
                                        <p:attrNameLst>
                                          <p:attrName>ppt_y</p:attrName>
                                        </p:attrNameLst>
                                      </p:cBhvr>
                                      <p:tavLst>
                                        <p:tav tm="0">
                                          <p:val>
                                            <p:strVal val="#ppt_y"/>
                                          </p:val>
                                        </p:tav>
                                        <p:tav tm="100000">
                                          <p:val>
                                            <p:strVal val="#ppt_y"/>
                                          </p:val>
                                        </p:tav>
                                      </p:tavLst>
                                    </p:anim>
                                    <p:anim calcmode="lin" valueType="num">
                                      <p:cBhvr>
                                        <p:cTn id="13"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410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p:cBhvr>
                                        <p:cTn id="19" dur="500"/>
                                        <p:tgtEl>
                                          <p:spTgt spid="4101"/>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4107"/>
                                        </p:tgtEl>
                                        <p:attrNameLst>
                                          <p:attrName>style.visibility</p:attrName>
                                        </p:attrNameLst>
                                      </p:cBhvr>
                                      <p:to>
                                        <p:strVal val="visible"/>
                                      </p:to>
                                    </p:set>
                                    <p:animEffect>
                                      <p:cBhvr>
                                        <p:cTn id="23" dur="500"/>
                                        <p:tgtEl>
                                          <p:spTgt spid="4107"/>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4106"/>
                                        </p:tgtEl>
                                        <p:attrNameLst>
                                          <p:attrName>style.visibility</p:attrName>
                                        </p:attrNameLst>
                                      </p:cBhvr>
                                      <p:to>
                                        <p:strVal val="visible"/>
                                      </p:to>
                                    </p:set>
                                    <p:animEffect>
                                      <p:cBhvr>
                                        <p:cTn id="27" dur="500"/>
                                        <p:tgtEl>
                                          <p:spTgt spid="4106"/>
                                        </p:tgtEl>
                                      </p:cBhvr>
                                    </p:animEffect>
                                  </p:childTnLst>
                                </p:cTn>
                              </p:par>
                            </p:childTnLst>
                          </p:cTn>
                        </p:par>
                        <p:par>
                          <p:cTn id="28" fill="hold">
                            <p:stCondLst>
                              <p:cond delay="285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99" grpId="0" bldLvl="0" animBg="1" autoUpdateAnimBg="0"/>
      <p:bldP spid="4100" grpId="0" bldLvl="0" autoUpdateAnimBg="0"/>
      <p:bldP spid="4106"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8034347" y="449211"/>
            <a:ext cx="3690336" cy="5132893"/>
          </a:xfrm>
          <a:prstGeom prst="rect">
            <a:avLst/>
          </a:prstGeom>
          <a:solidFill>
            <a:schemeClr val="accent2">
              <a:lumMod val="20000"/>
              <a:lumOff val="80000"/>
            </a:schemeClr>
          </a:soli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3" name="文本框 2"/>
          <p:cNvSpPr txBox="1"/>
          <p:nvPr/>
        </p:nvSpPr>
        <p:spPr>
          <a:xfrm>
            <a:off x="2971800" y="-12319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cs"/>
            </a:endParaRPr>
          </a:p>
        </p:txBody>
      </p:sp>
      <p:sp>
        <p:nvSpPr>
          <p:cNvPr id="69" name="TextBox 29"/>
          <p:cNvSpPr txBox="1"/>
          <p:nvPr/>
        </p:nvSpPr>
        <p:spPr>
          <a:xfrm>
            <a:off x="8814779" y="3439692"/>
            <a:ext cx="2087563" cy="39878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id-ID" sz="2000" b="1"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点击添加标题</a:t>
            </a:r>
          </a:p>
        </p:txBody>
      </p:sp>
      <p:cxnSp>
        <p:nvCxnSpPr>
          <p:cNvPr id="70" name="Straight Connector 30"/>
          <p:cNvCxnSpPr/>
          <p:nvPr/>
        </p:nvCxnSpPr>
        <p:spPr>
          <a:xfrm>
            <a:off x="8688560" y="3909462"/>
            <a:ext cx="234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9074539" y="1701266"/>
            <a:ext cx="1568042" cy="1568042"/>
            <a:chOff x="12336456" y="7029744"/>
            <a:chExt cx="1568042" cy="1568042"/>
          </a:xfrm>
        </p:grpSpPr>
        <p:sp>
          <p:nvSpPr>
            <p:cNvPr id="67" name="Oval 26"/>
            <p:cNvSpPr/>
            <p:nvPr/>
          </p:nvSpPr>
          <p:spPr>
            <a:xfrm>
              <a:off x="12336456" y="7029744"/>
              <a:ext cx="1568042" cy="156804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47"/>
            <p:cNvGrpSpPr/>
            <p:nvPr/>
          </p:nvGrpSpPr>
          <p:grpSpPr>
            <a:xfrm>
              <a:off x="12786659" y="7481023"/>
              <a:ext cx="667637" cy="665484"/>
              <a:chOff x="8758238" y="276225"/>
              <a:chExt cx="492125" cy="490538"/>
            </a:xfrm>
            <a:solidFill>
              <a:schemeClr val="bg1"/>
            </a:solidFill>
          </p:grpSpPr>
          <p:sp>
            <p:nvSpPr>
              <p:cNvPr id="72" name="Freeform 5"/>
              <p:cNvSpPr>
                <a:spLocks noEditPoints="1"/>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7"/>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8"/>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9"/>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0"/>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1"/>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2"/>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3"/>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4"/>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5"/>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6"/>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7"/>
              <p:cNvSpPr>
                <a:spLocks noEditPoints="1"/>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 name="矩形 14"/>
          <p:cNvSpPr/>
          <p:nvPr/>
        </p:nvSpPr>
        <p:spPr>
          <a:xfrm>
            <a:off x="7499350" y="5995670"/>
            <a:ext cx="4691380" cy="661670"/>
          </a:xfrm>
          <a:prstGeom prst="rect">
            <a:avLst/>
          </a:prstGeom>
          <a:solidFill>
            <a:schemeClr val="accent2">
              <a:lumMod val="20000"/>
              <a:lumOff val="80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4" name="文本框 23"/>
          <p:cNvSpPr txBox="1"/>
          <p:nvPr/>
        </p:nvSpPr>
        <p:spPr>
          <a:xfrm>
            <a:off x="5777700" y="6037215"/>
            <a:ext cx="4237002"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73635C"/>
                </a:solidFill>
                <a:effectLst/>
                <a:uLnTx/>
                <a:uFillTx/>
                <a:latin typeface="Baskerville Old Face" panose="02020602080505020303" pitchFamily="18" charset="0"/>
                <a:ea typeface="宋体" panose="02010600030101010101" pitchFamily="2" charset="-122"/>
                <a:cs typeface="+mn-cs"/>
              </a:rPr>
              <a:t>OUR STORY</a:t>
            </a:r>
            <a:endParaRPr kumimoji="0" lang="zh-CN" altLang="en-US" sz="3600" b="0" i="0" u="none" strike="noStrike" kern="1200" cap="none" spc="0" normalizeH="0" baseline="0" noProof="0" dirty="0">
              <a:ln>
                <a:noFill/>
              </a:ln>
              <a:solidFill>
                <a:srgbClr val="73635C"/>
              </a:solidFill>
              <a:effectLst/>
              <a:uLnTx/>
              <a:uFillTx/>
              <a:latin typeface="Baskerville Old Face" panose="02020602080505020303" pitchFamily="18" charset="0"/>
              <a:ea typeface="宋体" panose="02010600030101010101" pitchFamily="2" charset="-122"/>
              <a:cs typeface="+mn-cs"/>
            </a:endParaRPr>
          </a:p>
        </p:txBody>
      </p:sp>
      <p:sp>
        <p:nvSpPr>
          <p:cNvPr id="29" name="文本框 28"/>
          <p:cNvSpPr txBox="1"/>
          <p:nvPr/>
        </p:nvSpPr>
        <p:spPr>
          <a:xfrm>
            <a:off x="8544567" y="4296257"/>
            <a:ext cx="2710388" cy="161480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点击此处添加文本信息，具体长短可随意编辑，亦可删除。点击此处添加文本信息，具体长短可随意编辑，亦可删除。</a:t>
            </a: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mn-ea"/>
            </a:endParaRPr>
          </a:p>
        </p:txBody>
      </p:sp>
      <p:sp>
        <p:nvSpPr>
          <p:cNvPr id="27" name="KSO_Img3"/>
          <p:cNvSpPr/>
          <p:nvPr>
            <p:custDataLst>
              <p:tags r:id="rId1"/>
            </p:custDataLst>
          </p:nvPr>
        </p:nvSpPr>
        <p:spPr>
          <a:xfrm>
            <a:off x="3156531" y="449211"/>
            <a:ext cx="2431469" cy="525268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38100"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KSO_Img4"/>
          <p:cNvSpPr/>
          <p:nvPr>
            <p:custDataLst>
              <p:tags r:id="rId2"/>
            </p:custDataLst>
          </p:nvPr>
        </p:nvSpPr>
        <p:spPr>
          <a:xfrm>
            <a:off x="5676900" y="454351"/>
            <a:ext cx="2219301" cy="5208796"/>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38100"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KSO_Img2"/>
          <p:cNvSpPr/>
          <p:nvPr>
            <p:custDataLst>
              <p:tags r:id="rId3"/>
            </p:custDataLst>
          </p:nvPr>
        </p:nvSpPr>
        <p:spPr>
          <a:xfrm>
            <a:off x="812885" y="456014"/>
            <a:ext cx="2251280" cy="5246285"/>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8100"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900" decel="100000" fill="hold"/>
                                        <p:tgtEl>
                                          <p:spTgt spid="2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900" decel="100000" fill="hold"/>
                                        <p:tgtEl>
                                          <p:spTgt spid="2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5" presetID="12" presetClass="entr" presetSubtype="8" fill="hold" grpId="0" nodeType="withEffect">
                                  <p:stCondLst>
                                    <p:cond delay="5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p:tgtEl>
                                          <p:spTgt spid="66"/>
                                        </p:tgtEl>
                                        <p:attrNameLst>
                                          <p:attrName>ppt_x</p:attrName>
                                        </p:attrNameLst>
                                      </p:cBhvr>
                                      <p:tavLst>
                                        <p:tav tm="0">
                                          <p:val>
                                            <p:strVal val="#ppt_x-#ppt_w*1.125000"/>
                                          </p:val>
                                        </p:tav>
                                        <p:tav tm="100000">
                                          <p:val>
                                            <p:strVal val="#ppt_x"/>
                                          </p:val>
                                        </p:tav>
                                      </p:tavLst>
                                    </p:anim>
                                    <p:animEffect transition="in" filter="wipe(right)">
                                      <p:cBhvr>
                                        <p:cTn id="28" dur="500"/>
                                        <p:tgtEl>
                                          <p:spTgt spid="66"/>
                                        </p:tgtEl>
                                      </p:cBhvr>
                                    </p:animEffect>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p:tgtEl>
                                          <p:spTgt spid="69"/>
                                        </p:tgtEl>
                                        <p:attrNameLst>
                                          <p:attrName>ppt_y</p:attrName>
                                        </p:attrNameLst>
                                      </p:cBhvr>
                                      <p:tavLst>
                                        <p:tav tm="0">
                                          <p:val>
                                            <p:strVal val="#ppt_y-#ppt_h*1.125000"/>
                                          </p:val>
                                        </p:tav>
                                        <p:tav tm="100000">
                                          <p:val>
                                            <p:strVal val="#ppt_y"/>
                                          </p:val>
                                        </p:tav>
                                      </p:tavLst>
                                    </p:anim>
                                    <p:animEffect transition="in" filter="wipe(down)">
                                      <p:cBhvr>
                                        <p:cTn id="38" dur="500"/>
                                        <p:tgtEl>
                                          <p:spTgt spid="69"/>
                                        </p:tgtEl>
                                      </p:cBhvr>
                                    </p:animEffect>
                                  </p:childTnLst>
                                </p:cTn>
                              </p:par>
                              <p:par>
                                <p:cTn id="39" presetID="16" presetClass="entr" presetSubtype="21"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barn(inVertical)">
                                      <p:cBhvr>
                                        <p:cTn id="4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9" grpId="0"/>
      <p:bldP spid="27"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52500" y="3834156"/>
            <a:ext cx="4350678" cy="2662657"/>
            <a:chOff x="982968" y="3928754"/>
            <a:chExt cx="5664575" cy="3086845"/>
          </a:xfrm>
        </p:grpSpPr>
        <p:sp>
          <p:nvSpPr>
            <p:cNvPr id="17" name="文本框 16"/>
            <p:cNvSpPr txBox="1"/>
            <p:nvPr/>
          </p:nvSpPr>
          <p:spPr>
            <a:xfrm>
              <a:off x="982968" y="3928754"/>
              <a:ext cx="5664575" cy="7492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18" name="文本框 17"/>
            <p:cNvSpPr txBox="1"/>
            <p:nvPr/>
          </p:nvSpPr>
          <p:spPr>
            <a:xfrm>
              <a:off x="1023412" y="4611726"/>
              <a:ext cx="2469618" cy="47997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p>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rgbClr val="756663"/>
                </a:solidFill>
                <a:effectLst/>
                <a:uLnTx/>
                <a:uFillTx/>
                <a:latin typeface="等线" panose="02010600030101010101" charset="-122"/>
                <a:ea typeface="等线" panose="02010600030101010101" charset="-122"/>
                <a:cs typeface="+mn-cs"/>
              </a:endParaRPr>
            </a:p>
          </p:txBody>
        </p:sp>
        <p:sp>
          <p:nvSpPr>
            <p:cNvPr id="19" name="文本框 18"/>
            <p:cNvSpPr txBox="1"/>
            <p:nvPr/>
          </p:nvSpPr>
          <p:spPr>
            <a:xfrm>
              <a:off x="1023411"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20" name="文本框 19"/>
            <p:cNvSpPr txBox="1"/>
            <p:nvPr/>
          </p:nvSpPr>
          <p:spPr>
            <a:xfrm>
              <a:off x="997481" y="5096895"/>
              <a:ext cx="1743152"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21" name="文本框 20"/>
            <p:cNvSpPr txBox="1"/>
            <p:nvPr/>
          </p:nvSpPr>
          <p:spPr>
            <a:xfrm>
              <a:off x="1023411" y="5478052"/>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22" name="文本框 21"/>
            <p:cNvSpPr txBox="1"/>
            <p:nvPr/>
          </p:nvSpPr>
          <p:spPr>
            <a:xfrm>
              <a:off x="3937155" y="5929024"/>
              <a:ext cx="2705862" cy="1086575"/>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sp>
        <p:nvSpPr>
          <p:cNvPr id="2" name="文本框 1"/>
          <p:cNvSpPr txBox="1"/>
          <p:nvPr/>
        </p:nvSpPr>
        <p:spPr>
          <a:xfrm>
            <a:off x="9013547" y="4190365"/>
            <a:ext cx="553998" cy="221424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65000"/>
                  </a:prstClr>
                </a:solidFill>
                <a:effectLst/>
                <a:uLnTx/>
                <a:uFillTx/>
                <a:latin typeface="方正姚体" panose="02010601030101010101" charset="-122"/>
                <a:ea typeface="方正姚体" panose="02010601030101010101" charset="-122"/>
                <a:cs typeface="+mn-cs"/>
              </a:rPr>
              <a:t>我们的故事</a:t>
            </a:r>
          </a:p>
        </p:txBody>
      </p:sp>
      <p:sp>
        <p:nvSpPr>
          <p:cNvPr id="4" name="文本框 3"/>
          <p:cNvSpPr txBox="1"/>
          <p:nvPr/>
        </p:nvSpPr>
        <p:spPr>
          <a:xfrm>
            <a:off x="9430385" y="4190365"/>
            <a:ext cx="321310" cy="20135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a:ln>
                  <a:noFill/>
                </a:ln>
                <a:solidFill>
                  <a:prstClr val="white">
                    <a:lumMod val="75000"/>
                  </a:prstClr>
                </a:solidFill>
                <a:effectLst/>
                <a:uLnTx/>
                <a:uFillTx/>
                <a:latin typeface="等线" panose="02010600030101010101" charset="-122"/>
                <a:ea typeface="等线" panose="02010600030101010101" charset="-122"/>
                <a:cs typeface="+mn-cs"/>
              </a:rPr>
              <a:t>2  0  1  7  0  8  1  0  6  6  6   6  6  8  8</a:t>
            </a:r>
          </a:p>
        </p:txBody>
      </p:sp>
      <p:cxnSp>
        <p:nvCxnSpPr>
          <p:cNvPr id="3" name="直接连接符 2"/>
          <p:cNvCxnSpPr/>
          <p:nvPr/>
        </p:nvCxnSpPr>
        <p:spPr>
          <a:xfrm flipH="1">
            <a:off x="10428605" y="4137660"/>
            <a:ext cx="11430" cy="1970405"/>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876155" y="6010275"/>
            <a:ext cx="563880" cy="11430"/>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889490" y="4213860"/>
            <a:ext cx="641985" cy="10795"/>
          </a:xfrm>
          <a:prstGeom prst="line">
            <a:avLst/>
          </a:prstGeom>
          <a:ln w="1873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KSO_Img1"/>
          <p:cNvSpPr/>
          <p:nvPr>
            <p:custDataLst>
              <p:tags r:id="rId1"/>
            </p:custDataLst>
          </p:nvPr>
        </p:nvSpPr>
        <p:spPr>
          <a:xfrm>
            <a:off x="-1" y="698316"/>
            <a:ext cx="10531475" cy="2536811"/>
          </a:xfrm>
          <a:prstGeom prst="rect">
            <a:avLst/>
          </a:prstGeom>
          <a:blipFill dpi="0"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a:blipFill>
          <a:ln w="38100" cap="flat" cmpd="sng" algn="ctr">
            <a:solidFill>
              <a:schemeClr val="bg1"/>
            </a:solid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8" presetClass="entr" presetSubtype="12"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Left)">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Img3"/>
          <p:cNvSpPr/>
          <p:nvPr>
            <p:custDataLst>
              <p:tags r:id="rId1"/>
            </p:custDataLst>
          </p:nvPr>
        </p:nvSpPr>
        <p:spPr>
          <a:xfrm>
            <a:off x="851040" y="1168186"/>
            <a:ext cx="5460860" cy="440859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4B183"/>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9753600" y="1358899"/>
            <a:ext cx="1498600" cy="2336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文本框 19"/>
          <p:cNvSpPr txBox="1"/>
          <p:nvPr/>
        </p:nvSpPr>
        <p:spPr>
          <a:xfrm>
            <a:off x="349332" y="5560524"/>
            <a:ext cx="3828968" cy="588366"/>
          </a:xfrm>
          <a:prstGeom prst="rect">
            <a:avLst/>
          </a:prstGeom>
          <a:noFill/>
        </p:spPr>
        <p:txBody>
          <a:bodyPr wrap="square" rtlCol="0">
            <a:spAutoFit/>
          </a:bodyPr>
          <a:lstStyle>
            <a:defPPr>
              <a:defRPr lang="zh-CN"/>
            </a:defPPr>
            <a:lvl1pPr algn="just">
              <a:lnSpc>
                <a:spcPct val="110000"/>
              </a:lnSpc>
              <a:defRPr sz="1000">
                <a:solidFill>
                  <a:srgbClr val="756663"/>
                </a:solidFill>
                <a:latin typeface="方正正纤黑简体" panose="02000000000000000000" pitchFamily="2" charset="-122"/>
                <a:ea typeface="方正正纤黑简体" panose="02000000000000000000" pitchFamily="2" charset="-122"/>
              </a:defRPr>
            </a:lvl1p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nvGrpSpPr>
          <p:cNvPr id="23" name="组合 22"/>
          <p:cNvGrpSpPr/>
          <p:nvPr/>
        </p:nvGrpSpPr>
        <p:grpSpPr>
          <a:xfrm>
            <a:off x="7661312" y="3736247"/>
            <a:ext cx="4237002" cy="2776959"/>
            <a:chOff x="982968" y="3928754"/>
            <a:chExt cx="5664575" cy="3219354"/>
          </a:xfrm>
        </p:grpSpPr>
        <p:sp>
          <p:nvSpPr>
            <p:cNvPr id="24" name="文本框 23"/>
            <p:cNvSpPr txBox="1"/>
            <p:nvPr/>
          </p:nvSpPr>
          <p:spPr>
            <a:xfrm>
              <a:off x="982968" y="3928754"/>
              <a:ext cx="5664575" cy="7492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rPr>
                <a:t>OUR STORY</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Baskerville Old Face" panose="02020602080505020303" pitchFamily="18" charset="0"/>
                <a:ea typeface="等线" panose="02010600030101010101" charset="-122"/>
                <a:cs typeface="+mn-cs"/>
              </a:endParaRPr>
            </a:p>
          </p:txBody>
        </p:sp>
        <p:sp>
          <p:nvSpPr>
            <p:cNvPr id="25" name="文本框 24"/>
            <p:cNvSpPr txBox="1"/>
            <p:nvPr/>
          </p:nvSpPr>
          <p:spPr>
            <a:xfrm>
              <a:off x="1023411" y="4611726"/>
              <a:ext cx="2469619" cy="29436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婚礼庆典</a:t>
              </a:r>
              <a:r>
                <a:rPr kumimoji="0" lang="en-US" altLang="zh-CN"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PPT</a:t>
              </a:r>
            </a:p>
          </p:txBody>
        </p:sp>
        <p:sp>
          <p:nvSpPr>
            <p:cNvPr id="26" name="文本框 25"/>
            <p:cNvSpPr txBox="1"/>
            <p:nvPr/>
          </p:nvSpPr>
          <p:spPr>
            <a:xfrm>
              <a:off x="1023411" y="6061534"/>
              <a:ext cx="2705862" cy="108657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27" name="文本框 26"/>
            <p:cNvSpPr txBox="1"/>
            <p:nvPr/>
          </p:nvSpPr>
          <p:spPr>
            <a:xfrm>
              <a:off x="997482" y="5170511"/>
              <a:ext cx="1789919" cy="428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rPr>
                <a:t>我们的故事</a:t>
              </a:r>
            </a:p>
          </p:txBody>
        </p:sp>
        <p:sp>
          <p:nvSpPr>
            <p:cNvPr id="28" name="文本框 27"/>
            <p:cNvSpPr txBox="1"/>
            <p:nvPr/>
          </p:nvSpPr>
          <p:spPr>
            <a:xfrm>
              <a:off x="1023411" y="5551669"/>
              <a:ext cx="2469619" cy="4799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点击添加小标题</a:t>
              </a:r>
            </a:p>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sp>
          <p:nvSpPr>
            <p:cNvPr id="29" name="文本框 28"/>
            <p:cNvSpPr txBox="1"/>
            <p:nvPr/>
          </p:nvSpPr>
          <p:spPr>
            <a:xfrm>
              <a:off x="3937155" y="6061532"/>
              <a:ext cx="2705862" cy="1086574"/>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sym typeface="+mn-ea"/>
                </a:rPr>
                <a:t>点击此处添加文本信息，具体长短可随意编辑，亦可删除。点击此处添加文本信息，具体长短可随意编辑，亦可删除。</a:t>
              </a: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a:p>
              <a:pPr marL="0" marR="0" lvl="0" indent="0" algn="dist" defTabSz="914400" rtl="0" eaLnBrk="1" fontAlgn="auto" latinLnBrk="0" hangingPunct="1">
                <a:lnSpc>
                  <a:spcPct val="11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756663"/>
                </a:solidFill>
                <a:effectLst/>
                <a:uLnTx/>
                <a:uFillTx/>
                <a:latin typeface="微软雅黑" panose="020B0503020204020204" charset="-122"/>
                <a:ea typeface="微软雅黑" panose="020B0503020204020204" charset="-122"/>
                <a:cs typeface="+mn-cs"/>
              </a:endParaRPr>
            </a:p>
          </p:txBody>
        </p:sp>
      </p:grpSp>
      <p:grpSp>
        <p:nvGrpSpPr>
          <p:cNvPr id="8" name="组合 7"/>
          <p:cNvGrpSpPr/>
          <p:nvPr/>
        </p:nvGrpSpPr>
        <p:grpSpPr>
          <a:xfrm>
            <a:off x="7746048" y="1358899"/>
            <a:ext cx="1455572" cy="2013586"/>
            <a:chOff x="7746048" y="1358899"/>
            <a:chExt cx="1455572" cy="2013586"/>
          </a:xfrm>
        </p:grpSpPr>
        <p:sp>
          <p:nvSpPr>
            <p:cNvPr id="7" name="任意多边形: 形状 6"/>
            <p:cNvSpPr/>
            <p:nvPr/>
          </p:nvSpPr>
          <p:spPr>
            <a:xfrm>
              <a:off x="8636386" y="1358899"/>
              <a:ext cx="565234" cy="1854200"/>
            </a:xfrm>
            <a:custGeom>
              <a:avLst/>
              <a:gdLst>
                <a:gd name="connsiteX0" fmla="*/ 0 w 566243"/>
                <a:gd name="connsiteY0" fmla="*/ 0 h 2374900"/>
                <a:gd name="connsiteX1" fmla="*/ 566243 w 566243"/>
                <a:gd name="connsiteY1" fmla="*/ 0 h 2374900"/>
                <a:gd name="connsiteX2" fmla="*/ 566243 w 566243"/>
                <a:gd name="connsiteY2" fmla="*/ 2374900 h 2374900"/>
                <a:gd name="connsiteX3" fmla="*/ 0 w 566243"/>
                <a:gd name="connsiteY3" fmla="*/ 2374900 h 2374900"/>
                <a:gd name="connsiteX4" fmla="*/ 0 w 566243"/>
                <a:gd name="connsiteY4" fmla="*/ 2195243 h 2374900"/>
                <a:gd name="connsiteX5" fmla="*/ 386586 w 566243"/>
                <a:gd name="connsiteY5" fmla="*/ 2195243 h 2374900"/>
                <a:gd name="connsiteX6" fmla="*/ 386586 w 566243"/>
                <a:gd name="connsiteY6" fmla="*/ 179657 h 2374900"/>
                <a:gd name="connsiteX7" fmla="*/ 0 w 566243"/>
                <a:gd name="connsiteY7" fmla="*/ 179657 h 2374900"/>
                <a:gd name="connsiteX8" fmla="*/ 0 w 566243"/>
                <a:gd name="connsiteY8" fmla="*/ 0 h 2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243" h="2374900">
                  <a:moveTo>
                    <a:pt x="0" y="0"/>
                  </a:moveTo>
                  <a:lnTo>
                    <a:pt x="566243" y="0"/>
                  </a:lnTo>
                  <a:lnTo>
                    <a:pt x="566243" y="2374900"/>
                  </a:lnTo>
                  <a:lnTo>
                    <a:pt x="0" y="2374900"/>
                  </a:lnTo>
                  <a:lnTo>
                    <a:pt x="0" y="2195243"/>
                  </a:lnTo>
                  <a:lnTo>
                    <a:pt x="386586" y="2195243"/>
                  </a:lnTo>
                  <a:lnTo>
                    <a:pt x="386586" y="179657"/>
                  </a:lnTo>
                  <a:lnTo>
                    <a:pt x="0" y="179657"/>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7746048" y="1358900"/>
              <a:ext cx="492443" cy="141922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lumMod val="65000"/>
                    </a:prstClr>
                  </a:solidFill>
                  <a:effectLst/>
                  <a:uLnTx/>
                  <a:uFillTx/>
                  <a:latin typeface="方正姚体" panose="02010601030101010101" charset="-122"/>
                  <a:ea typeface="方正姚体" panose="02010601030101010101" charset="-122"/>
                  <a:cs typeface="+mn-cs"/>
                </a:rPr>
                <a:t>我们的故事</a:t>
              </a:r>
            </a:p>
          </p:txBody>
        </p:sp>
        <p:sp>
          <p:nvSpPr>
            <p:cNvPr id="4" name="文本框 3"/>
            <p:cNvSpPr txBox="1"/>
            <p:nvPr/>
          </p:nvSpPr>
          <p:spPr>
            <a:xfrm>
              <a:off x="8101330" y="1358900"/>
              <a:ext cx="321310" cy="201358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a:ln>
                    <a:noFill/>
                  </a:ln>
                  <a:solidFill>
                    <a:prstClr val="white">
                      <a:lumMod val="75000"/>
                    </a:prstClr>
                  </a:solidFill>
                  <a:effectLst/>
                  <a:uLnTx/>
                  <a:uFillTx/>
                  <a:latin typeface="等线" panose="02010600030101010101" charset="-122"/>
                  <a:ea typeface="等线" panose="02010600030101010101" charset="-122"/>
                  <a:cs typeface="+mn-cs"/>
                </a:rPr>
                <a:t>2  0  1  7  0  8  1  0  6  6  6   6  6  8  8</a:t>
              </a: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25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par>
                          <p:cTn id="14" fill="hold">
                            <p:stCondLst>
                              <p:cond delay="275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325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375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18110552"/>
  <p:tag name="MH_LIBRARY" val="GRAPHIC"/>
  <p:tag name="MH_ORDER" val="Img2"/>
</p:tagLst>
</file>

<file path=ppt/tags/tag10.xml><?xml version="1.0" encoding="utf-8"?>
<p:tagLst xmlns:a="http://schemas.openxmlformats.org/drawingml/2006/main" xmlns:r="http://schemas.openxmlformats.org/officeDocument/2006/relationships" xmlns:p="http://schemas.openxmlformats.org/presentationml/2006/main">
  <p:tag name="MH" val="20170418110708"/>
  <p:tag name="MH_LIBRARY" val="GRAPHIC"/>
  <p:tag name="MH_ORDER" val="Img4"/>
</p:tagLst>
</file>

<file path=ppt/tags/tag11.xml><?xml version="1.0" encoding="utf-8"?>
<p:tagLst xmlns:a="http://schemas.openxmlformats.org/drawingml/2006/main" xmlns:r="http://schemas.openxmlformats.org/officeDocument/2006/relationships" xmlns:p="http://schemas.openxmlformats.org/presentationml/2006/main">
  <p:tag name="MH" val="20170418110708"/>
  <p:tag name="MH_LIBRARY" val="GRAPHIC"/>
  <p:tag name="MH_ORDER" val="Img3"/>
</p:tagLst>
</file>

<file path=ppt/tags/tag12.xml><?xml version="1.0" encoding="utf-8"?>
<p:tagLst xmlns:a="http://schemas.openxmlformats.org/drawingml/2006/main" xmlns:r="http://schemas.openxmlformats.org/officeDocument/2006/relationships" xmlns:p="http://schemas.openxmlformats.org/presentationml/2006/main">
  <p:tag name="MH" val="20170418110708"/>
  <p:tag name="MH_LIBRARY" val="GRAPHIC"/>
  <p:tag name="MH_ORDER" val="Img4"/>
</p:tagLst>
</file>

<file path=ppt/tags/tag13.xml><?xml version="1.0" encoding="utf-8"?>
<p:tagLst xmlns:a="http://schemas.openxmlformats.org/drawingml/2006/main" xmlns:r="http://schemas.openxmlformats.org/officeDocument/2006/relationships" xmlns:p="http://schemas.openxmlformats.org/presentationml/2006/main">
  <p:tag name="MH" val="20170418110708"/>
  <p:tag name="MH_LIBRARY" val="GRAPHIC"/>
  <p:tag name="MH_ORDER" val="Img4"/>
</p:tagLst>
</file>

<file path=ppt/tags/tag2.xml><?xml version="1.0" encoding="utf-8"?>
<p:tagLst xmlns:a="http://schemas.openxmlformats.org/drawingml/2006/main" xmlns:r="http://schemas.openxmlformats.org/officeDocument/2006/relationships" xmlns:p="http://schemas.openxmlformats.org/presentationml/2006/main">
  <p:tag name="MH" val="20170418110610"/>
  <p:tag name="MH_LIBRARY" val="GRAPHIC"/>
  <p:tag name="MH_ORDER" val="Img3"/>
</p:tagLst>
</file>

<file path=ppt/tags/tag3.xml><?xml version="1.0" encoding="utf-8"?>
<p:tagLst xmlns:a="http://schemas.openxmlformats.org/drawingml/2006/main" xmlns:r="http://schemas.openxmlformats.org/officeDocument/2006/relationships" xmlns:p="http://schemas.openxmlformats.org/presentationml/2006/main">
  <p:tag name="MH" val="20170418110610"/>
  <p:tag name="MH_LIBRARY" val="GRAPHIC"/>
  <p:tag name="MH_ORDER" val="Img4"/>
</p:tagLst>
</file>

<file path=ppt/tags/tag4.xml><?xml version="1.0" encoding="utf-8"?>
<p:tagLst xmlns:a="http://schemas.openxmlformats.org/drawingml/2006/main" xmlns:r="http://schemas.openxmlformats.org/officeDocument/2006/relationships" xmlns:p="http://schemas.openxmlformats.org/presentationml/2006/main">
  <p:tag name="MH" val="20170418110610"/>
  <p:tag name="MH_LIBRARY" val="GRAPHIC"/>
  <p:tag name="MH_ORDER" val="Img2"/>
</p:tagLst>
</file>

<file path=ppt/tags/tag5.xml><?xml version="1.0" encoding="utf-8"?>
<p:tagLst xmlns:a="http://schemas.openxmlformats.org/drawingml/2006/main" xmlns:r="http://schemas.openxmlformats.org/officeDocument/2006/relationships" xmlns:p="http://schemas.openxmlformats.org/presentationml/2006/main">
  <p:tag name="MH" val="20170418110610"/>
  <p:tag name="MH_LIBRARY" val="GRAPHIC"/>
  <p:tag name="MH_ORDER" val="Img1"/>
</p:tagLst>
</file>

<file path=ppt/tags/tag6.xml><?xml version="1.0" encoding="utf-8"?>
<p:tagLst xmlns:a="http://schemas.openxmlformats.org/drawingml/2006/main" xmlns:r="http://schemas.openxmlformats.org/officeDocument/2006/relationships" xmlns:p="http://schemas.openxmlformats.org/presentationml/2006/main">
  <p:tag name="MH" val="20170418110651"/>
  <p:tag name="MH_LIBRARY" val="GRAPHIC"/>
  <p:tag name="MH_ORDER" val="Img3"/>
</p:tagLst>
</file>

<file path=ppt/tags/tag7.xml><?xml version="1.0" encoding="utf-8"?>
<p:tagLst xmlns:a="http://schemas.openxmlformats.org/drawingml/2006/main" xmlns:r="http://schemas.openxmlformats.org/officeDocument/2006/relationships" xmlns:p="http://schemas.openxmlformats.org/presentationml/2006/main">
  <p:tag name="MH" val="20170418110651"/>
  <p:tag name="MH_LIBRARY" val="GRAPHIC"/>
  <p:tag name="MH_ORDER" val="Img2"/>
</p:tagLst>
</file>

<file path=ppt/tags/tag8.xml><?xml version="1.0" encoding="utf-8"?>
<p:tagLst xmlns:a="http://schemas.openxmlformats.org/drawingml/2006/main" xmlns:r="http://schemas.openxmlformats.org/officeDocument/2006/relationships" xmlns:p="http://schemas.openxmlformats.org/presentationml/2006/main">
  <p:tag name="MH" val="20170418110651"/>
  <p:tag name="MH_LIBRARY" val="GRAPHIC"/>
  <p:tag name="MH_ORDER" val="Img1"/>
</p:tagLst>
</file>

<file path=ppt/tags/tag9.xml><?xml version="1.0" encoding="utf-8"?>
<p:tagLst xmlns:a="http://schemas.openxmlformats.org/drawingml/2006/main" xmlns:r="http://schemas.openxmlformats.org/officeDocument/2006/relationships" xmlns:p="http://schemas.openxmlformats.org/presentationml/2006/main">
  <p:tag name="MH" val="20170418110708"/>
  <p:tag name="MH_LIBRARY" val="GRAPHIC"/>
  <p:tag name="MH_ORDER" val="Img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5666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5666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44546A"/>
      </a:dk1>
      <a:lt1>
        <a:srgbClr val="FFFFFF"/>
      </a:lt1>
      <a:dk2>
        <a:srgbClr val="000000"/>
      </a:dk2>
      <a:lt2>
        <a:srgbClr val="E7E6E6"/>
      </a:lt2>
      <a:accent1>
        <a:srgbClr val="5B9BD5"/>
      </a:accent1>
      <a:accent2>
        <a:srgbClr val="ED7D31"/>
      </a:accent2>
      <a:accent3>
        <a:srgbClr val="AAAAAA"/>
      </a:accent3>
      <a:accent4>
        <a:srgbClr val="DADADA"/>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5">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1977</Words>
  <Application>Microsoft Office PowerPoint</Application>
  <PresentationFormat>宽屏</PresentationFormat>
  <Paragraphs>204</Paragraphs>
  <Slides>25</Slides>
  <Notes>25</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25</vt:i4>
      </vt:variant>
    </vt:vector>
  </HeadingPairs>
  <TitlesOfParts>
    <vt:vector size="40" baseType="lpstr">
      <vt:lpstr>Arial</vt:lpstr>
      <vt:lpstr>方正姚体</vt:lpstr>
      <vt:lpstr>Wingdings</vt:lpstr>
      <vt:lpstr>Times New Roman</vt:lpstr>
      <vt:lpstr>Calibri Light</vt:lpstr>
      <vt:lpstr>Futura LT</vt:lpstr>
      <vt:lpstr>宋体</vt:lpstr>
      <vt:lpstr>Calibri</vt:lpstr>
      <vt:lpstr>Baskerville Old Face</vt:lpstr>
      <vt:lpstr>微软雅黑</vt:lpstr>
      <vt:lpstr>等线</vt:lpstr>
      <vt:lpstr>等线 Light</vt:lpstr>
      <vt:lpstr>1_Office 主题​​</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cp:revision>
  <dcterms:created xsi:type="dcterms:W3CDTF">2018-04-04T11:54:00Z</dcterms:created>
  <dcterms:modified xsi:type="dcterms:W3CDTF">2021-01-06T03:45:05Z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