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5.xml" ContentType="application/vnd.openxmlformats-officedocument.themeOverr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6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8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7.xml" ContentType="application/vnd.openxmlformats-officedocument.themeOverr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8.xml" ContentType="application/vnd.openxmlformats-officedocument.themeOverr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1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2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3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4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8"/>
  </p:notesMasterIdLst>
  <p:sldIdLst>
    <p:sldId id="257" r:id="rId2"/>
    <p:sldId id="302" r:id="rId3"/>
    <p:sldId id="266" r:id="rId4"/>
    <p:sldId id="279" r:id="rId5"/>
    <p:sldId id="274" r:id="rId6"/>
    <p:sldId id="278" r:id="rId7"/>
    <p:sldId id="277" r:id="rId8"/>
    <p:sldId id="267" r:id="rId9"/>
    <p:sldId id="294" r:id="rId10"/>
    <p:sldId id="316" r:id="rId11"/>
    <p:sldId id="296" r:id="rId12"/>
    <p:sldId id="275" r:id="rId13"/>
    <p:sldId id="289" r:id="rId14"/>
    <p:sldId id="268" r:id="rId15"/>
    <p:sldId id="301" r:id="rId16"/>
    <p:sldId id="307" r:id="rId17"/>
    <p:sldId id="283" r:id="rId18"/>
    <p:sldId id="313" r:id="rId19"/>
    <p:sldId id="312" r:id="rId20"/>
    <p:sldId id="269" r:id="rId21"/>
    <p:sldId id="271" r:id="rId22"/>
    <p:sldId id="281" r:id="rId23"/>
    <p:sldId id="299" r:id="rId24"/>
    <p:sldId id="300" r:id="rId25"/>
    <p:sldId id="285" r:id="rId26"/>
    <p:sldId id="314" r:id="rId27"/>
  </p:sldIdLst>
  <p:sldSz cx="12192000" cy="6858000"/>
  <p:notesSz cx="6858000" cy="9144000"/>
  <p:embeddedFontLst>
    <p:embeddedFont>
      <p:font typeface="等线" panose="02010600030101010101" pitchFamily="2" charset="-122"/>
      <p:regular r:id="rId29"/>
      <p:bold r:id="rId30"/>
    </p:embeddedFont>
    <p:embeddedFont>
      <p:font typeface="华文细黑" panose="02010600040101010101" pitchFamily="2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幼圆" panose="02010509060101010101" pitchFamily="49" charset="-122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Impact" panose="020B0806030902050204" pitchFamily="34" charset="0"/>
      <p:regular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76E82-DDBC-4B69-B0E1-3B07607E94B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3F7B-8F71-48E8-824E-CEB379191C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ED8497-B92D-4F10-9C19-BBA738FC3D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F38185-E0B5-4FE0-9067-40DDB1A0E4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198-1FC0-4FE6-8844-044EA4243E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DDCA-20AF-4D60-9318-9F0B2B818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198-1FC0-4FE6-8844-044EA4243E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DDCA-20AF-4D60-9318-9F0B2B818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198-1FC0-4FE6-8844-044EA4243E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DDCA-20AF-4D60-9318-9F0B2B818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198-1FC0-4FE6-8844-044EA4243E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DDCA-20AF-4D60-9318-9F0B2B818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198-1FC0-4FE6-8844-044EA4243E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DDCA-20AF-4D60-9318-9F0B2B818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198-1FC0-4FE6-8844-044EA4243E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DDCA-20AF-4D60-9318-9F0B2B818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198-1FC0-4FE6-8844-044EA4243E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DDCA-20AF-4D60-9318-9F0B2B818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198-1FC0-4FE6-8844-044EA4243E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DDCA-20AF-4D60-9318-9F0B2B818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198-1FC0-4FE6-8844-044EA4243E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DDCA-20AF-4D60-9318-9F0B2B818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198-1FC0-4FE6-8844-044EA4243E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DDCA-20AF-4D60-9318-9F0B2B818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D198-1FC0-4FE6-8844-044EA4243E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DDCA-20AF-4D60-9318-9F0B2B818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9D198-1FC0-4FE6-8844-044EA4243E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9DDCA-20AF-4D60-9318-9F0B2B818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6.xml"/><Relationship Id="rId7" Type="http://schemas.openxmlformats.org/officeDocument/2006/relationships/image" Target="../media/image7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" Target="slide3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9.xml"/><Relationship Id="rId7" Type="http://schemas.openxmlformats.org/officeDocument/2006/relationships/slide" Target="slide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1.xml"/><Relationship Id="rId7" Type="http://schemas.openxmlformats.org/officeDocument/2006/relationships/slide" Target="slide3.xml"/><Relationship Id="rId2" Type="http://schemas.openxmlformats.org/officeDocument/2006/relationships/tags" Target="../tags/tag50.xml"/><Relationship Id="rId1" Type="http://schemas.openxmlformats.org/officeDocument/2006/relationships/themeOverride" Target="../theme/themeOverride5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2.xml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5.xml"/><Relationship Id="rId7" Type="http://schemas.openxmlformats.org/officeDocument/2006/relationships/image" Target="../media/image7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" Target="slide3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hemeOverride" Target="../theme/themeOverride6.xml"/><Relationship Id="rId6" Type="http://schemas.openxmlformats.org/officeDocument/2006/relationships/tags" Target="../tags/tag60.xml"/><Relationship Id="rId11" Type="http://schemas.openxmlformats.org/officeDocument/2006/relationships/image" Target="../media/image5.png"/><Relationship Id="rId5" Type="http://schemas.openxmlformats.org/officeDocument/2006/relationships/tags" Target="../tags/tag59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58.xml"/><Relationship Id="rId9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65.xml"/><Relationship Id="rId7" Type="http://schemas.openxmlformats.org/officeDocument/2006/relationships/image" Target="../media/image7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" Target="slide3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68.xml"/><Relationship Id="rId7" Type="http://schemas.openxmlformats.org/officeDocument/2006/relationships/image" Target="../media/image7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" Target="slide3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1.xml"/><Relationship Id="rId7" Type="http://schemas.openxmlformats.org/officeDocument/2006/relationships/image" Target="../media/image7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" Target="slide3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4.xml"/><Relationship Id="rId7" Type="http://schemas.openxmlformats.org/officeDocument/2006/relationships/image" Target="../media/image7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" Target="slide3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7.xml"/><Relationship Id="rId7" Type="http://schemas.openxmlformats.org/officeDocument/2006/relationships/image" Target="../media/image7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" Target="slide3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slide" Target="slide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hemeOverride" Target="../theme/themeOverride7.xml"/><Relationship Id="rId6" Type="http://schemas.openxmlformats.org/officeDocument/2006/relationships/tags" Target="../tags/tag82.xml"/><Relationship Id="rId11" Type="http://schemas.openxmlformats.org/officeDocument/2006/relationships/image" Target="../media/image5.png"/><Relationship Id="rId5" Type="http://schemas.openxmlformats.org/officeDocument/2006/relationships/tags" Target="../tags/tag81.xml"/><Relationship Id="rId10" Type="http://schemas.openxmlformats.org/officeDocument/2006/relationships/notesSlide" Target="../notesSlides/notesSlide20.xml"/><Relationship Id="rId4" Type="http://schemas.openxmlformats.org/officeDocument/2006/relationships/tags" Target="../tags/tag80.xml"/><Relationship Id="rId9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6.xml"/><Relationship Id="rId7" Type="http://schemas.openxmlformats.org/officeDocument/2006/relationships/slide" Target="slide3.xml"/><Relationship Id="rId2" Type="http://schemas.openxmlformats.org/officeDocument/2006/relationships/tags" Target="../tags/tag85.xml"/><Relationship Id="rId1" Type="http://schemas.openxmlformats.org/officeDocument/2006/relationships/themeOverride" Target="../theme/themeOverride8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7.xml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0.xml"/><Relationship Id="rId7" Type="http://schemas.openxmlformats.org/officeDocument/2006/relationships/image" Target="../media/image7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" Target="slide3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3.xml"/><Relationship Id="rId7" Type="http://schemas.openxmlformats.org/officeDocument/2006/relationships/image" Target="../media/image7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" Target="slide3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6.xml"/><Relationship Id="rId7" Type="http://schemas.openxmlformats.org/officeDocument/2006/relationships/image" Target="../media/image7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" Target="slide3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9.xml"/><Relationship Id="rId7" Type="http://schemas.openxmlformats.org/officeDocument/2006/relationships/image" Target="../media/image7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" Target="slide3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19.xml"/><Relationship Id="rId11" Type="http://schemas.openxmlformats.org/officeDocument/2006/relationships/image" Target="../media/image5.png"/><Relationship Id="rId5" Type="http://schemas.openxmlformats.org/officeDocument/2006/relationships/tags" Target="../tags/tag18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4.xml"/><Relationship Id="rId7" Type="http://schemas.openxmlformats.org/officeDocument/2006/relationships/slide" Target="slide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6.xml"/><Relationship Id="rId7" Type="http://schemas.openxmlformats.org/officeDocument/2006/relationships/slide" Target="slide3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3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0.xml"/><Relationship Id="rId7" Type="http://schemas.openxmlformats.org/officeDocument/2006/relationships/image" Target="../media/image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" Target="slide3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3.xml"/><Relationship Id="rId7" Type="http://schemas.openxmlformats.org/officeDocument/2006/relationships/image" Target="../media/image7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" Target="slide3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hemeOverride" Target="../theme/themeOverride4.xml"/><Relationship Id="rId6" Type="http://schemas.openxmlformats.org/officeDocument/2006/relationships/tags" Target="../tags/tag38.xml"/><Relationship Id="rId11" Type="http://schemas.openxmlformats.org/officeDocument/2006/relationships/image" Target="../media/image5.png"/><Relationship Id="rId5" Type="http://schemas.openxmlformats.org/officeDocument/2006/relationships/tags" Target="../tags/tag37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36.xml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3.xml"/><Relationship Id="rId7" Type="http://schemas.openxmlformats.org/officeDocument/2006/relationships/image" Target="../media/image7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" Target="slide3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4"/>
          <p:cNvCxnSpPr/>
          <p:nvPr/>
        </p:nvCxnSpPr>
        <p:spPr>
          <a:xfrm flipH="1">
            <a:off x="786756" y="3578661"/>
            <a:ext cx="1533427" cy="327933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hape 980"/>
          <p:cNvSpPr/>
          <p:nvPr/>
        </p:nvSpPr>
        <p:spPr>
          <a:xfrm rot="20707832">
            <a:off x="4734410" y="258556"/>
            <a:ext cx="7255055" cy="7077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521" y="1952709"/>
            <a:ext cx="4044648" cy="28628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" t="20073" r="-1773" b="27294"/>
          <a:stretch>
            <a:fillRect/>
          </a:stretch>
        </p:blipFill>
        <p:spPr>
          <a:xfrm flipH="1">
            <a:off x="1077655" y="4173163"/>
            <a:ext cx="5031556" cy="289599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 rot="1202264" flipH="1">
            <a:off x="385604" y="2197705"/>
            <a:ext cx="493780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3E2A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09600"/>
            <a:r>
              <a:rPr lang="zh-CN" altLang="en-US" sz="2665" dirty="0">
                <a:solidFill>
                  <a:srgbClr val="941820"/>
                </a:solidFill>
              </a:rPr>
              <a:t>七夕节婚礼策划</a:t>
            </a:r>
            <a:r>
              <a:rPr lang="en-US" altLang="zh-CN" sz="2665" dirty="0">
                <a:solidFill>
                  <a:srgbClr val="941820"/>
                </a:solidFill>
              </a:rPr>
              <a:t>/</a:t>
            </a:r>
            <a:r>
              <a:rPr lang="zh-CN" altLang="en-US" sz="2665" dirty="0">
                <a:solidFill>
                  <a:srgbClr val="941820"/>
                </a:solidFill>
              </a:rPr>
              <a:t>花店促销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11051" y="-224020"/>
            <a:ext cx="4625219" cy="4573775"/>
          </a:xfrm>
          <a:prstGeom prst="rect">
            <a:avLst/>
          </a:prstGeom>
        </p:spPr>
      </p:pic>
      <p:cxnSp>
        <p:nvCxnSpPr>
          <p:cNvPr id="29" name="Straight Connector 3"/>
          <p:cNvCxnSpPr/>
          <p:nvPr/>
        </p:nvCxnSpPr>
        <p:spPr>
          <a:xfrm flipH="1">
            <a:off x="3594429" y="-1417602"/>
            <a:ext cx="1533427" cy="327933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593693" flipH="1">
            <a:off x="1255084" y="2760123"/>
            <a:ext cx="3198851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865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1ide-Rectangle 3"/>
          <p:cNvSpPr/>
          <p:nvPr/>
        </p:nvSpPr>
        <p:spPr>
          <a:xfrm>
            <a:off x="3435352" y="3693485"/>
            <a:ext cx="1320057" cy="651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iS1ide-Parallelogram 4"/>
          <p:cNvSpPr/>
          <p:nvPr/>
        </p:nvSpPr>
        <p:spPr>
          <a:xfrm rot="5400000">
            <a:off x="4121452" y="3711357"/>
            <a:ext cx="952317" cy="315593"/>
          </a:xfrm>
          <a:prstGeom prst="parallelogram">
            <a:avLst>
              <a:gd name="adj" fmla="val 10446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iS1ide-Rectangle 5"/>
          <p:cNvSpPr/>
          <p:nvPr/>
        </p:nvSpPr>
        <p:spPr>
          <a:xfrm>
            <a:off x="4439817" y="3392997"/>
            <a:ext cx="1320057" cy="6518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iS1ide-Parallelogram 6"/>
          <p:cNvSpPr/>
          <p:nvPr/>
        </p:nvSpPr>
        <p:spPr>
          <a:xfrm rot="5400000">
            <a:off x="5125916" y="3410868"/>
            <a:ext cx="952317" cy="315593"/>
          </a:xfrm>
          <a:prstGeom prst="parallelogram">
            <a:avLst>
              <a:gd name="adj" fmla="val 10593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iS1ide-Rectangle 7"/>
          <p:cNvSpPr/>
          <p:nvPr/>
        </p:nvSpPr>
        <p:spPr>
          <a:xfrm>
            <a:off x="5444281" y="3092507"/>
            <a:ext cx="1320057" cy="6518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iS1ide-Parallelogram 9"/>
          <p:cNvSpPr/>
          <p:nvPr/>
        </p:nvSpPr>
        <p:spPr>
          <a:xfrm rot="5400000">
            <a:off x="6130380" y="3110378"/>
            <a:ext cx="952317" cy="315593"/>
          </a:xfrm>
          <a:prstGeom prst="parallelogram">
            <a:avLst>
              <a:gd name="adj" fmla="val 10593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iS1ide-Rectangle 10"/>
          <p:cNvSpPr/>
          <p:nvPr/>
        </p:nvSpPr>
        <p:spPr>
          <a:xfrm>
            <a:off x="6448744" y="2792018"/>
            <a:ext cx="1320057" cy="6518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iS1ide-Parallelogram 11"/>
          <p:cNvSpPr/>
          <p:nvPr/>
        </p:nvSpPr>
        <p:spPr>
          <a:xfrm rot="5400000">
            <a:off x="7134844" y="2810984"/>
            <a:ext cx="952317" cy="315593"/>
          </a:xfrm>
          <a:prstGeom prst="parallelogram">
            <a:avLst>
              <a:gd name="adj" fmla="val 10667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iS1ide-Freeform: Shape 14"/>
          <p:cNvSpPr/>
          <p:nvPr/>
        </p:nvSpPr>
        <p:spPr>
          <a:xfrm rot="5400000">
            <a:off x="7812991" y="2002097"/>
            <a:ext cx="891891" cy="1611464"/>
          </a:xfrm>
          <a:custGeom>
            <a:avLst/>
            <a:gdLst>
              <a:gd name="connsiteX0" fmla="*/ 0 w 1019112"/>
              <a:gd name="connsiteY0" fmla="*/ 298436 h 1650344"/>
              <a:gd name="connsiteX1" fmla="*/ 509556 w 1019112"/>
              <a:gd name="connsiteY1" fmla="*/ 0 h 1650344"/>
              <a:gd name="connsiteX2" fmla="*/ 1019112 w 1019112"/>
              <a:gd name="connsiteY2" fmla="*/ 298436 h 1650344"/>
              <a:gd name="connsiteX3" fmla="*/ 887593 w 1019112"/>
              <a:gd name="connsiteY3" fmla="*/ 298436 h 1650344"/>
              <a:gd name="connsiteX4" fmla="*/ 887593 w 1019112"/>
              <a:gd name="connsiteY4" fmla="*/ 1650344 h 1650344"/>
              <a:gd name="connsiteX5" fmla="*/ 147853 w 1019112"/>
              <a:gd name="connsiteY5" fmla="*/ 1650344 h 1650344"/>
              <a:gd name="connsiteX6" fmla="*/ 147853 w 1019112"/>
              <a:gd name="connsiteY6" fmla="*/ 298436 h 165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12" h="1650344">
                <a:moveTo>
                  <a:pt x="0" y="298436"/>
                </a:moveTo>
                <a:lnTo>
                  <a:pt x="509556" y="0"/>
                </a:lnTo>
                <a:lnTo>
                  <a:pt x="1019112" y="298436"/>
                </a:lnTo>
                <a:lnTo>
                  <a:pt x="887593" y="298436"/>
                </a:lnTo>
                <a:lnTo>
                  <a:pt x="887593" y="1650344"/>
                </a:lnTo>
                <a:lnTo>
                  <a:pt x="147853" y="1650344"/>
                </a:lnTo>
                <a:lnTo>
                  <a:pt x="147853" y="2984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0" name="iS1ide-TextBox 87"/>
          <p:cNvSpPr txBox="1"/>
          <p:nvPr/>
        </p:nvSpPr>
        <p:spPr bwMode="auto">
          <a:xfrm>
            <a:off x="773883" y="3622025"/>
            <a:ext cx="2489672" cy="309959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r" defTabSz="609600"/>
            <a:r>
              <a:rPr lang="zh-CN" altLang="en-US" sz="1865">
                <a:solidFill>
                  <a:srgbClr val="412C7C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31" name="iS1ide-TextBox 88"/>
          <p:cNvSpPr txBox="1"/>
          <p:nvPr/>
        </p:nvSpPr>
        <p:spPr bwMode="auto">
          <a:xfrm>
            <a:off x="773883" y="3931983"/>
            <a:ext cx="2489672" cy="510012"/>
          </a:xfrm>
          <a:prstGeom prst="rect">
            <a:avLst/>
          </a:prstGeom>
          <a:noFill/>
        </p:spPr>
        <p:txBody>
          <a:bodyPr wrap="square" lIns="0" tIns="0" rIns="0" bIns="0" anchor="ctr">
            <a:normAutofit fontScale="85000" lnSpcReduction="10000"/>
          </a:bodyPr>
          <a:lstStyle/>
          <a:p>
            <a:pPr algn="r" defTabSz="609600">
              <a:lnSpc>
                <a:spcPct val="120000"/>
              </a:lnSpc>
            </a:pPr>
            <a: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 （建议使用主题字体）</a:t>
            </a:r>
          </a:p>
        </p:txBody>
      </p:sp>
      <p:sp>
        <p:nvSpPr>
          <p:cNvPr id="28" name="iS1ide-TextBox 89"/>
          <p:cNvSpPr txBox="1"/>
          <p:nvPr/>
        </p:nvSpPr>
        <p:spPr bwMode="auto">
          <a:xfrm>
            <a:off x="9231995" y="2482058"/>
            <a:ext cx="2489672" cy="309959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defTabSz="609600"/>
            <a:r>
              <a:rPr lang="zh-CN" altLang="en-US" sz="18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9" name="iS1ide-TextBox 90"/>
          <p:cNvSpPr txBox="1"/>
          <p:nvPr/>
        </p:nvSpPr>
        <p:spPr bwMode="auto">
          <a:xfrm>
            <a:off x="9231995" y="2792017"/>
            <a:ext cx="2489672" cy="485263"/>
          </a:xfrm>
          <a:prstGeom prst="rect">
            <a:avLst/>
          </a:prstGeom>
          <a:noFill/>
        </p:spPr>
        <p:txBody>
          <a:bodyPr wrap="square" lIns="0" tIns="0" rIns="0" bIns="0" anchor="ctr">
            <a:normAutofit fontScale="85000" lnSpcReduction="10000"/>
          </a:bodyPr>
          <a:lstStyle/>
          <a:p>
            <a:pPr defTabSz="609600">
              <a:lnSpc>
                <a:spcPct val="120000"/>
              </a:lnSpc>
            </a:pPr>
            <a:r>
              <a:rPr lang="zh-CN" altLang="en-US" sz="146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46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46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 （建议使用主题字体）</a:t>
            </a:r>
          </a:p>
        </p:txBody>
      </p:sp>
      <p:sp>
        <p:nvSpPr>
          <p:cNvPr id="26" name="iS1ide-TextBox 92"/>
          <p:cNvSpPr txBox="1"/>
          <p:nvPr/>
        </p:nvSpPr>
        <p:spPr bwMode="auto">
          <a:xfrm>
            <a:off x="6891735" y="3869153"/>
            <a:ext cx="2489672" cy="309959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defTabSz="609600"/>
            <a:r>
              <a:rPr lang="zh-CN" altLang="en-US" sz="1865">
                <a:solidFill>
                  <a:srgbClr val="94191E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7" name="iS1ide-TextBox 93"/>
          <p:cNvSpPr txBox="1"/>
          <p:nvPr/>
        </p:nvSpPr>
        <p:spPr bwMode="auto">
          <a:xfrm>
            <a:off x="6891735" y="4179111"/>
            <a:ext cx="2489672" cy="485263"/>
          </a:xfrm>
          <a:prstGeom prst="rect">
            <a:avLst/>
          </a:prstGeom>
          <a:noFill/>
        </p:spPr>
        <p:txBody>
          <a:bodyPr wrap="square" lIns="0" tIns="0" rIns="0" bIns="0" anchor="ctr">
            <a:normAutofit fontScale="85000" lnSpcReduction="10000"/>
          </a:bodyPr>
          <a:lstStyle/>
          <a:p>
            <a:pPr defTabSz="609600">
              <a:lnSpc>
                <a:spcPct val="120000"/>
              </a:lnSpc>
            </a:pPr>
            <a: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 （建议使用主题字体）</a:t>
            </a:r>
          </a:p>
        </p:txBody>
      </p:sp>
      <p:sp>
        <p:nvSpPr>
          <p:cNvPr id="24" name="iS1ide-TextBox 95"/>
          <p:cNvSpPr txBox="1"/>
          <p:nvPr/>
        </p:nvSpPr>
        <p:spPr bwMode="auto">
          <a:xfrm>
            <a:off x="3791744" y="2125577"/>
            <a:ext cx="2489672" cy="309959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r" defTabSz="609600"/>
            <a:r>
              <a:rPr lang="zh-CN" altLang="en-US" sz="1865">
                <a:solidFill>
                  <a:srgbClr val="D7576E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5" name="iS1ide-TextBox 96"/>
          <p:cNvSpPr txBox="1"/>
          <p:nvPr/>
        </p:nvSpPr>
        <p:spPr bwMode="auto">
          <a:xfrm>
            <a:off x="3791744" y="2435535"/>
            <a:ext cx="2489672" cy="510012"/>
          </a:xfrm>
          <a:prstGeom prst="rect">
            <a:avLst/>
          </a:prstGeom>
          <a:noFill/>
        </p:spPr>
        <p:txBody>
          <a:bodyPr wrap="square" lIns="0" tIns="0" rIns="0" bIns="0" anchor="ctr">
            <a:normAutofit fontScale="85000" lnSpcReduction="10000"/>
          </a:bodyPr>
          <a:lstStyle/>
          <a:p>
            <a:pPr algn="r" defTabSz="609600">
              <a:lnSpc>
                <a:spcPct val="120000"/>
              </a:lnSpc>
            </a:pPr>
            <a: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 （建议使用主题字体）</a:t>
            </a:r>
          </a:p>
        </p:txBody>
      </p:sp>
      <p:sp>
        <p:nvSpPr>
          <p:cNvPr id="22" name="iS1ide-TextBox 98"/>
          <p:cNvSpPr txBox="1"/>
          <p:nvPr/>
        </p:nvSpPr>
        <p:spPr bwMode="auto">
          <a:xfrm>
            <a:off x="4902081" y="4335843"/>
            <a:ext cx="2489672" cy="309959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defTabSz="609600"/>
            <a:r>
              <a:rPr lang="zh-CN" altLang="en-US" sz="1865">
                <a:solidFill>
                  <a:srgbClr val="861419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3" name="iS1ide-TextBox 99"/>
          <p:cNvSpPr txBox="1"/>
          <p:nvPr/>
        </p:nvSpPr>
        <p:spPr bwMode="auto">
          <a:xfrm>
            <a:off x="4902081" y="4645802"/>
            <a:ext cx="2489672" cy="485263"/>
          </a:xfrm>
          <a:prstGeom prst="rect">
            <a:avLst/>
          </a:prstGeom>
          <a:noFill/>
        </p:spPr>
        <p:txBody>
          <a:bodyPr wrap="square" lIns="0" tIns="0" rIns="0" bIns="0" anchor="ctr">
            <a:normAutofit fontScale="85000" lnSpcReduction="10000"/>
          </a:bodyPr>
          <a:lstStyle/>
          <a:p>
            <a:pPr defTabSz="609600">
              <a:lnSpc>
                <a:spcPct val="120000"/>
              </a:lnSpc>
            </a:pPr>
            <a: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 （建议使用主题字体）</a:t>
            </a:r>
          </a:p>
        </p:txBody>
      </p:sp>
      <p:sp>
        <p:nvSpPr>
          <p:cNvPr id="17" name="iS1ide-Freeform: Shape 100"/>
          <p:cNvSpPr/>
          <p:nvPr/>
        </p:nvSpPr>
        <p:spPr bwMode="auto">
          <a:xfrm>
            <a:off x="5750113" y="3153608"/>
            <a:ext cx="529625" cy="529625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18" name="iS1ide-Freeform: Shape 101"/>
          <p:cNvSpPr/>
          <p:nvPr/>
        </p:nvSpPr>
        <p:spPr bwMode="auto">
          <a:xfrm>
            <a:off x="7671310" y="2528901"/>
            <a:ext cx="529625" cy="529625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19" name="iS1ide-Freeform: Shape 102"/>
          <p:cNvSpPr/>
          <p:nvPr/>
        </p:nvSpPr>
        <p:spPr bwMode="auto">
          <a:xfrm>
            <a:off x="3698794" y="3748853"/>
            <a:ext cx="529625" cy="529625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0" name="iS1ide-Freeform: Shape 103"/>
          <p:cNvSpPr/>
          <p:nvPr/>
        </p:nvSpPr>
        <p:spPr bwMode="auto">
          <a:xfrm>
            <a:off x="4717033" y="3443846"/>
            <a:ext cx="529625" cy="529625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1" name="iS1ide-Freeform: Shape 104"/>
          <p:cNvSpPr/>
          <p:nvPr/>
        </p:nvSpPr>
        <p:spPr bwMode="auto">
          <a:xfrm>
            <a:off x="6732426" y="2838650"/>
            <a:ext cx="529625" cy="529625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32" name="MH_Entry_1">
            <a:hlinkClick r:id="rId6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2656" y="213343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135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" y="112425"/>
            <a:ext cx="907271" cy="897180"/>
          </a:xfrm>
          <a:prstGeom prst="rect">
            <a:avLst/>
          </a:prstGeom>
        </p:spPr>
      </p:pic>
      <p:sp>
        <p:nvSpPr>
          <p:cNvPr id="34" name="矩形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155" y="611067"/>
            <a:ext cx="2555875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  <p:sp>
        <p:nvSpPr>
          <p:cNvPr id="35" name="Shape 980"/>
          <p:cNvSpPr/>
          <p:nvPr/>
        </p:nvSpPr>
        <p:spPr>
          <a:xfrm>
            <a:off x="338891" y="375664"/>
            <a:ext cx="600813" cy="57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0" grpId="0"/>
      <p:bldP spid="31" grpId="0"/>
      <p:bldP spid="28" grpId="0"/>
      <p:bldP spid="29" grpId="0"/>
      <p:bldP spid="26" grpId="0"/>
      <p:bldP spid="27" grpId="0"/>
      <p:bldP spid="24" grpId="0"/>
      <p:bldP spid="25" grpId="0"/>
      <p:bldP spid="22" grpId="0"/>
      <p:bldP spid="23" grpId="0"/>
      <p:bldP spid="17" grpId="0" animBg="1"/>
      <p:bldP spid="18" grpId="0" animBg="1"/>
      <p:bldP spid="19" grpId="0" animBg="1"/>
      <p:bldP spid="20" grpId="0" animBg="1"/>
      <p:bldP spid="21" grpId="0" animBg="1"/>
      <p:bldP spid="32" grpId="0"/>
      <p:bldP spid="34" grpId="0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ṡľíḍè-Freeform 2"/>
          <p:cNvSpPr/>
          <p:nvPr/>
        </p:nvSpPr>
        <p:spPr>
          <a:xfrm flipH="1">
            <a:off x="5236203" y="0"/>
            <a:ext cx="6955799" cy="6868160"/>
          </a:xfrm>
          <a:custGeom>
            <a:avLst/>
            <a:gdLst>
              <a:gd name="connsiteX0" fmla="*/ 0 w 7103594"/>
              <a:gd name="connsiteY0" fmla="*/ 0 h 6858000"/>
              <a:gd name="connsiteX1" fmla="*/ 5389094 w 7103594"/>
              <a:gd name="connsiteY1" fmla="*/ 0 h 6858000"/>
              <a:gd name="connsiteX2" fmla="*/ 7103594 w 7103594"/>
              <a:gd name="connsiteY2" fmla="*/ 6858000 h 6858000"/>
              <a:gd name="connsiteX3" fmla="*/ 0 w 7103594"/>
              <a:gd name="connsiteY3" fmla="*/ 6858000 h 6858000"/>
              <a:gd name="connsiteX0-1" fmla="*/ 0 w 7854837"/>
              <a:gd name="connsiteY0-2" fmla="*/ 0 h 6858000"/>
              <a:gd name="connsiteX1-3" fmla="*/ 5389094 w 7854837"/>
              <a:gd name="connsiteY1-4" fmla="*/ 0 h 6858000"/>
              <a:gd name="connsiteX2-5" fmla="*/ 7854837 w 7854837"/>
              <a:gd name="connsiteY2-6" fmla="*/ 6837680 h 6858000"/>
              <a:gd name="connsiteX3-7" fmla="*/ 0 w 7854837"/>
              <a:gd name="connsiteY3-8" fmla="*/ 6858000 h 6858000"/>
              <a:gd name="connsiteX4" fmla="*/ 0 w 7854837"/>
              <a:gd name="connsiteY4" fmla="*/ 0 h 6858000"/>
              <a:gd name="connsiteX0-9" fmla="*/ 0 w 7912625"/>
              <a:gd name="connsiteY0-10" fmla="*/ 0 h 6868160"/>
              <a:gd name="connsiteX1-11" fmla="*/ 5389094 w 7912625"/>
              <a:gd name="connsiteY1-12" fmla="*/ 0 h 6868160"/>
              <a:gd name="connsiteX2-13" fmla="*/ 7912625 w 7912625"/>
              <a:gd name="connsiteY2-14" fmla="*/ 6868160 h 6868160"/>
              <a:gd name="connsiteX3-15" fmla="*/ 0 w 7912625"/>
              <a:gd name="connsiteY3-16" fmla="*/ 6858000 h 6868160"/>
              <a:gd name="connsiteX4-17" fmla="*/ 0 w 7912625"/>
              <a:gd name="connsiteY4-18" fmla="*/ 0 h 6868160"/>
              <a:gd name="connsiteX0-19" fmla="*/ 0 w 7912625"/>
              <a:gd name="connsiteY0-20" fmla="*/ 0 h 6868160"/>
              <a:gd name="connsiteX1-21" fmla="*/ 5323259 w 7912625"/>
              <a:gd name="connsiteY1-22" fmla="*/ 0 h 6868160"/>
              <a:gd name="connsiteX2-23" fmla="*/ 7912625 w 7912625"/>
              <a:gd name="connsiteY2-24" fmla="*/ 6868160 h 6868160"/>
              <a:gd name="connsiteX3-25" fmla="*/ 0 w 7912625"/>
              <a:gd name="connsiteY3-26" fmla="*/ 6858000 h 6868160"/>
              <a:gd name="connsiteX4-27" fmla="*/ 0 w 7912625"/>
              <a:gd name="connsiteY4-28" fmla="*/ 0 h 6868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7912625" h="6868160">
                <a:moveTo>
                  <a:pt x="0" y="0"/>
                </a:moveTo>
                <a:lnTo>
                  <a:pt x="5323259" y="0"/>
                </a:lnTo>
                <a:lnTo>
                  <a:pt x="7912625" y="686816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09600"/>
            <a:endParaRPr sz="24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梯形 1"/>
          <p:cNvSpPr/>
          <p:nvPr/>
        </p:nvSpPr>
        <p:spPr>
          <a:xfrm>
            <a:off x="5236202" y="1"/>
            <a:ext cx="9355493" cy="6868160"/>
          </a:xfrm>
          <a:prstGeom prst="trapezoid">
            <a:avLst>
              <a:gd name="adj" fmla="val 32871"/>
            </a:avLst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srgbClr val="FFFFFF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" name="íṡľíḍè-Freeform 3"/>
          <p:cNvSpPr/>
          <p:nvPr/>
        </p:nvSpPr>
        <p:spPr>
          <a:xfrm flipH="1">
            <a:off x="5019603" y="2636912"/>
            <a:ext cx="7172396" cy="2420888"/>
          </a:xfrm>
          <a:custGeom>
            <a:avLst/>
            <a:gdLst>
              <a:gd name="connsiteX0" fmla="*/ 0 w 7103594"/>
              <a:gd name="connsiteY0" fmla="*/ 0 h 6858000"/>
              <a:gd name="connsiteX1" fmla="*/ 5389094 w 7103594"/>
              <a:gd name="connsiteY1" fmla="*/ 0 h 6858000"/>
              <a:gd name="connsiteX2" fmla="*/ 7103594 w 7103594"/>
              <a:gd name="connsiteY2" fmla="*/ 6858000 h 6858000"/>
              <a:gd name="connsiteX3" fmla="*/ 0 w 7103594"/>
              <a:gd name="connsiteY3" fmla="*/ 6858000 h 6858000"/>
              <a:gd name="connsiteX0-1" fmla="*/ 0 w 7103594"/>
              <a:gd name="connsiteY0-2" fmla="*/ 0 h 6858000"/>
              <a:gd name="connsiteX1-3" fmla="*/ 6309746 w 7103594"/>
              <a:gd name="connsiteY1-4" fmla="*/ 115985 h 6858000"/>
              <a:gd name="connsiteX2-5" fmla="*/ 7103594 w 7103594"/>
              <a:gd name="connsiteY2-6" fmla="*/ 6858000 h 6858000"/>
              <a:gd name="connsiteX3-7" fmla="*/ 0 w 7103594"/>
              <a:gd name="connsiteY3-8" fmla="*/ 6858000 h 6858000"/>
              <a:gd name="connsiteX4" fmla="*/ 0 w 7103594"/>
              <a:gd name="connsiteY4" fmla="*/ 0 h 6858000"/>
              <a:gd name="connsiteX0-9" fmla="*/ 0 w 7178749"/>
              <a:gd name="connsiteY0-10" fmla="*/ 0 h 6858000"/>
              <a:gd name="connsiteX1-11" fmla="*/ 6309746 w 7178749"/>
              <a:gd name="connsiteY1-12" fmla="*/ 115985 h 6858000"/>
              <a:gd name="connsiteX2-13" fmla="*/ 7178749 w 7178749"/>
              <a:gd name="connsiteY2-14" fmla="*/ 6858000 h 6858000"/>
              <a:gd name="connsiteX3-15" fmla="*/ 0 w 7178749"/>
              <a:gd name="connsiteY3-16" fmla="*/ 6858000 h 6858000"/>
              <a:gd name="connsiteX4-17" fmla="*/ 0 w 7178749"/>
              <a:gd name="connsiteY4-18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7178749" h="6858000">
                <a:moveTo>
                  <a:pt x="0" y="0"/>
                </a:moveTo>
                <a:lnTo>
                  <a:pt x="6309746" y="115985"/>
                </a:lnTo>
                <a:lnTo>
                  <a:pt x="717874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614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íṡľíḍè-Rectangle 8"/>
          <p:cNvSpPr/>
          <p:nvPr/>
        </p:nvSpPr>
        <p:spPr bwMode="auto">
          <a:xfrm>
            <a:off x="6044231" y="3736209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algn="r" defTabSz="609600">
              <a:lnSpc>
                <a:spcPct val="12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335" dirty="0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335" dirty="0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 （建议使用主题字体）</a:t>
            </a:r>
          </a:p>
        </p:txBody>
      </p:sp>
      <p:sp>
        <p:nvSpPr>
          <p:cNvPr id="10" name="i$liḋe-文本框 8"/>
          <p:cNvSpPr txBox="1"/>
          <p:nvPr/>
        </p:nvSpPr>
        <p:spPr bwMode="auto">
          <a:xfrm>
            <a:off x="6044231" y="3304656"/>
            <a:ext cx="264209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92500"/>
          </a:bodyPr>
          <a:lstStyle/>
          <a:p>
            <a:pPr algn="r" defTabSz="609600">
              <a:lnSpc>
                <a:spcPct val="11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1" name="i$liḋe-Freeform 10"/>
          <p:cNvSpPr/>
          <p:nvPr/>
        </p:nvSpPr>
        <p:spPr bwMode="auto">
          <a:xfrm>
            <a:off x="10049372" y="3238703"/>
            <a:ext cx="1128803" cy="1076535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7" name="i$liḋe-文本框 11"/>
          <p:cNvSpPr txBox="1"/>
          <p:nvPr/>
        </p:nvSpPr>
        <p:spPr>
          <a:xfrm>
            <a:off x="808076" y="3001941"/>
            <a:ext cx="3564541" cy="728231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 lnSpcReduction="20000"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2400" b="1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此部分内容作为文字排版占位显示（建议使用主题字体）</a:t>
            </a:r>
            <a:endParaRPr lang="zh-CN" altLang="en-US" sz="2400" b="1" dirty="0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8" name="i$liḋe-Rectangle 7"/>
          <p:cNvSpPr/>
          <p:nvPr/>
        </p:nvSpPr>
        <p:spPr>
          <a:xfrm>
            <a:off x="808078" y="3854002"/>
            <a:ext cx="3564541" cy="69799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defTabSz="609600"/>
            <a:r>
              <a:rPr lang="zh-CN" altLang="en-US" sz="16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通常规则为在</a:t>
            </a:r>
            <a:r>
              <a:rPr lang="en-US" altLang="zh-CN" sz="16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PPT</a:t>
            </a:r>
            <a:r>
              <a:rPr lang="zh-CN" altLang="en-US" sz="16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文档下中英文各使用一种字体以保持全文档统一</a:t>
            </a:r>
            <a:endParaRPr lang="zh-CN" altLang="en-US" sz="1600" dirty="0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20" name="MH_Entry_1">
            <a:hlinkClick r:id="rId7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2656" y="213343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135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" y="112425"/>
            <a:ext cx="907271" cy="897180"/>
          </a:xfrm>
          <a:prstGeom prst="rect">
            <a:avLst/>
          </a:prstGeom>
        </p:spPr>
      </p:pic>
      <p:sp>
        <p:nvSpPr>
          <p:cNvPr id="22" name="矩形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155" y="611067"/>
            <a:ext cx="2555875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  <p:sp>
        <p:nvSpPr>
          <p:cNvPr id="23" name="Shape 980"/>
          <p:cNvSpPr/>
          <p:nvPr/>
        </p:nvSpPr>
        <p:spPr>
          <a:xfrm>
            <a:off x="338891" y="375664"/>
            <a:ext cx="600813" cy="57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  <p:bldP spid="10" grpId="0"/>
      <p:bldP spid="11" grpId="0" animBg="1"/>
      <p:bldP spid="7" grpId="0"/>
      <p:bldP spid="8" grpId="0"/>
      <p:bldP spid="20" grpId="0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îṥļîḑé-Connector: Elbow 2"/>
          <p:cNvCxnSpPr/>
          <p:nvPr/>
        </p:nvCxnSpPr>
        <p:spPr>
          <a:xfrm rot="5400000" flipH="1" flipV="1">
            <a:off x="6080077" y="-1052690"/>
            <a:ext cx="18575" cy="7216015"/>
          </a:xfrm>
          <a:prstGeom prst="bentConnector3">
            <a:avLst>
              <a:gd name="adj1" fmla="val 2117646"/>
            </a:avLst>
          </a:prstGeom>
          <a:ln w="190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îṥļîḑé-Connector: Elbow 3"/>
          <p:cNvCxnSpPr/>
          <p:nvPr/>
        </p:nvCxnSpPr>
        <p:spPr>
          <a:xfrm rot="5400000">
            <a:off x="6080075" y="872519"/>
            <a:ext cx="18575" cy="7216015"/>
          </a:xfrm>
          <a:prstGeom prst="bentConnector3">
            <a:avLst>
              <a:gd name="adj1" fmla="val 2117646"/>
            </a:avLst>
          </a:prstGeom>
          <a:ln w="190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îṥļîḑé-Rectangle: Rounded Corners 8"/>
          <p:cNvSpPr/>
          <p:nvPr/>
        </p:nvSpPr>
        <p:spPr>
          <a:xfrm>
            <a:off x="4785523" y="1952865"/>
            <a:ext cx="2556044" cy="45553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19" name="îṥļîḑé-TextBox 9"/>
          <p:cNvSpPr txBox="1"/>
          <p:nvPr/>
        </p:nvSpPr>
        <p:spPr bwMode="auto">
          <a:xfrm>
            <a:off x="5519727" y="2037639"/>
            <a:ext cx="1087636" cy="214523"/>
          </a:xfrm>
          <a:prstGeom prst="roundRect">
            <a:avLst/>
          </a:prstGeom>
          <a:noFill/>
          <a:sp3d prstMaterial="matte">
            <a:bevelT w="1270" h="1270"/>
          </a:sp3d>
        </p:spPr>
        <p:txBody>
          <a:bodyPr wrap="none" lIns="0" tIns="0" rIns="0" bIns="0">
            <a:normAutofit fontScale="77500" lnSpcReduction="20000"/>
          </a:bodyPr>
          <a:lstStyle/>
          <a:p>
            <a:pPr algn="ctr" defTabSz="609600">
              <a:buClr>
                <a:prstClr val="white"/>
              </a:buClr>
              <a:defRPr/>
            </a:pPr>
            <a:r>
              <a:rPr lang="zh-CN" altLang="en-US" sz="1865" b="1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6" name="îṥļîḑé-Rectangle: Rounded Corners 11"/>
          <p:cNvSpPr/>
          <p:nvPr/>
        </p:nvSpPr>
        <p:spPr>
          <a:xfrm>
            <a:off x="4785521" y="4627473"/>
            <a:ext cx="2556044" cy="45553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17" name="îṥļîḑé-TextBox 12"/>
          <p:cNvSpPr txBox="1"/>
          <p:nvPr/>
        </p:nvSpPr>
        <p:spPr bwMode="auto">
          <a:xfrm>
            <a:off x="5519725" y="4712247"/>
            <a:ext cx="1087636" cy="214523"/>
          </a:xfrm>
          <a:prstGeom prst="roundRect">
            <a:avLst/>
          </a:prstGeom>
          <a:noFill/>
          <a:sp3d prstMaterial="matte">
            <a:bevelT w="1270" h="1270"/>
          </a:sp3d>
        </p:spPr>
        <p:txBody>
          <a:bodyPr wrap="none" lIns="0" tIns="0" rIns="0" bIns="0">
            <a:normAutofit fontScale="77500" lnSpcReduction="20000"/>
          </a:bodyPr>
          <a:lstStyle/>
          <a:p>
            <a:pPr algn="ctr" defTabSz="609600">
              <a:buClr>
                <a:prstClr val="white"/>
              </a:buClr>
              <a:defRPr/>
            </a:pPr>
            <a:r>
              <a:rPr lang="zh-CN" altLang="en-US" sz="1865" b="1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7" name="îṥļîḑé-Oval 14"/>
          <p:cNvSpPr/>
          <p:nvPr/>
        </p:nvSpPr>
        <p:spPr>
          <a:xfrm>
            <a:off x="1495123" y="2581078"/>
            <a:ext cx="1972460" cy="1972420"/>
          </a:xfrm>
          <a:prstGeom prst="ellipse">
            <a:avLst/>
          </a:prstGeom>
          <a:solidFill>
            <a:schemeClr val="accent1"/>
          </a:solidFill>
          <a:ln w="15875">
            <a:noFill/>
            <a:miter lim="800000"/>
          </a:ln>
        </p:spPr>
        <p:txBody>
          <a:bodyPr anchor="ctr"/>
          <a:lstStyle/>
          <a:p>
            <a:pPr algn="ctr" defTabSz="609600"/>
            <a:endParaRPr sz="2400" dirty="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8" name="îṥļîḑé-Oval 17"/>
          <p:cNvSpPr/>
          <p:nvPr/>
        </p:nvSpPr>
        <p:spPr>
          <a:xfrm>
            <a:off x="8690095" y="2580715"/>
            <a:ext cx="1973220" cy="1973179"/>
          </a:xfrm>
          <a:prstGeom prst="ellipse">
            <a:avLst/>
          </a:prstGeom>
          <a:solidFill>
            <a:schemeClr val="accent2"/>
          </a:solidFill>
          <a:ln w="15875">
            <a:noFill/>
            <a:miter lim="800000"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14" name="îṥļîḑé-TextBox 22"/>
          <p:cNvSpPr txBox="1"/>
          <p:nvPr/>
        </p:nvSpPr>
        <p:spPr>
          <a:xfrm>
            <a:off x="5151711" y="3018335"/>
            <a:ext cx="1723549" cy="400103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pPr algn="ctr" defTabSz="609600">
              <a:buClr>
                <a:srgbClr val="3E2A78">
                  <a:lumMod val="85000"/>
                  <a:lumOff val="15000"/>
                </a:srgbClr>
              </a:buClr>
              <a:buSzPct val="105000"/>
            </a:pPr>
            <a:r>
              <a:rPr lang="zh-CN" altLang="en-US" sz="2665" b="1">
                <a:solidFill>
                  <a:srgbClr val="3E2A78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5" name="îṥļîḑé-Rectangle 23"/>
          <p:cNvSpPr/>
          <p:nvPr/>
        </p:nvSpPr>
        <p:spPr>
          <a:xfrm>
            <a:off x="4499269" y="3407064"/>
            <a:ext cx="3028432" cy="60015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algn="ctr" defTabSz="609600">
              <a:lnSpc>
                <a:spcPct val="120000"/>
              </a:lnSpc>
              <a:defRPr/>
            </a:pPr>
            <a:r>
              <a:rPr lang="zh-CN" altLang="en-US" sz="1465" dirty="0">
                <a:solidFill>
                  <a:srgbClr val="3E2A78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</a:t>
            </a:r>
            <a:br>
              <a:rPr lang="zh-CN" altLang="en-US" sz="1465" dirty="0">
                <a:solidFill>
                  <a:srgbClr val="3E2A78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465" dirty="0">
                <a:solidFill>
                  <a:srgbClr val="3E2A78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10" name="îṥļîḑé-Freeform: Shape 25"/>
          <p:cNvSpPr/>
          <p:nvPr/>
        </p:nvSpPr>
        <p:spPr bwMode="auto">
          <a:xfrm>
            <a:off x="9355006" y="2872517"/>
            <a:ext cx="683748" cy="683736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11" name="îṥļîḑé-Freeform: Shape 26"/>
          <p:cNvSpPr/>
          <p:nvPr/>
        </p:nvSpPr>
        <p:spPr bwMode="auto">
          <a:xfrm>
            <a:off x="2139479" y="2872517"/>
            <a:ext cx="683748" cy="683736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12" name="îṥļîḑé-Rectangle 27"/>
          <p:cNvSpPr/>
          <p:nvPr/>
        </p:nvSpPr>
        <p:spPr>
          <a:xfrm>
            <a:off x="1870603" y="3661965"/>
            <a:ext cx="1261884" cy="41549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 defTabSz="609600">
              <a:defRPr/>
            </a:pPr>
            <a:r>
              <a:rPr lang="zh-CN" altLang="en-US" sz="1865" b="1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3" name="îṥļîḑé-Rectangle 28"/>
          <p:cNvSpPr/>
          <p:nvPr/>
        </p:nvSpPr>
        <p:spPr>
          <a:xfrm>
            <a:off x="9065938" y="3661965"/>
            <a:ext cx="1261884" cy="41549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 defTabSz="609600">
              <a:defRPr/>
            </a:pPr>
            <a:r>
              <a:rPr lang="zh-CN" altLang="en-US" sz="1865" b="1" dirty="0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8" name="MH_Entry_1">
            <a:hlinkClick r:id="rId7" action="ppaction://hlinksldjump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72656" y="213343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135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" y="112425"/>
            <a:ext cx="907271" cy="897180"/>
          </a:xfrm>
          <a:prstGeom prst="rect">
            <a:avLst/>
          </a:prstGeom>
        </p:spPr>
      </p:pic>
      <p:sp>
        <p:nvSpPr>
          <p:cNvPr id="30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1155" y="611067"/>
            <a:ext cx="2555875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  <p:sp>
        <p:nvSpPr>
          <p:cNvPr id="31" name="Shape 980"/>
          <p:cNvSpPr/>
          <p:nvPr/>
        </p:nvSpPr>
        <p:spPr>
          <a:xfrm>
            <a:off x="338891" y="375664"/>
            <a:ext cx="600813" cy="57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6" grpId="0" animBg="1"/>
      <p:bldP spid="17" grpId="0"/>
      <p:bldP spid="7" grpId="0" animBg="1"/>
      <p:bldP spid="8" grpId="0" animBg="1"/>
      <p:bldP spid="14" grpId="0"/>
      <p:bldP spid="15" grpId="0"/>
      <p:bldP spid="10" grpId="0" animBg="1"/>
      <p:bldP spid="11" grpId="0" animBg="1"/>
      <p:bldP spid="12" grpId="0"/>
      <p:bldP spid="13" grpId="0"/>
      <p:bldP spid="28" grpId="0"/>
      <p:bldP spid="30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ślíḋè-Rectangle: Rounded Corners 3"/>
          <p:cNvSpPr/>
          <p:nvPr/>
        </p:nvSpPr>
        <p:spPr>
          <a:xfrm>
            <a:off x="7269606" y="2471485"/>
            <a:ext cx="3723839" cy="570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 lnSpcReduction="10000"/>
          </a:bodyPr>
          <a:lstStyle/>
          <a:p>
            <a:pPr algn="ctr" defTabSz="609600"/>
            <a:r>
              <a:rPr lang="zh-CN" altLang="en-US" sz="2135" b="1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4" name="íślíḋè-Rectangle: Rounded Corners 74"/>
          <p:cNvSpPr/>
          <p:nvPr/>
        </p:nvSpPr>
        <p:spPr>
          <a:xfrm>
            <a:off x="7327338" y="3041503"/>
            <a:ext cx="3239703" cy="5700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 defTabSz="609600"/>
            <a:r>
              <a:rPr lang="zh-CN" altLang="en-US" sz="2135" b="1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5" name="íślíḋè-Rectangle: Rounded Corners 75"/>
          <p:cNvSpPr/>
          <p:nvPr/>
        </p:nvSpPr>
        <p:spPr>
          <a:xfrm>
            <a:off x="7385075" y="3611523"/>
            <a:ext cx="2755559" cy="5700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 defTabSz="609600"/>
            <a:r>
              <a:rPr lang="zh-CN" altLang="en-US" sz="2135" b="1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1" name="íślíḋè-Rectangle 69"/>
          <p:cNvSpPr/>
          <p:nvPr/>
        </p:nvSpPr>
        <p:spPr>
          <a:xfrm rot="19891913">
            <a:off x="7224930" y="4437488"/>
            <a:ext cx="404383" cy="15979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" name="íślíḋè-Oval 70"/>
          <p:cNvSpPr/>
          <p:nvPr/>
        </p:nvSpPr>
        <p:spPr>
          <a:xfrm rot="19891913">
            <a:off x="5680116" y="2285875"/>
            <a:ext cx="2346184" cy="23461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" name="íślíḋè-Oval 71"/>
          <p:cNvSpPr/>
          <p:nvPr/>
        </p:nvSpPr>
        <p:spPr>
          <a:xfrm rot="19891913">
            <a:off x="5919320" y="2525077"/>
            <a:ext cx="1867779" cy="1867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" name="íślíḋè-Rectangle: Top Corners Rounded 72"/>
          <p:cNvSpPr/>
          <p:nvPr/>
        </p:nvSpPr>
        <p:spPr>
          <a:xfrm rot="19891913">
            <a:off x="7278302" y="4571545"/>
            <a:ext cx="477905" cy="224127"/>
          </a:xfrm>
          <a:prstGeom prst="round2SameRect">
            <a:avLst>
              <a:gd name="adj1" fmla="val 15385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" name="íślíḋè-Rectangle: Top Corners Rounded 73"/>
          <p:cNvSpPr/>
          <p:nvPr/>
        </p:nvSpPr>
        <p:spPr>
          <a:xfrm rot="19891913" flipV="1">
            <a:off x="7583314" y="4688682"/>
            <a:ext cx="528453" cy="1208087"/>
          </a:xfrm>
          <a:prstGeom prst="round2SameRect">
            <a:avLst>
              <a:gd name="adj1" fmla="val 15385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íślíḋè-Oval 4"/>
          <p:cNvSpPr/>
          <p:nvPr/>
        </p:nvSpPr>
        <p:spPr>
          <a:xfrm>
            <a:off x="10463380" y="2510575"/>
            <a:ext cx="491845" cy="491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 defTabSz="609600"/>
            <a:r>
              <a:rPr lang="ar-SA" sz="1865" b="1">
                <a:solidFill>
                  <a:srgbClr val="3E2A78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íślíḋè-Oval 76"/>
          <p:cNvSpPr/>
          <p:nvPr/>
        </p:nvSpPr>
        <p:spPr>
          <a:xfrm>
            <a:off x="10042476" y="3087642"/>
            <a:ext cx="491845" cy="491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 defTabSz="609600"/>
            <a:r>
              <a:rPr lang="ar-SA" sz="1865" b="1">
                <a:solidFill>
                  <a:srgbClr val="3E2A78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íślíḋè-Oval 77"/>
          <p:cNvSpPr/>
          <p:nvPr/>
        </p:nvSpPr>
        <p:spPr>
          <a:xfrm>
            <a:off x="9616074" y="3656238"/>
            <a:ext cx="491845" cy="491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 defTabSz="609600"/>
            <a:r>
              <a:rPr lang="ar-SA" sz="1865" b="1">
                <a:solidFill>
                  <a:srgbClr val="3E2A78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9" name="íślíḋè-Straight Connector 82"/>
          <p:cNvCxnSpPr/>
          <p:nvPr/>
        </p:nvCxnSpPr>
        <p:spPr>
          <a:xfrm flipH="1" flipV="1">
            <a:off x="5499972" y="2107315"/>
            <a:ext cx="568715" cy="47532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íślíḋè-Straight Connector 83"/>
          <p:cNvCxnSpPr/>
          <p:nvPr/>
        </p:nvCxnSpPr>
        <p:spPr>
          <a:xfrm flipH="1">
            <a:off x="3966041" y="2109352"/>
            <a:ext cx="154224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íślíḋè-Straight Connector 86"/>
          <p:cNvCxnSpPr/>
          <p:nvPr/>
        </p:nvCxnSpPr>
        <p:spPr>
          <a:xfrm flipH="1">
            <a:off x="4163699" y="3448425"/>
            <a:ext cx="153505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íślíḋè-Straight Connector 89"/>
          <p:cNvCxnSpPr/>
          <p:nvPr/>
        </p:nvCxnSpPr>
        <p:spPr>
          <a:xfrm flipH="1">
            <a:off x="5526327" y="4366047"/>
            <a:ext cx="568715" cy="47532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íślíḋè-Straight Connector 90"/>
          <p:cNvCxnSpPr/>
          <p:nvPr/>
        </p:nvCxnSpPr>
        <p:spPr>
          <a:xfrm flipH="1" flipV="1">
            <a:off x="3992395" y="4839336"/>
            <a:ext cx="154224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íślíḋè-TextBox 32"/>
          <p:cNvSpPr txBox="1"/>
          <p:nvPr/>
        </p:nvSpPr>
        <p:spPr bwMode="auto">
          <a:xfrm>
            <a:off x="719138" y="1804841"/>
            <a:ext cx="3246905" cy="602345"/>
          </a:xfrm>
          <a:prstGeom prst="rect">
            <a:avLst/>
          </a:prstGeom>
          <a:noFill/>
        </p:spPr>
        <p:txBody>
          <a:bodyPr wrap="square" lIns="120000" tIns="62400" rIns="720000" bIns="62400">
            <a:normAutofit fontScale="85000" lnSpcReduction="10000"/>
          </a:bodyPr>
          <a:lstStyle/>
          <a:p>
            <a:pPr algn="r" defTabSz="609600">
              <a:lnSpc>
                <a:spcPct val="120000"/>
              </a:lnSpc>
            </a:pPr>
            <a:r>
              <a:rPr lang="zh-CN" altLang="en-US" sz="1465">
                <a:solidFill>
                  <a:srgbClr val="3E2A78">
                    <a:lumMod val="85000"/>
                    <a:lumOff val="15000"/>
                  </a:srgbClr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</a:t>
            </a:r>
            <a:br>
              <a:rPr lang="zh-CN" altLang="en-US" sz="1465">
                <a:solidFill>
                  <a:srgbClr val="3E2A78">
                    <a:lumMod val="85000"/>
                    <a:lumOff val="15000"/>
                  </a:srgbClr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465">
                <a:solidFill>
                  <a:srgbClr val="3E2A78">
                    <a:lumMod val="85000"/>
                    <a:lumOff val="15000"/>
                  </a:srgbClr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14" name="íślíḋè-TextBox 35"/>
          <p:cNvSpPr txBox="1"/>
          <p:nvPr/>
        </p:nvSpPr>
        <p:spPr bwMode="auto">
          <a:xfrm>
            <a:off x="916794" y="3137152"/>
            <a:ext cx="3246905" cy="602345"/>
          </a:xfrm>
          <a:prstGeom prst="rect">
            <a:avLst/>
          </a:prstGeom>
          <a:noFill/>
        </p:spPr>
        <p:txBody>
          <a:bodyPr wrap="square" lIns="120000" tIns="62400" rIns="720000" bIns="62400">
            <a:normAutofit fontScale="85000" lnSpcReduction="10000"/>
          </a:bodyPr>
          <a:lstStyle/>
          <a:p>
            <a:pPr algn="r" defTabSz="609600">
              <a:lnSpc>
                <a:spcPct val="120000"/>
              </a:lnSpc>
            </a:pPr>
            <a:r>
              <a:rPr lang="zh-CN" altLang="en-US" sz="1465">
                <a:solidFill>
                  <a:srgbClr val="3E2A78">
                    <a:lumMod val="85000"/>
                    <a:lumOff val="15000"/>
                  </a:srgbClr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</a:t>
            </a:r>
            <a:br>
              <a:rPr lang="zh-CN" altLang="en-US" sz="1465">
                <a:solidFill>
                  <a:srgbClr val="3E2A78">
                    <a:lumMod val="85000"/>
                    <a:lumOff val="15000"/>
                  </a:srgbClr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465">
                <a:solidFill>
                  <a:srgbClr val="3E2A78">
                    <a:lumMod val="85000"/>
                    <a:lumOff val="15000"/>
                  </a:srgbClr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15" name="íślíḋè-TextBox 36"/>
          <p:cNvSpPr txBox="1"/>
          <p:nvPr/>
        </p:nvSpPr>
        <p:spPr bwMode="auto">
          <a:xfrm>
            <a:off x="745493" y="4517392"/>
            <a:ext cx="3246905" cy="602345"/>
          </a:xfrm>
          <a:prstGeom prst="rect">
            <a:avLst/>
          </a:prstGeom>
          <a:noFill/>
        </p:spPr>
        <p:txBody>
          <a:bodyPr wrap="square" lIns="120000" tIns="62400" rIns="720000" bIns="62400">
            <a:normAutofit fontScale="85000" lnSpcReduction="10000"/>
          </a:bodyPr>
          <a:lstStyle/>
          <a:p>
            <a:pPr algn="r" defTabSz="609600">
              <a:lnSpc>
                <a:spcPct val="120000"/>
              </a:lnSpc>
            </a:pPr>
            <a:r>
              <a:rPr lang="zh-CN" altLang="en-US" sz="1465">
                <a:solidFill>
                  <a:srgbClr val="3E2A78">
                    <a:lumMod val="85000"/>
                    <a:lumOff val="15000"/>
                  </a:srgbClr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</a:t>
            </a:r>
            <a:br>
              <a:rPr lang="zh-CN" altLang="en-US" sz="1465">
                <a:solidFill>
                  <a:srgbClr val="3E2A78">
                    <a:lumMod val="85000"/>
                    <a:lumOff val="15000"/>
                  </a:srgbClr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465">
                <a:solidFill>
                  <a:srgbClr val="3E2A78">
                    <a:lumMod val="85000"/>
                    <a:lumOff val="15000"/>
                  </a:srgbClr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16" name="íślíḋè-Freeform: Shape 40"/>
          <p:cNvSpPr/>
          <p:nvPr/>
        </p:nvSpPr>
        <p:spPr bwMode="auto">
          <a:xfrm>
            <a:off x="6397110" y="2983977"/>
            <a:ext cx="936620" cy="936620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34" name="MH_Entry_1">
            <a:hlinkClick r:id="rId6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2656" y="213343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135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" y="112425"/>
            <a:ext cx="907271" cy="897180"/>
          </a:xfrm>
          <a:prstGeom prst="rect">
            <a:avLst/>
          </a:prstGeom>
        </p:spPr>
      </p:pic>
      <p:sp>
        <p:nvSpPr>
          <p:cNvPr id="36" name="矩形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155" y="611067"/>
            <a:ext cx="2555875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  <p:sp>
        <p:nvSpPr>
          <p:cNvPr id="37" name="Shape 980"/>
          <p:cNvSpPr/>
          <p:nvPr/>
        </p:nvSpPr>
        <p:spPr>
          <a:xfrm>
            <a:off x="338891" y="375664"/>
            <a:ext cx="600813" cy="57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 animBg="1"/>
      <p:bldP spid="34" grpId="0"/>
      <p:bldP spid="36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84" y="104852"/>
            <a:ext cx="6236701" cy="6858000"/>
          </a:xfrm>
          <a:prstGeom prst="rect">
            <a:avLst/>
          </a:prstGeom>
        </p:spPr>
      </p:pic>
      <p:sp>
        <p:nvSpPr>
          <p:cNvPr id="3074" name="任意多边形 9"/>
          <p:cNvSpPr/>
          <p:nvPr>
            <p:custDataLst>
              <p:tags r:id="rId3"/>
            </p:custDataLst>
          </p:nvPr>
        </p:nvSpPr>
        <p:spPr bwMode="auto">
          <a:xfrm>
            <a:off x="3670975" y="4547252"/>
            <a:ext cx="720725" cy="750888"/>
          </a:xfrm>
          <a:custGeom>
            <a:avLst/>
            <a:gdLst>
              <a:gd name="T0" fmla="*/ 0 w 952500"/>
              <a:gd name="T1" fmla="*/ 0 h 1054100"/>
              <a:gd name="T2" fmla="*/ 54108 w 952500"/>
              <a:gd name="T3" fmla="*/ 98115 h 1054100"/>
              <a:gd name="T4" fmla="*/ 135269 w 952500"/>
              <a:gd name="T5" fmla="*/ 82747 h 1054100"/>
              <a:gd name="T6" fmla="*/ 0 w 952500"/>
              <a:gd name="T7" fmla="*/ 0 h 1054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2500" h="10541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defTabSz="609600"/>
            <a:endParaRPr lang="zh-CN" altLang="en-US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076" name="任意多边形 11"/>
          <p:cNvSpPr/>
          <p:nvPr>
            <p:custDataLst>
              <p:tags r:id="rId4"/>
            </p:custDataLst>
          </p:nvPr>
        </p:nvSpPr>
        <p:spPr bwMode="auto">
          <a:xfrm>
            <a:off x="3602947" y="1424131"/>
            <a:ext cx="5828715" cy="3144695"/>
          </a:xfrm>
          <a:custGeom>
            <a:avLst/>
            <a:gdLst>
              <a:gd name="T0" fmla="*/ 0 w 5202646"/>
              <a:gd name="T1" fmla="*/ 622498 h 2806338"/>
              <a:gd name="T2" fmla="*/ 5199790 w 5202646"/>
              <a:gd name="T3" fmla="*/ 0 h 2806338"/>
              <a:gd name="T4" fmla="*/ 4099846 w 5202646"/>
              <a:gd name="T5" fmla="*/ 2694468 h 2806338"/>
              <a:gd name="T6" fmla="*/ 368097 w 5202646"/>
              <a:gd name="T7" fmla="*/ 2808872 h 2806338"/>
              <a:gd name="T8" fmla="*/ 0 w 5202646"/>
              <a:gd name="T9" fmla="*/ 622498 h 2806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02646" h="2806338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chemeClr val="tx1">
              <a:lumMod val="50000"/>
              <a:alpha val="85000"/>
            </a:schemeClr>
          </a:solidFill>
          <a:ln>
            <a:noFill/>
          </a:ln>
        </p:spPr>
        <p:txBody>
          <a:bodyPr anchor="ctr"/>
          <a:lstStyle/>
          <a:p>
            <a:pPr defTabSz="609600"/>
            <a:endParaRPr lang="zh-CN" altLang="en-US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077" name="任意多边形 12"/>
          <p:cNvSpPr/>
          <p:nvPr>
            <p:custDataLst>
              <p:tags r:id="rId5"/>
            </p:custDataLst>
          </p:nvPr>
        </p:nvSpPr>
        <p:spPr bwMode="auto">
          <a:xfrm>
            <a:off x="8397877" y="4010025"/>
            <a:ext cx="442913" cy="558800"/>
          </a:xfrm>
          <a:custGeom>
            <a:avLst/>
            <a:gdLst>
              <a:gd name="T0" fmla="*/ 0 w 292100"/>
              <a:gd name="T1" fmla="*/ 235066 h 368300"/>
              <a:gd name="T2" fmla="*/ 5383193 w 292100"/>
              <a:gd name="T3" fmla="*/ 0 h 368300"/>
              <a:gd name="T4" fmla="*/ 1404316 w 292100"/>
              <a:gd name="T5" fmla="*/ 6816859 h 368300"/>
              <a:gd name="T6" fmla="*/ 0 w 292100"/>
              <a:gd name="T7" fmla="*/ 235066 h 368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100" h="3683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defTabSz="609600"/>
            <a:endParaRPr lang="zh-CN" altLang="en-US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078" name="任意多边形 13"/>
          <p:cNvSpPr/>
          <p:nvPr>
            <p:custDataLst>
              <p:tags r:id="rId6"/>
            </p:custDataLst>
          </p:nvPr>
        </p:nvSpPr>
        <p:spPr bwMode="auto">
          <a:xfrm>
            <a:off x="7677152" y="4670426"/>
            <a:ext cx="809625" cy="285751"/>
          </a:xfrm>
          <a:custGeom>
            <a:avLst/>
            <a:gdLst>
              <a:gd name="T0" fmla="*/ 0 w 647700"/>
              <a:gd name="T1" fmla="*/ 242235 h 228600"/>
              <a:gd name="T2" fmla="*/ 3088475 w 647700"/>
              <a:gd name="T3" fmla="*/ 0 h 228600"/>
              <a:gd name="T4" fmla="*/ 302794 w 647700"/>
              <a:gd name="T5" fmla="*/ 1090051 h 228600"/>
              <a:gd name="T6" fmla="*/ 0 w 647700"/>
              <a:gd name="T7" fmla="*/ 242235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7700" h="2286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defTabSz="609600"/>
            <a:endParaRPr lang="zh-CN" altLang="en-US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079" name="任意多边形 15"/>
          <p:cNvSpPr/>
          <p:nvPr>
            <p:custDataLst>
              <p:tags r:id="rId7"/>
            </p:custDataLst>
          </p:nvPr>
        </p:nvSpPr>
        <p:spPr bwMode="auto">
          <a:xfrm>
            <a:off x="4310064" y="2894013"/>
            <a:ext cx="3571875" cy="558800"/>
          </a:xfrm>
          <a:custGeom>
            <a:avLst/>
            <a:gdLst>
              <a:gd name="T0" fmla="*/ 0 w 3456384"/>
              <a:gd name="T1" fmla="*/ 0 h 3882329"/>
              <a:gd name="T2" fmla="*/ 4495894 w 3456384"/>
              <a:gd name="T3" fmla="*/ 0 h 3882329"/>
              <a:gd name="T4" fmla="*/ 0 w 3456384"/>
              <a:gd name="T5" fmla="*/ 0 h 3882329"/>
              <a:gd name="T6" fmla="*/ 0 w 3456384"/>
              <a:gd name="T7" fmla="*/ 0 h 3882329"/>
              <a:gd name="T8" fmla="*/ 4495894 w 3456384"/>
              <a:gd name="T9" fmla="*/ 0 h 3882329"/>
              <a:gd name="T10" fmla="*/ 0 w 3456384"/>
              <a:gd name="T11" fmla="*/ 0 h 38823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56384"/>
              <a:gd name="T19" fmla="*/ 0 h 3882329"/>
              <a:gd name="T20" fmla="*/ 3456384 w 3456384"/>
              <a:gd name="T21" fmla="*/ 3882329 h 38823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56384" h="3882329">
                <a:moveTo>
                  <a:pt x="0" y="3882329"/>
                </a:moveTo>
                <a:lnTo>
                  <a:pt x="3456384" y="3882329"/>
                </a:lnTo>
                <a:lnTo>
                  <a:pt x="0" y="3882329"/>
                </a:lnTo>
                <a:close/>
                <a:moveTo>
                  <a:pt x="0" y="0"/>
                </a:moveTo>
                <a:lnTo>
                  <a:pt x="3456384" y="0"/>
                </a:lnTo>
                <a:lnTo>
                  <a:pt x="0" y="0"/>
                </a:lnTo>
                <a:close/>
              </a:path>
            </a:pathLst>
          </a:custGeom>
          <a:solidFill>
            <a:srgbClr val="B80000"/>
          </a:solidFill>
          <a:ln w="9525">
            <a:solidFill>
              <a:srgbClr val="DEEBF7">
                <a:alpha val="87057"/>
              </a:srgbClr>
            </a:solidFill>
            <a:bevel/>
          </a:ln>
        </p:spPr>
        <p:txBody>
          <a:bodyPr lIns="0" tIns="72000" rIns="0" bIns="360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0" name="矩形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18064" y="3519488"/>
            <a:ext cx="25558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  <a:endParaRPr lang="zh-CN" altLang="en-US" sz="1400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6" grpId="0" animBg="1"/>
      <p:bldP spid="3077" grpId="0" animBg="1"/>
      <p:bldP spid="3078" grpId="0" animBg="1"/>
      <p:bldP spid="3079" grpId="0" animBg="1"/>
      <p:bldP spid="30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ṩľíḍè-Rounded Rectangle 2"/>
          <p:cNvSpPr/>
          <p:nvPr/>
        </p:nvSpPr>
        <p:spPr>
          <a:xfrm>
            <a:off x="990600" y="3360340"/>
            <a:ext cx="10210800" cy="17549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íṩľíḍè-Oval 3"/>
          <p:cNvSpPr/>
          <p:nvPr/>
        </p:nvSpPr>
        <p:spPr>
          <a:xfrm>
            <a:off x="2130743" y="2921000"/>
            <a:ext cx="1070135" cy="1070133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íṩľíḍè-Oval 4"/>
          <p:cNvSpPr/>
          <p:nvPr/>
        </p:nvSpPr>
        <p:spPr>
          <a:xfrm>
            <a:off x="6914991" y="3025299"/>
            <a:ext cx="861536" cy="861536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íṩľíḍè-Oval 5"/>
          <p:cNvSpPr/>
          <p:nvPr/>
        </p:nvSpPr>
        <p:spPr>
          <a:xfrm>
            <a:off x="4734561" y="3184843"/>
            <a:ext cx="542449" cy="542448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íṩľíḍè-Oval 6"/>
          <p:cNvSpPr/>
          <p:nvPr/>
        </p:nvSpPr>
        <p:spPr>
          <a:xfrm>
            <a:off x="9414512" y="3184843"/>
            <a:ext cx="542449" cy="542448"/>
          </a:xfrm>
          <a:prstGeom prst="ellipse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" name="íṩľíḍè-文本框 11"/>
          <p:cNvSpPr txBox="1"/>
          <p:nvPr/>
        </p:nvSpPr>
        <p:spPr>
          <a:xfrm>
            <a:off x="1819527" y="4475308"/>
            <a:ext cx="1692567" cy="524816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fontScale="85000" lnSpcReduction="20000"/>
          </a:bodyPr>
          <a:lstStyle/>
          <a:p>
            <a:pPr algn="ctr" defTabSz="609600">
              <a:lnSpc>
                <a:spcPct val="120000"/>
              </a:lnSpc>
              <a:spcBef>
                <a:spcPct val="0"/>
              </a:spcBef>
            </a:pPr>
            <a:r>
              <a:rPr lang="zh-CN" altLang="en-US" sz="133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（建议使用主题字体）</a:t>
            </a:r>
          </a:p>
        </p:txBody>
      </p:sp>
      <p:sp>
        <p:nvSpPr>
          <p:cNvPr id="23" name="íṩľíḍè-Rectangle 22"/>
          <p:cNvSpPr/>
          <p:nvPr/>
        </p:nvSpPr>
        <p:spPr>
          <a:xfrm>
            <a:off x="1819525" y="4223143"/>
            <a:ext cx="1692568" cy="272531"/>
          </a:xfrm>
          <a:prstGeom prst="rect">
            <a:avLst/>
          </a:prstGeom>
        </p:spPr>
        <p:txBody>
          <a:bodyPr wrap="none" lIns="0" tIns="0" rIns="0" bIns="0" anchor="ctr" anchorCtr="1">
            <a:normAutofit fontScale="85000" lnSpcReduction="20000"/>
          </a:bodyPr>
          <a:lstStyle/>
          <a:p>
            <a:pPr algn="ctr" defTabSz="1218565">
              <a:spcBef>
                <a:spcPct val="0"/>
              </a:spcBef>
              <a:defRPr/>
            </a:pPr>
            <a:r>
              <a:rPr lang="zh-CN" altLang="en-US" sz="2400" b="1">
                <a:solidFill>
                  <a:srgbClr val="861419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0" name="íṩľíḍè-文本框 17"/>
          <p:cNvSpPr txBox="1"/>
          <p:nvPr/>
        </p:nvSpPr>
        <p:spPr>
          <a:xfrm>
            <a:off x="6499478" y="4475308"/>
            <a:ext cx="1692567" cy="524816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fontScale="85000" lnSpcReduction="20000"/>
          </a:bodyPr>
          <a:lstStyle/>
          <a:p>
            <a:pPr algn="ctr" defTabSz="609600">
              <a:lnSpc>
                <a:spcPct val="12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（建议使用主题字体）</a:t>
            </a:r>
          </a:p>
        </p:txBody>
      </p:sp>
      <p:sp>
        <p:nvSpPr>
          <p:cNvPr id="21" name="íṩľíḍè-Rectangle 20"/>
          <p:cNvSpPr/>
          <p:nvPr/>
        </p:nvSpPr>
        <p:spPr>
          <a:xfrm>
            <a:off x="6499476" y="4223143"/>
            <a:ext cx="1692568" cy="272531"/>
          </a:xfrm>
          <a:prstGeom prst="rect">
            <a:avLst/>
          </a:prstGeom>
        </p:spPr>
        <p:txBody>
          <a:bodyPr wrap="none" lIns="0" tIns="0" rIns="0" bIns="0" anchor="ctr" anchorCtr="1">
            <a:normAutofit fontScale="85000" lnSpcReduction="20000"/>
          </a:bodyPr>
          <a:lstStyle/>
          <a:p>
            <a:pPr algn="ctr" defTabSz="1218565"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rgbClr val="94191E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8" name="íṩľíḍè-文本框 20"/>
          <p:cNvSpPr txBox="1"/>
          <p:nvPr/>
        </p:nvSpPr>
        <p:spPr>
          <a:xfrm>
            <a:off x="4156843" y="2393095"/>
            <a:ext cx="1692567" cy="524816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fontScale="85000" lnSpcReduction="20000"/>
          </a:bodyPr>
          <a:lstStyle/>
          <a:p>
            <a:pPr algn="ctr" defTabSz="609600">
              <a:lnSpc>
                <a:spcPct val="120000"/>
              </a:lnSpc>
              <a:spcBef>
                <a:spcPct val="0"/>
              </a:spcBef>
            </a:pPr>
            <a:r>
              <a:rPr lang="zh-CN" altLang="en-US" sz="133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（建议使用主题字体）</a:t>
            </a:r>
          </a:p>
        </p:txBody>
      </p:sp>
      <p:sp>
        <p:nvSpPr>
          <p:cNvPr id="19" name="íṩľíḍè-Rectangle 18"/>
          <p:cNvSpPr/>
          <p:nvPr/>
        </p:nvSpPr>
        <p:spPr>
          <a:xfrm>
            <a:off x="4156841" y="2140929"/>
            <a:ext cx="1692568" cy="272531"/>
          </a:xfrm>
          <a:prstGeom prst="rect">
            <a:avLst/>
          </a:prstGeom>
        </p:spPr>
        <p:txBody>
          <a:bodyPr wrap="none" lIns="0" tIns="0" rIns="0" bIns="0" anchor="ctr" anchorCtr="1">
            <a:normAutofit fontScale="85000" lnSpcReduction="20000"/>
          </a:bodyPr>
          <a:lstStyle/>
          <a:p>
            <a:pPr algn="ctr" defTabSz="1218565">
              <a:spcBef>
                <a:spcPct val="0"/>
              </a:spcBef>
              <a:defRPr/>
            </a:pPr>
            <a:r>
              <a:rPr lang="zh-CN" altLang="en-US" sz="2400" b="1">
                <a:solidFill>
                  <a:srgbClr val="412C7C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6" name="íṩľíḍè-文本框 23"/>
          <p:cNvSpPr txBox="1"/>
          <p:nvPr/>
        </p:nvSpPr>
        <p:spPr>
          <a:xfrm>
            <a:off x="8836794" y="2393095"/>
            <a:ext cx="1692567" cy="524816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fontScale="85000" lnSpcReduction="20000"/>
          </a:bodyPr>
          <a:lstStyle/>
          <a:p>
            <a:pPr algn="ctr" defTabSz="609600">
              <a:lnSpc>
                <a:spcPct val="120000"/>
              </a:lnSpc>
              <a:spcBef>
                <a:spcPct val="0"/>
              </a:spcBef>
            </a:pPr>
            <a:r>
              <a:rPr lang="zh-CN" altLang="en-US" sz="133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（建议使用主题字体）</a:t>
            </a:r>
          </a:p>
        </p:txBody>
      </p:sp>
      <p:sp>
        <p:nvSpPr>
          <p:cNvPr id="17" name="íṩľíḍè-Rectangle 16"/>
          <p:cNvSpPr/>
          <p:nvPr/>
        </p:nvSpPr>
        <p:spPr>
          <a:xfrm>
            <a:off x="8836792" y="2140929"/>
            <a:ext cx="1692568" cy="272531"/>
          </a:xfrm>
          <a:prstGeom prst="rect">
            <a:avLst/>
          </a:prstGeom>
        </p:spPr>
        <p:txBody>
          <a:bodyPr wrap="none" lIns="0" tIns="0" rIns="0" bIns="0" anchor="ctr" anchorCtr="1">
            <a:normAutofit fontScale="85000" lnSpcReduction="20000"/>
          </a:bodyPr>
          <a:lstStyle/>
          <a:p>
            <a:pPr algn="ctr" defTabSz="1218565">
              <a:spcBef>
                <a:spcPct val="0"/>
              </a:spcBef>
              <a:defRPr/>
            </a:pPr>
            <a:r>
              <a:rPr lang="zh-CN" altLang="en-US" sz="2400" b="1">
                <a:solidFill>
                  <a:srgbClr val="D7576E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2" name="íṩľíḍè-Freeform 11"/>
          <p:cNvSpPr/>
          <p:nvPr/>
        </p:nvSpPr>
        <p:spPr bwMode="auto">
          <a:xfrm>
            <a:off x="2418091" y="3252463"/>
            <a:ext cx="495439" cy="407208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13" name="íṩľíḍè-Freeform 12"/>
          <p:cNvSpPr/>
          <p:nvPr/>
        </p:nvSpPr>
        <p:spPr bwMode="auto">
          <a:xfrm>
            <a:off x="9530197" y="3306186"/>
            <a:ext cx="311075" cy="299761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14" name="íṩľíḍè-Freeform 13"/>
          <p:cNvSpPr>
            <a:spLocks noChangeAspect="1"/>
          </p:cNvSpPr>
          <p:nvPr/>
        </p:nvSpPr>
        <p:spPr bwMode="auto">
          <a:xfrm>
            <a:off x="4853179" y="3303621"/>
            <a:ext cx="305212" cy="304892"/>
          </a:xfrm>
          <a:custGeom>
            <a:avLst/>
            <a:gdLst>
              <a:gd name="T0" fmla="*/ 374 w 400"/>
              <a:gd name="T1" fmla="*/ 100 h 400"/>
              <a:gd name="T2" fmla="*/ 301 w 400"/>
              <a:gd name="T3" fmla="*/ 27 h 400"/>
              <a:gd name="T4" fmla="*/ 200 w 400"/>
              <a:gd name="T5" fmla="*/ 0 h 400"/>
              <a:gd name="T6" fmla="*/ 100 w 400"/>
              <a:gd name="T7" fmla="*/ 27 h 400"/>
              <a:gd name="T8" fmla="*/ 27 w 400"/>
              <a:gd name="T9" fmla="*/ 100 h 400"/>
              <a:gd name="T10" fmla="*/ 0 w 400"/>
              <a:gd name="T11" fmla="*/ 200 h 400"/>
              <a:gd name="T12" fmla="*/ 27 w 400"/>
              <a:gd name="T13" fmla="*/ 301 h 400"/>
              <a:gd name="T14" fmla="*/ 100 w 400"/>
              <a:gd name="T15" fmla="*/ 374 h 400"/>
              <a:gd name="T16" fmla="*/ 200 w 400"/>
              <a:gd name="T17" fmla="*/ 400 h 400"/>
              <a:gd name="T18" fmla="*/ 301 w 400"/>
              <a:gd name="T19" fmla="*/ 374 h 400"/>
              <a:gd name="T20" fmla="*/ 374 w 400"/>
              <a:gd name="T21" fmla="*/ 301 h 400"/>
              <a:gd name="T22" fmla="*/ 400 w 400"/>
              <a:gd name="T23" fmla="*/ 200 h 400"/>
              <a:gd name="T24" fmla="*/ 374 w 400"/>
              <a:gd name="T25" fmla="*/ 100 h 400"/>
              <a:gd name="T26" fmla="*/ 330 w 400"/>
              <a:gd name="T27" fmla="*/ 170 h 400"/>
              <a:gd name="T28" fmla="*/ 188 w 400"/>
              <a:gd name="T29" fmla="*/ 311 h 400"/>
              <a:gd name="T30" fmla="*/ 176 w 400"/>
              <a:gd name="T31" fmla="*/ 316 h 400"/>
              <a:gd name="T32" fmla="*/ 165 w 400"/>
              <a:gd name="T33" fmla="*/ 311 h 400"/>
              <a:gd name="T34" fmla="*/ 70 w 400"/>
              <a:gd name="T35" fmla="*/ 217 h 400"/>
              <a:gd name="T36" fmla="*/ 66 w 400"/>
              <a:gd name="T37" fmla="*/ 205 h 400"/>
              <a:gd name="T38" fmla="*/ 70 w 400"/>
              <a:gd name="T39" fmla="*/ 193 h 400"/>
              <a:gd name="T40" fmla="*/ 94 w 400"/>
              <a:gd name="T41" fmla="*/ 170 h 400"/>
              <a:gd name="T42" fmla="*/ 106 w 400"/>
              <a:gd name="T43" fmla="*/ 165 h 400"/>
              <a:gd name="T44" fmla="*/ 118 w 400"/>
              <a:gd name="T45" fmla="*/ 170 h 400"/>
              <a:gd name="T46" fmla="*/ 176 w 400"/>
              <a:gd name="T47" fmla="*/ 229 h 400"/>
              <a:gd name="T48" fmla="*/ 283 w 400"/>
              <a:gd name="T49" fmla="*/ 123 h 400"/>
              <a:gd name="T50" fmla="*/ 295 w 400"/>
              <a:gd name="T51" fmla="*/ 118 h 400"/>
              <a:gd name="T52" fmla="*/ 306 w 400"/>
              <a:gd name="T53" fmla="*/ 123 h 400"/>
              <a:gd name="T54" fmla="*/ 330 w 400"/>
              <a:gd name="T55" fmla="*/ 146 h 400"/>
              <a:gd name="T56" fmla="*/ 335 w 400"/>
              <a:gd name="T57" fmla="*/ 158 h 400"/>
              <a:gd name="T58" fmla="*/ 330 w 400"/>
              <a:gd name="T59" fmla="*/ 170 h 400"/>
              <a:gd name="T60" fmla="*/ 330 w 400"/>
              <a:gd name="T61" fmla="*/ 170 h 400"/>
              <a:gd name="T62" fmla="*/ 330 w 400"/>
              <a:gd name="T63" fmla="*/ 1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15" name="íṩľíḍè-Freeform 14"/>
          <p:cNvSpPr/>
          <p:nvPr/>
        </p:nvSpPr>
        <p:spPr bwMode="auto">
          <a:xfrm>
            <a:off x="7122980" y="3233701"/>
            <a:ext cx="445561" cy="444735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32" name="MH_Entry_1">
            <a:hlinkClick r:id="rId6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2656" y="213343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135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" y="112425"/>
            <a:ext cx="907271" cy="897180"/>
          </a:xfrm>
          <a:prstGeom prst="rect">
            <a:avLst/>
          </a:prstGeom>
        </p:spPr>
      </p:pic>
      <p:sp>
        <p:nvSpPr>
          <p:cNvPr id="34" name="矩形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155" y="611067"/>
            <a:ext cx="2555875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  <p:sp>
        <p:nvSpPr>
          <p:cNvPr id="35" name="Shape 980"/>
          <p:cNvSpPr/>
          <p:nvPr/>
        </p:nvSpPr>
        <p:spPr>
          <a:xfrm>
            <a:off x="338891" y="375664"/>
            <a:ext cx="600813" cy="57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2" grpId="0"/>
      <p:bldP spid="23" grpId="0"/>
      <p:bldP spid="20" grpId="0"/>
      <p:bldP spid="21" grpId="0"/>
      <p:bldP spid="18" grpId="0"/>
      <p:bldP spid="19" grpId="0"/>
      <p:bldP spid="16" grpId="0"/>
      <p:bldP spid="17" grpId="0"/>
      <p:bldP spid="12" grpId="0" animBg="1"/>
      <p:bldP spid="13" grpId="0" animBg="1"/>
      <p:bldP spid="14" grpId="0" animBg="1"/>
      <p:bldP spid="15" grpId="0" animBg="1"/>
      <p:bldP spid="32" grpId="0"/>
      <p:bldP spid="34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4458066" y="2420889"/>
            <a:ext cx="1061519" cy="1061519"/>
            <a:chOff x="4007768" y="1772816"/>
            <a:chExt cx="3168352" cy="3168352"/>
          </a:xfrm>
        </p:grpSpPr>
        <p:sp>
          <p:nvSpPr>
            <p:cNvPr id="38" name="iS1ide-Oval 37"/>
            <p:cNvSpPr/>
            <p:nvPr/>
          </p:nvSpPr>
          <p:spPr>
            <a:xfrm>
              <a:off x="4007768" y="1772816"/>
              <a:ext cx="3168352" cy="31683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9" name="iS1ide-Oval 38"/>
            <p:cNvSpPr/>
            <p:nvPr/>
          </p:nvSpPr>
          <p:spPr>
            <a:xfrm>
              <a:off x="4223792" y="1988840"/>
              <a:ext cx="2736304" cy="27363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0" name="iS1ide-Oval 39"/>
            <p:cNvSpPr/>
            <p:nvPr/>
          </p:nvSpPr>
          <p:spPr>
            <a:xfrm>
              <a:off x="4264748" y="1988839"/>
              <a:ext cx="2736305" cy="27363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37" name="iS1ide-Freeform 36"/>
          <p:cNvSpPr>
            <a:spLocks noChangeAspect="1"/>
          </p:cNvSpPr>
          <p:nvPr/>
        </p:nvSpPr>
        <p:spPr bwMode="auto">
          <a:xfrm flipV="1">
            <a:off x="4785433" y="2677867"/>
            <a:ext cx="456609" cy="455317"/>
          </a:xfrm>
          <a:custGeom>
            <a:avLst/>
            <a:gdLst>
              <a:gd name="connsiteX0" fmla="*/ 303461 w 607465"/>
              <a:gd name="connsiteY0" fmla="*/ 241994 h 605749"/>
              <a:gd name="connsiteX1" fmla="*/ 354648 w 607465"/>
              <a:gd name="connsiteY1" fmla="*/ 293112 h 605749"/>
              <a:gd name="connsiteX2" fmla="*/ 303461 w 607465"/>
              <a:gd name="connsiteY2" fmla="*/ 344230 h 605749"/>
              <a:gd name="connsiteX3" fmla="*/ 252274 w 607465"/>
              <a:gd name="connsiteY3" fmla="*/ 293112 h 605749"/>
              <a:gd name="connsiteX4" fmla="*/ 303461 w 607465"/>
              <a:gd name="connsiteY4" fmla="*/ 241994 h 605749"/>
              <a:gd name="connsiteX5" fmla="*/ 303860 w 607465"/>
              <a:gd name="connsiteY5" fmla="*/ 130222 h 605749"/>
              <a:gd name="connsiteX6" fmla="*/ 141170 w 607465"/>
              <a:gd name="connsiteY6" fmla="*/ 292690 h 605749"/>
              <a:gd name="connsiteX7" fmla="*/ 303860 w 607465"/>
              <a:gd name="connsiteY7" fmla="*/ 456018 h 605749"/>
              <a:gd name="connsiteX8" fmla="*/ 466549 w 607465"/>
              <a:gd name="connsiteY8" fmla="*/ 292690 h 605749"/>
              <a:gd name="connsiteX9" fmla="*/ 303860 w 607465"/>
              <a:gd name="connsiteY9" fmla="*/ 130222 h 605749"/>
              <a:gd name="connsiteX10" fmla="*/ 390369 w 607465"/>
              <a:gd name="connsiteY10" fmla="*/ 527 h 605749"/>
              <a:gd name="connsiteX11" fmla="*/ 418345 w 607465"/>
              <a:gd name="connsiteY11" fmla="*/ 8156 h 605749"/>
              <a:gd name="connsiteX12" fmla="*/ 455359 w 607465"/>
              <a:gd name="connsiteY12" fmla="*/ 34804 h 605749"/>
              <a:gd name="connsiteX13" fmla="*/ 459663 w 607465"/>
              <a:gd name="connsiteY13" fmla="*/ 73487 h 605749"/>
              <a:gd name="connsiteX14" fmla="*/ 450194 w 607465"/>
              <a:gd name="connsiteY14" fmla="*/ 97556 h 605749"/>
              <a:gd name="connsiteX15" fmla="*/ 458802 w 607465"/>
              <a:gd name="connsiteY15" fmla="*/ 131941 h 605749"/>
              <a:gd name="connsiteX16" fmla="*/ 465688 w 607465"/>
              <a:gd name="connsiteY16" fmla="*/ 137958 h 605749"/>
              <a:gd name="connsiteX17" fmla="*/ 500120 w 607465"/>
              <a:gd name="connsiteY17" fmla="*/ 144835 h 605749"/>
              <a:gd name="connsiteX18" fmla="*/ 524222 w 607465"/>
              <a:gd name="connsiteY18" fmla="*/ 134520 h 605749"/>
              <a:gd name="connsiteX19" fmla="*/ 562958 w 607465"/>
              <a:gd name="connsiteY19" fmla="*/ 136239 h 605749"/>
              <a:gd name="connsiteX20" fmla="*/ 594807 w 607465"/>
              <a:gd name="connsiteY20" fmla="*/ 179220 h 605749"/>
              <a:gd name="connsiteX21" fmla="*/ 601694 w 607465"/>
              <a:gd name="connsiteY21" fmla="*/ 222201 h 605749"/>
              <a:gd name="connsiteX22" fmla="*/ 576731 w 607465"/>
              <a:gd name="connsiteY22" fmla="*/ 252288 h 605749"/>
              <a:gd name="connsiteX23" fmla="*/ 549185 w 607465"/>
              <a:gd name="connsiteY23" fmla="*/ 264323 h 605749"/>
              <a:gd name="connsiteX24" fmla="*/ 530248 w 607465"/>
              <a:gd name="connsiteY24" fmla="*/ 283234 h 605749"/>
              <a:gd name="connsiteX25" fmla="*/ 530248 w 607465"/>
              <a:gd name="connsiteY25" fmla="*/ 292690 h 605749"/>
              <a:gd name="connsiteX26" fmla="*/ 530248 w 607465"/>
              <a:gd name="connsiteY26" fmla="*/ 307303 h 605749"/>
              <a:gd name="connsiteX27" fmla="*/ 549185 w 607465"/>
              <a:gd name="connsiteY27" fmla="*/ 328794 h 605749"/>
              <a:gd name="connsiteX28" fmla="*/ 579313 w 607465"/>
              <a:gd name="connsiteY28" fmla="*/ 340829 h 605749"/>
              <a:gd name="connsiteX29" fmla="*/ 605998 w 607465"/>
              <a:gd name="connsiteY29" fmla="*/ 369196 h 605749"/>
              <a:gd name="connsiteX30" fmla="*/ 599111 w 607465"/>
              <a:gd name="connsiteY30" fmla="*/ 425071 h 605749"/>
              <a:gd name="connsiteX31" fmla="*/ 573288 w 607465"/>
              <a:gd name="connsiteY31" fmla="*/ 459456 h 605749"/>
              <a:gd name="connsiteX32" fmla="*/ 533691 w 607465"/>
              <a:gd name="connsiteY32" fmla="*/ 461175 h 605749"/>
              <a:gd name="connsiteX33" fmla="*/ 494095 w 607465"/>
              <a:gd name="connsiteY33" fmla="*/ 446562 h 605749"/>
              <a:gd name="connsiteX34" fmla="*/ 459663 w 607465"/>
              <a:gd name="connsiteY34" fmla="*/ 452579 h 605749"/>
              <a:gd name="connsiteX35" fmla="*/ 453637 w 607465"/>
              <a:gd name="connsiteY35" fmla="*/ 484385 h 605749"/>
              <a:gd name="connsiteX36" fmla="*/ 471714 w 607465"/>
              <a:gd name="connsiteY36" fmla="*/ 525647 h 605749"/>
              <a:gd name="connsiteX37" fmla="*/ 472575 w 607465"/>
              <a:gd name="connsiteY37" fmla="*/ 565189 h 605749"/>
              <a:gd name="connsiteX38" fmla="*/ 435561 w 607465"/>
              <a:gd name="connsiteY38" fmla="*/ 593557 h 605749"/>
              <a:gd name="connsiteX39" fmla="*/ 384774 w 607465"/>
              <a:gd name="connsiteY39" fmla="*/ 602153 h 605749"/>
              <a:gd name="connsiteX40" fmla="*/ 354646 w 607465"/>
              <a:gd name="connsiteY40" fmla="*/ 578943 h 605749"/>
              <a:gd name="connsiteX41" fmla="*/ 332266 w 607465"/>
              <a:gd name="connsiteY41" fmla="*/ 528226 h 605749"/>
              <a:gd name="connsiteX42" fmla="*/ 318493 w 607465"/>
              <a:gd name="connsiteY42" fmla="*/ 508454 h 605749"/>
              <a:gd name="connsiteX43" fmla="*/ 314189 w 607465"/>
              <a:gd name="connsiteY43" fmla="*/ 508454 h 605749"/>
              <a:gd name="connsiteX44" fmla="*/ 303860 w 607465"/>
              <a:gd name="connsiteY44" fmla="*/ 508454 h 605749"/>
              <a:gd name="connsiteX45" fmla="*/ 286644 w 607465"/>
              <a:gd name="connsiteY45" fmla="*/ 528226 h 605749"/>
              <a:gd name="connsiteX46" fmla="*/ 266846 w 607465"/>
              <a:gd name="connsiteY46" fmla="*/ 579803 h 605749"/>
              <a:gd name="connsiteX47" fmla="*/ 238439 w 607465"/>
              <a:gd name="connsiteY47" fmla="*/ 605591 h 605749"/>
              <a:gd name="connsiteX48" fmla="*/ 189374 w 607465"/>
              <a:gd name="connsiteY48" fmla="*/ 596136 h 605749"/>
              <a:gd name="connsiteX49" fmla="*/ 148917 w 607465"/>
              <a:gd name="connsiteY49" fmla="*/ 572926 h 605749"/>
              <a:gd name="connsiteX50" fmla="*/ 146335 w 607465"/>
              <a:gd name="connsiteY50" fmla="*/ 533383 h 605749"/>
              <a:gd name="connsiteX51" fmla="*/ 166994 w 607465"/>
              <a:gd name="connsiteY51" fmla="*/ 479227 h 605749"/>
              <a:gd name="connsiteX52" fmla="*/ 165272 w 607465"/>
              <a:gd name="connsiteY52" fmla="*/ 450000 h 605749"/>
              <a:gd name="connsiteX53" fmla="*/ 136005 w 607465"/>
              <a:gd name="connsiteY53" fmla="*/ 450000 h 605749"/>
              <a:gd name="connsiteX54" fmla="*/ 82636 w 607465"/>
              <a:gd name="connsiteY54" fmla="*/ 474070 h 605749"/>
              <a:gd name="connsiteX55" fmla="*/ 43900 w 607465"/>
              <a:gd name="connsiteY55" fmla="*/ 472350 h 605749"/>
              <a:gd name="connsiteX56" fmla="*/ 15494 w 607465"/>
              <a:gd name="connsiteY56" fmla="*/ 431089 h 605749"/>
              <a:gd name="connsiteX57" fmla="*/ 3443 w 607465"/>
              <a:gd name="connsiteY57" fmla="*/ 386388 h 605749"/>
              <a:gd name="connsiteX58" fmla="*/ 29267 w 607465"/>
              <a:gd name="connsiteY58" fmla="*/ 356302 h 605749"/>
              <a:gd name="connsiteX59" fmla="*/ 80054 w 607465"/>
              <a:gd name="connsiteY59" fmla="*/ 333952 h 605749"/>
              <a:gd name="connsiteX60" fmla="*/ 98130 w 607465"/>
              <a:gd name="connsiteY60" fmla="*/ 310742 h 605749"/>
              <a:gd name="connsiteX61" fmla="*/ 76610 w 607465"/>
              <a:gd name="connsiteY61" fmla="*/ 288392 h 605749"/>
              <a:gd name="connsiteX62" fmla="*/ 26685 w 607465"/>
              <a:gd name="connsiteY62" fmla="*/ 269480 h 605749"/>
              <a:gd name="connsiteX63" fmla="*/ 0 w 607465"/>
              <a:gd name="connsiteY63" fmla="*/ 241113 h 605749"/>
              <a:gd name="connsiteX64" fmla="*/ 9469 w 607465"/>
              <a:gd name="connsiteY64" fmla="*/ 192114 h 605749"/>
              <a:gd name="connsiteX65" fmla="*/ 33571 w 607465"/>
              <a:gd name="connsiteY65" fmla="*/ 151712 h 605749"/>
              <a:gd name="connsiteX66" fmla="*/ 72307 w 607465"/>
              <a:gd name="connsiteY66" fmla="*/ 148274 h 605749"/>
              <a:gd name="connsiteX67" fmla="*/ 113625 w 607465"/>
              <a:gd name="connsiteY67" fmla="*/ 163747 h 605749"/>
              <a:gd name="connsiteX68" fmla="*/ 145474 w 607465"/>
              <a:gd name="connsiteY68" fmla="*/ 156870 h 605749"/>
              <a:gd name="connsiteX69" fmla="*/ 148917 w 607465"/>
              <a:gd name="connsiteY69" fmla="*/ 122485 h 605749"/>
              <a:gd name="connsiteX70" fmla="*/ 131701 w 607465"/>
              <a:gd name="connsiteY70" fmla="*/ 84662 h 605749"/>
              <a:gd name="connsiteX71" fmla="*/ 133423 w 607465"/>
              <a:gd name="connsiteY71" fmla="*/ 45979 h 605749"/>
              <a:gd name="connsiteX72" fmla="*/ 174741 w 607465"/>
              <a:gd name="connsiteY72" fmla="*/ 18471 h 605749"/>
              <a:gd name="connsiteX73" fmla="*/ 220363 w 607465"/>
              <a:gd name="connsiteY73" fmla="*/ 6437 h 605749"/>
              <a:gd name="connsiteX74" fmla="*/ 249630 w 607465"/>
              <a:gd name="connsiteY74" fmla="*/ 32225 h 605749"/>
              <a:gd name="connsiteX75" fmla="*/ 262542 w 607465"/>
              <a:gd name="connsiteY75" fmla="*/ 60593 h 605749"/>
              <a:gd name="connsiteX76" fmla="*/ 292669 w 607465"/>
              <a:gd name="connsiteY76" fmla="*/ 76925 h 605749"/>
              <a:gd name="connsiteX77" fmla="*/ 314189 w 607465"/>
              <a:gd name="connsiteY77" fmla="*/ 76066 h 605749"/>
              <a:gd name="connsiteX78" fmla="*/ 316772 w 607465"/>
              <a:gd name="connsiteY78" fmla="*/ 76066 h 605749"/>
              <a:gd name="connsiteX79" fmla="*/ 327962 w 607465"/>
              <a:gd name="connsiteY79" fmla="*/ 56295 h 605749"/>
              <a:gd name="connsiteX80" fmla="*/ 338291 w 607465"/>
              <a:gd name="connsiteY80" fmla="*/ 27068 h 605749"/>
              <a:gd name="connsiteX81" fmla="*/ 367558 w 607465"/>
              <a:gd name="connsiteY81" fmla="*/ 1279 h 605749"/>
              <a:gd name="connsiteX82" fmla="*/ 390369 w 607465"/>
              <a:gd name="connsiteY82" fmla="*/ 527 h 60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07465" h="605749">
                <a:moveTo>
                  <a:pt x="303461" y="241994"/>
                </a:moveTo>
                <a:cubicBezTo>
                  <a:pt x="331731" y="241994"/>
                  <a:pt x="354648" y="264880"/>
                  <a:pt x="354648" y="293112"/>
                </a:cubicBezTo>
                <a:cubicBezTo>
                  <a:pt x="354648" y="321344"/>
                  <a:pt x="331731" y="344230"/>
                  <a:pt x="303461" y="344230"/>
                </a:cubicBezTo>
                <a:cubicBezTo>
                  <a:pt x="275191" y="344230"/>
                  <a:pt x="252274" y="321344"/>
                  <a:pt x="252274" y="293112"/>
                </a:cubicBezTo>
                <a:cubicBezTo>
                  <a:pt x="252274" y="264880"/>
                  <a:pt x="275191" y="241994"/>
                  <a:pt x="303461" y="241994"/>
                </a:cubicBezTo>
                <a:close/>
                <a:moveTo>
                  <a:pt x="303860" y="130222"/>
                </a:moveTo>
                <a:cubicBezTo>
                  <a:pt x="213476" y="130222"/>
                  <a:pt x="141170" y="203290"/>
                  <a:pt x="141170" y="292690"/>
                </a:cubicBezTo>
                <a:cubicBezTo>
                  <a:pt x="141170" y="382950"/>
                  <a:pt x="213476" y="456018"/>
                  <a:pt x="303860" y="456018"/>
                </a:cubicBezTo>
                <a:cubicBezTo>
                  <a:pt x="393382" y="456018"/>
                  <a:pt x="466549" y="382950"/>
                  <a:pt x="466549" y="292690"/>
                </a:cubicBezTo>
                <a:cubicBezTo>
                  <a:pt x="466549" y="203290"/>
                  <a:pt x="393382" y="130222"/>
                  <a:pt x="303860" y="130222"/>
                </a:cubicBezTo>
                <a:close/>
                <a:moveTo>
                  <a:pt x="390369" y="527"/>
                </a:moveTo>
                <a:cubicBezTo>
                  <a:pt x="398977" y="1494"/>
                  <a:pt x="408446" y="3858"/>
                  <a:pt x="418345" y="8156"/>
                </a:cubicBezTo>
                <a:cubicBezTo>
                  <a:pt x="436422" y="15892"/>
                  <a:pt x="448473" y="26208"/>
                  <a:pt x="455359" y="34804"/>
                </a:cubicBezTo>
                <a:cubicBezTo>
                  <a:pt x="463967" y="43400"/>
                  <a:pt x="463967" y="62312"/>
                  <a:pt x="459663" y="73487"/>
                </a:cubicBezTo>
                <a:lnTo>
                  <a:pt x="450194" y="97556"/>
                </a:lnTo>
                <a:cubicBezTo>
                  <a:pt x="445890" y="109591"/>
                  <a:pt x="450194" y="124205"/>
                  <a:pt x="458802" y="131941"/>
                </a:cubicBezTo>
                <a:cubicBezTo>
                  <a:pt x="461385" y="133660"/>
                  <a:pt x="463106" y="136239"/>
                  <a:pt x="465688" y="137958"/>
                </a:cubicBezTo>
                <a:cubicBezTo>
                  <a:pt x="474296" y="146555"/>
                  <a:pt x="488930" y="149993"/>
                  <a:pt x="500120" y="144835"/>
                </a:cubicBezTo>
                <a:lnTo>
                  <a:pt x="524222" y="134520"/>
                </a:lnTo>
                <a:cubicBezTo>
                  <a:pt x="534552" y="129362"/>
                  <a:pt x="553489" y="129362"/>
                  <a:pt x="562958" y="136239"/>
                </a:cubicBezTo>
                <a:cubicBezTo>
                  <a:pt x="573288" y="143976"/>
                  <a:pt x="586199" y="157730"/>
                  <a:pt x="594807" y="179220"/>
                </a:cubicBezTo>
                <a:cubicBezTo>
                  <a:pt x="601694" y="196413"/>
                  <a:pt x="602554" y="211026"/>
                  <a:pt x="601694" y="222201"/>
                </a:cubicBezTo>
                <a:cubicBezTo>
                  <a:pt x="600833" y="234236"/>
                  <a:pt x="587921" y="247130"/>
                  <a:pt x="576731" y="252288"/>
                </a:cubicBezTo>
                <a:lnTo>
                  <a:pt x="549185" y="264323"/>
                </a:lnTo>
                <a:cubicBezTo>
                  <a:pt x="537995" y="269480"/>
                  <a:pt x="530248" y="277217"/>
                  <a:pt x="530248" y="283234"/>
                </a:cubicBezTo>
                <a:cubicBezTo>
                  <a:pt x="530248" y="285813"/>
                  <a:pt x="530248" y="289251"/>
                  <a:pt x="530248" y="292690"/>
                </a:cubicBezTo>
                <a:cubicBezTo>
                  <a:pt x="530248" y="296988"/>
                  <a:pt x="530248" y="302146"/>
                  <a:pt x="530248" y="307303"/>
                </a:cubicBezTo>
                <a:cubicBezTo>
                  <a:pt x="529387" y="315040"/>
                  <a:pt x="537134" y="324496"/>
                  <a:pt x="549185" y="328794"/>
                </a:cubicBezTo>
                <a:lnTo>
                  <a:pt x="579313" y="340829"/>
                </a:lnTo>
                <a:cubicBezTo>
                  <a:pt x="590503" y="345127"/>
                  <a:pt x="603415" y="357161"/>
                  <a:pt x="605998" y="369196"/>
                </a:cubicBezTo>
                <a:cubicBezTo>
                  <a:pt x="608580" y="383810"/>
                  <a:pt x="608580" y="403581"/>
                  <a:pt x="599111" y="425071"/>
                </a:cubicBezTo>
                <a:cubicBezTo>
                  <a:pt x="591364" y="442264"/>
                  <a:pt x="581895" y="453439"/>
                  <a:pt x="573288" y="459456"/>
                </a:cubicBezTo>
                <a:cubicBezTo>
                  <a:pt x="563819" y="467193"/>
                  <a:pt x="544881" y="465473"/>
                  <a:pt x="533691" y="461175"/>
                </a:cubicBezTo>
                <a:lnTo>
                  <a:pt x="494095" y="446562"/>
                </a:lnTo>
                <a:cubicBezTo>
                  <a:pt x="482904" y="442264"/>
                  <a:pt x="467410" y="444843"/>
                  <a:pt x="459663" y="452579"/>
                </a:cubicBezTo>
                <a:cubicBezTo>
                  <a:pt x="451916" y="459456"/>
                  <a:pt x="448473" y="474070"/>
                  <a:pt x="453637" y="484385"/>
                </a:cubicBezTo>
                <a:lnTo>
                  <a:pt x="471714" y="525647"/>
                </a:lnTo>
                <a:cubicBezTo>
                  <a:pt x="476879" y="536822"/>
                  <a:pt x="479461" y="555734"/>
                  <a:pt x="472575" y="565189"/>
                </a:cubicBezTo>
                <a:cubicBezTo>
                  <a:pt x="466549" y="575505"/>
                  <a:pt x="455359" y="585820"/>
                  <a:pt x="435561" y="593557"/>
                </a:cubicBezTo>
                <a:cubicBezTo>
                  <a:pt x="415763" y="601293"/>
                  <a:pt x="397686" y="602153"/>
                  <a:pt x="384774" y="602153"/>
                </a:cubicBezTo>
                <a:cubicBezTo>
                  <a:pt x="372723" y="601293"/>
                  <a:pt x="358950" y="589259"/>
                  <a:pt x="354646" y="578943"/>
                </a:cubicBezTo>
                <a:lnTo>
                  <a:pt x="332266" y="528226"/>
                </a:lnTo>
                <a:cubicBezTo>
                  <a:pt x="327101" y="517910"/>
                  <a:pt x="321075" y="508454"/>
                  <a:pt x="318493" y="508454"/>
                </a:cubicBezTo>
                <a:cubicBezTo>
                  <a:pt x="316772" y="508454"/>
                  <a:pt x="315050" y="508454"/>
                  <a:pt x="314189" y="508454"/>
                </a:cubicBezTo>
                <a:cubicBezTo>
                  <a:pt x="310746" y="508454"/>
                  <a:pt x="307303" y="508454"/>
                  <a:pt x="303860" y="508454"/>
                </a:cubicBezTo>
                <a:cubicBezTo>
                  <a:pt x="298695" y="508454"/>
                  <a:pt x="290948" y="517051"/>
                  <a:pt x="286644" y="528226"/>
                </a:cubicBezTo>
                <a:lnTo>
                  <a:pt x="266846" y="579803"/>
                </a:lnTo>
                <a:cubicBezTo>
                  <a:pt x="262542" y="590978"/>
                  <a:pt x="250490" y="605591"/>
                  <a:pt x="238439" y="605591"/>
                </a:cubicBezTo>
                <a:cubicBezTo>
                  <a:pt x="228110" y="606451"/>
                  <a:pt x="211755" y="603872"/>
                  <a:pt x="189374" y="596136"/>
                </a:cubicBezTo>
                <a:cubicBezTo>
                  <a:pt x="168715" y="589259"/>
                  <a:pt x="156664" y="580663"/>
                  <a:pt x="148917" y="572926"/>
                </a:cubicBezTo>
                <a:cubicBezTo>
                  <a:pt x="141170" y="564330"/>
                  <a:pt x="142031" y="544558"/>
                  <a:pt x="146335" y="533383"/>
                </a:cubicBezTo>
                <a:lnTo>
                  <a:pt x="166994" y="479227"/>
                </a:lnTo>
                <a:cubicBezTo>
                  <a:pt x="171298" y="467193"/>
                  <a:pt x="170437" y="455158"/>
                  <a:pt x="165272" y="450000"/>
                </a:cubicBezTo>
                <a:cubicBezTo>
                  <a:pt x="160107" y="444843"/>
                  <a:pt x="147195" y="444843"/>
                  <a:pt x="136005" y="450000"/>
                </a:cubicBezTo>
                <a:lnTo>
                  <a:pt x="82636" y="474070"/>
                </a:lnTo>
                <a:cubicBezTo>
                  <a:pt x="71446" y="479227"/>
                  <a:pt x="52508" y="480947"/>
                  <a:pt x="43900" y="472350"/>
                </a:cubicBezTo>
                <a:cubicBezTo>
                  <a:pt x="35292" y="465473"/>
                  <a:pt x="25824" y="452579"/>
                  <a:pt x="15494" y="431089"/>
                </a:cubicBezTo>
                <a:cubicBezTo>
                  <a:pt x="6026" y="411317"/>
                  <a:pt x="3443" y="396704"/>
                  <a:pt x="3443" y="386388"/>
                </a:cubicBezTo>
                <a:cubicBezTo>
                  <a:pt x="4304" y="374354"/>
                  <a:pt x="18077" y="361460"/>
                  <a:pt x="29267" y="356302"/>
                </a:cubicBezTo>
                <a:lnTo>
                  <a:pt x="80054" y="333952"/>
                </a:lnTo>
                <a:cubicBezTo>
                  <a:pt x="90383" y="328794"/>
                  <a:pt x="98991" y="318479"/>
                  <a:pt x="98130" y="310742"/>
                </a:cubicBezTo>
                <a:cubicBezTo>
                  <a:pt x="97270" y="302146"/>
                  <a:pt x="87801" y="292690"/>
                  <a:pt x="76610" y="288392"/>
                </a:cubicBezTo>
                <a:lnTo>
                  <a:pt x="26685" y="269480"/>
                </a:lnTo>
                <a:cubicBezTo>
                  <a:pt x="15494" y="265182"/>
                  <a:pt x="861" y="253147"/>
                  <a:pt x="0" y="241113"/>
                </a:cubicBezTo>
                <a:cubicBezTo>
                  <a:pt x="0" y="229938"/>
                  <a:pt x="1722" y="214465"/>
                  <a:pt x="9469" y="192114"/>
                </a:cubicBezTo>
                <a:cubicBezTo>
                  <a:pt x="17216" y="170624"/>
                  <a:pt x="25824" y="158589"/>
                  <a:pt x="33571" y="151712"/>
                </a:cubicBezTo>
                <a:cubicBezTo>
                  <a:pt x="42179" y="143116"/>
                  <a:pt x="61116" y="143976"/>
                  <a:pt x="72307" y="148274"/>
                </a:cubicBezTo>
                <a:lnTo>
                  <a:pt x="113625" y="163747"/>
                </a:lnTo>
                <a:cubicBezTo>
                  <a:pt x="124815" y="168045"/>
                  <a:pt x="138588" y="164607"/>
                  <a:pt x="145474" y="156870"/>
                </a:cubicBezTo>
                <a:cubicBezTo>
                  <a:pt x="152360" y="148274"/>
                  <a:pt x="154082" y="133660"/>
                  <a:pt x="148917" y="122485"/>
                </a:cubicBezTo>
                <a:lnTo>
                  <a:pt x="131701" y="84662"/>
                </a:lnTo>
                <a:cubicBezTo>
                  <a:pt x="127397" y="73487"/>
                  <a:pt x="125676" y="54575"/>
                  <a:pt x="133423" y="45979"/>
                </a:cubicBezTo>
                <a:cubicBezTo>
                  <a:pt x="141170" y="38243"/>
                  <a:pt x="153221" y="27927"/>
                  <a:pt x="174741" y="18471"/>
                </a:cubicBezTo>
                <a:cubicBezTo>
                  <a:pt x="194539" y="9015"/>
                  <a:pt x="209172" y="6437"/>
                  <a:pt x="220363" y="6437"/>
                </a:cubicBezTo>
                <a:cubicBezTo>
                  <a:pt x="232414" y="6437"/>
                  <a:pt x="244465" y="21050"/>
                  <a:pt x="249630" y="32225"/>
                </a:cubicBezTo>
                <a:lnTo>
                  <a:pt x="262542" y="60593"/>
                </a:lnTo>
                <a:cubicBezTo>
                  <a:pt x="267706" y="71768"/>
                  <a:pt x="280618" y="78645"/>
                  <a:pt x="292669" y="76925"/>
                </a:cubicBezTo>
                <a:cubicBezTo>
                  <a:pt x="299556" y="76925"/>
                  <a:pt x="306442" y="76066"/>
                  <a:pt x="314189" y="76066"/>
                </a:cubicBezTo>
                <a:cubicBezTo>
                  <a:pt x="315050" y="76066"/>
                  <a:pt x="315911" y="76066"/>
                  <a:pt x="316772" y="76066"/>
                </a:cubicBezTo>
                <a:cubicBezTo>
                  <a:pt x="318493" y="76066"/>
                  <a:pt x="323658" y="67470"/>
                  <a:pt x="327962" y="56295"/>
                </a:cubicBezTo>
                <a:lnTo>
                  <a:pt x="338291" y="27068"/>
                </a:lnTo>
                <a:cubicBezTo>
                  <a:pt x="342595" y="15892"/>
                  <a:pt x="355507" y="2998"/>
                  <a:pt x="367558" y="1279"/>
                </a:cubicBezTo>
                <a:cubicBezTo>
                  <a:pt x="374014" y="-10"/>
                  <a:pt x="381761" y="-440"/>
                  <a:pt x="390369" y="5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609600"/>
            <a:endParaRPr lang="zh-CN" altLang="en-US" sz="2400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 rot="10800000">
            <a:off x="6670899" y="2400586"/>
            <a:ext cx="1061519" cy="1061519"/>
            <a:chOff x="4007768" y="1772816"/>
            <a:chExt cx="3168352" cy="3168352"/>
          </a:xfrm>
        </p:grpSpPr>
        <p:sp>
          <p:nvSpPr>
            <p:cNvPr id="33" name="iS1ide-Oval 32"/>
            <p:cNvSpPr/>
            <p:nvPr/>
          </p:nvSpPr>
          <p:spPr>
            <a:xfrm>
              <a:off x="4007768" y="1772816"/>
              <a:ext cx="3168352" cy="31683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íṡľíḍè-Oval 33"/>
            <p:cNvSpPr/>
            <p:nvPr/>
          </p:nvSpPr>
          <p:spPr>
            <a:xfrm>
              <a:off x="4223792" y="1988840"/>
              <a:ext cx="2736304" cy="273630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íṡľíḍè-Oval 34"/>
            <p:cNvSpPr/>
            <p:nvPr/>
          </p:nvSpPr>
          <p:spPr>
            <a:xfrm>
              <a:off x="4264748" y="1988840"/>
              <a:ext cx="2736304" cy="27363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32" name="íṡľíḍè-Freeform 31"/>
          <p:cNvSpPr>
            <a:spLocks noChangeAspect="1"/>
          </p:cNvSpPr>
          <p:nvPr/>
        </p:nvSpPr>
        <p:spPr bwMode="auto">
          <a:xfrm>
            <a:off x="6980028" y="2656617"/>
            <a:ext cx="510497" cy="465271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06933" h="553162">
                <a:moveTo>
                  <a:pt x="443700" y="443503"/>
                </a:moveTo>
                <a:cubicBezTo>
                  <a:pt x="461035" y="453606"/>
                  <a:pt x="477310" y="465825"/>
                  <a:pt x="492334" y="479775"/>
                </a:cubicBezTo>
                <a:cubicBezTo>
                  <a:pt x="460939" y="509024"/>
                  <a:pt x="424150" y="530383"/>
                  <a:pt x="384087" y="542506"/>
                </a:cubicBezTo>
                <a:cubicBezTo>
                  <a:pt x="407971" y="518838"/>
                  <a:pt x="428580" y="484875"/>
                  <a:pt x="443700" y="443503"/>
                </a:cubicBezTo>
                <a:close/>
                <a:moveTo>
                  <a:pt x="163232" y="443503"/>
                </a:moveTo>
                <a:cubicBezTo>
                  <a:pt x="178352" y="484875"/>
                  <a:pt x="198865" y="518838"/>
                  <a:pt x="222845" y="542506"/>
                </a:cubicBezTo>
                <a:cubicBezTo>
                  <a:pt x="182686" y="530383"/>
                  <a:pt x="145897" y="509024"/>
                  <a:pt x="114598" y="479775"/>
                </a:cubicBezTo>
                <a:cubicBezTo>
                  <a:pt x="129622" y="465825"/>
                  <a:pt x="145897" y="453606"/>
                  <a:pt x="163232" y="443503"/>
                </a:cubicBezTo>
                <a:close/>
                <a:moveTo>
                  <a:pt x="316062" y="405892"/>
                </a:moveTo>
                <a:cubicBezTo>
                  <a:pt x="353060" y="407528"/>
                  <a:pt x="388613" y="416377"/>
                  <a:pt x="421275" y="431672"/>
                </a:cubicBezTo>
                <a:cubicBezTo>
                  <a:pt x="397573" y="499968"/>
                  <a:pt x="359034" y="545563"/>
                  <a:pt x="316062" y="553162"/>
                </a:cubicBezTo>
                <a:close/>
                <a:moveTo>
                  <a:pt x="290729" y="405892"/>
                </a:moveTo>
                <a:lnTo>
                  <a:pt x="290729" y="553162"/>
                </a:lnTo>
                <a:cubicBezTo>
                  <a:pt x="247883" y="545563"/>
                  <a:pt x="209369" y="499968"/>
                  <a:pt x="185587" y="431672"/>
                </a:cubicBezTo>
                <a:cubicBezTo>
                  <a:pt x="218227" y="416377"/>
                  <a:pt x="253852" y="407528"/>
                  <a:pt x="290729" y="405892"/>
                </a:cubicBezTo>
                <a:close/>
                <a:moveTo>
                  <a:pt x="463924" y="364965"/>
                </a:moveTo>
                <a:lnTo>
                  <a:pt x="567205" y="364965"/>
                </a:lnTo>
                <a:lnTo>
                  <a:pt x="543818" y="416184"/>
                </a:lnTo>
                <a:cubicBezTo>
                  <a:pt x="534304" y="432408"/>
                  <a:pt x="523128" y="447695"/>
                  <a:pt x="510459" y="461780"/>
                </a:cubicBezTo>
                <a:cubicBezTo>
                  <a:pt x="492442" y="444859"/>
                  <a:pt x="472692" y="430534"/>
                  <a:pt x="451689" y="418708"/>
                </a:cubicBezTo>
                <a:close/>
                <a:moveTo>
                  <a:pt x="316062" y="364965"/>
                </a:moveTo>
                <a:lnTo>
                  <a:pt x="438281" y="364965"/>
                </a:lnTo>
                <a:lnTo>
                  <a:pt x="428843" y="407092"/>
                </a:lnTo>
                <a:cubicBezTo>
                  <a:pt x="393689" y="391126"/>
                  <a:pt x="355646" y="381989"/>
                  <a:pt x="316062" y="380450"/>
                </a:cubicBezTo>
                <a:close/>
                <a:moveTo>
                  <a:pt x="168651" y="364965"/>
                </a:moveTo>
                <a:lnTo>
                  <a:pt x="290729" y="364965"/>
                </a:lnTo>
                <a:lnTo>
                  <a:pt x="290729" y="380450"/>
                </a:lnTo>
                <a:cubicBezTo>
                  <a:pt x="251256" y="381989"/>
                  <a:pt x="213131" y="391126"/>
                  <a:pt x="178086" y="407092"/>
                </a:cubicBezTo>
                <a:close/>
                <a:moveTo>
                  <a:pt x="39659" y="364965"/>
                </a:moveTo>
                <a:lnTo>
                  <a:pt x="143035" y="364965"/>
                </a:lnTo>
                <a:lnTo>
                  <a:pt x="155174" y="418708"/>
                </a:lnTo>
                <a:cubicBezTo>
                  <a:pt x="134171" y="430534"/>
                  <a:pt x="114421" y="444859"/>
                  <a:pt x="96501" y="461780"/>
                </a:cubicBezTo>
                <a:cubicBezTo>
                  <a:pt x="83832" y="447695"/>
                  <a:pt x="72632" y="432408"/>
                  <a:pt x="63094" y="416184"/>
                </a:cubicBezTo>
                <a:close/>
                <a:moveTo>
                  <a:pt x="417814" y="222493"/>
                </a:moveTo>
                <a:lnTo>
                  <a:pt x="435824" y="283675"/>
                </a:lnTo>
                <a:lnTo>
                  <a:pt x="445648" y="252507"/>
                </a:lnTo>
                <a:lnTo>
                  <a:pt x="469822" y="252507"/>
                </a:lnTo>
                <a:lnTo>
                  <a:pt x="479550" y="283675"/>
                </a:lnTo>
                <a:lnTo>
                  <a:pt x="497657" y="222493"/>
                </a:lnTo>
                <a:lnTo>
                  <a:pt x="521831" y="229612"/>
                </a:lnTo>
                <a:lnTo>
                  <a:pt x="492167" y="330619"/>
                </a:lnTo>
                <a:lnTo>
                  <a:pt x="467992" y="330811"/>
                </a:lnTo>
                <a:lnTo>
                  <a:pt x="457687" y="298393"/>
                </a:lnTo>
                <a:lnTo>
                  <a:pt x="447478" y="330811"/>
                </a:lnTo>
                <a:lnTo>
                  <a:pt x="423304" y="330619"/>
                </a:lnTo>
                <a:lnTo>
                  <a:pt x="393543" y="229612"/>
                </a:lnTo>
                <a:close/>
                <a:moveTo>
                  <a:pt x="263629" y="222493"/>
                </a:moveTo>
                <a:lnTo>
                  <a:pt x="281639" y="283675"/>
                </a:lnTo>
                <a:lnTo>
                  <a:pt x="291463" y="252507"/>
                </a:lnTo>
                <a:lnTo>
                  <a:pt x="315541" y="252507"/>
                </a:lnTo>
                <a:lnTo>
                  <a:pt x="325365" y="283675"/>
                </a:lnTo>
                <a:lnTo>
                  <a:pt x="343375" y="222493"/>
                </a:lnTo>
                <a:lnTo>
                  <a:pt x="367646" y="229612"/>
                </a:lnTo>
                <a:lnTo>
                  <a:pt x="337886" y="330619"/>
                </a:lnTo>
                <a:lnTo>
                  <a:pt x="313711" y="330811"/>
                </a:lnTo>
                <a:lnTo>
                  <a:pt x="303502" y="298393"/>
                </a:lnTo>
                <a:lnTo>
                  <a:pt x="293197" y="330811"/>
                </a:lnTo>
                <a:lnTo>
                  <a:pt x="269022" y="330619"/>
                </a:lnTo>
                <a:lnTo>
                  <a:pt x="239358" y="229612"/>
                </a:lnTo>
                <a:close/>
                <a:moveTo>
                  <a:pt x="109302" y="222493"/>
                </a:moveTo>
                <a:lnTo>
                  <a:pt x="127312" y="283675"/>
                </a:lnTo>
                <a:lnTo>
                  <a:pt x="137136" y="252507"/>
                </a:lnTo>
                <a:lnTo>
                  <a:pt x="161214" y="252507"/>
                </a:lnTo>
                <a:lnTo>
                  <a:pt x="171038" y="283675"/>
                </a:lnTo>
                <a:lnTo>
                  <a:pt x="189048" y="222493"/>
                </a:lnTo>
                <a:lnTo>
                  <a:pt x="213319" y="229612"/>
                </a:lnTo>
                <a:lnTo>
                  <a:pt x="183655" y="330619"/>
                </a:lnTo>
                <a:lnTo>
                  <a:pt x="159384" y="330811"/>
                </a:lnTo>
                <a:lnTo>
                  <a:pt x="149175" y="298393"/>
                </a:lnTo>
                <a:lnTo>
                  <a:pt x="138966" y="330811"/>
                </a:lnTo>
                <a:lnTo>
                  <a:pt x="114792" y="330619"/>
                </a:lnTo>
                <a:lnTo>
                  <a:pt x="85031" y="229612"/>
                </a:lnTo>
                <a:close/>
                <a:moveTo>
                  <a:pt x="25329" y="213374"/>
                </a:moveTo>
                <a:lnTo>
                  <a:pt x="25329" y="339668"/>
                </a:lnTo>
                <a:lnTo>
                  <a:pt x="581604" y="339668"/>
                </a:lnTo>
                <a:lnTo>
                  <a:pt x="581604" y="213374"/>
                </a:lnTo>
                <a:close/>
                <a:moveTo>
                  <a:pt x="96501" y="91312"/>
                </a:moveTo>
                <a:cubicBezTo>
                  <a:pt x="114414" y="108145"/>
                  <a:pt x="134157" y="122573"/>
                  <a:pt x="155152" y="134404"/>
                </a:cubicBezTo>
                <a:cubicBezTo>
                  <a:pt x="150241" y="151333"/>
                  <a:pt x="146196" y="169320"/>
                  <a:pt x="143017" y="188173"/>
                </a:cubicBezTo>
                <a:lnTo>
                  <a:pt x="168635" y="188173"/>
                </a:lnTo>
                <a:cubicBezTo>
                  <a:pt x="171236" y="173456"/>
                  <a:pt x="174318" y="159413"/>
                  <a:pt x="178074" y="145947"/>
                </a:cubicBezTo>
                <a:cubicBezTo>
                  <a:pt x="213130" y="161914"/>
                  <a:pt x="251268" y="171052"/>
                  <a:pt x="290754" y="172687"/>
                </a:cubicBezTo>
                <a:lnTo>
                  <a:pt x="290754" y="188173"/>
                </a:lnTo>
                <a:lnTo>
                  <a:pt x="316083" y="188173"/>
                </a:lnTo>
                <a:lnTo>
                  <a:pt x="316083" y="172687"/>
                </a:lnTo>
                <a:cubicBezTo>
                  <a:pt x="355665" y="171052"/>
                  <a:pt x="393707" y="161914"/>
                  <a:pt x="428860" y="145947"/>
                </a:cubicBezTo>
                <a:cubicBezTo>
                  <a:pt x="432519" y="159413"/>
                  <a:pt x="435697" y="173456"/>
                  <a:pt x="438298" y="188173"/>
                </a:cubicBezTo>
                <a:lnTo>
                  <a:pt x="463916" y="188173"/>
                </a:lnTo>
                <a:cubicBezTo>
                  <a:pt x="460737" y="169320"/>
                  <a:pt x="456693" y="151333"/>
                  <a:pt x="451685" y="134404"/>
                </a:cubicBezTo>
                <a:cubicBezTo>
                  <a:pt x="472776" y="122573"/>
                  <a:pt x="492423" y="108145"/>
                  <a:pt x="510432" y="91312"/>
                </a:cubicBezTo>
                <a:cubicBezTo>
                  <a:pt x="535761" y="119399"/>
                  <a:pt x="555119" y="152487"/>
                  <a:pt x="567158" y="188173"/>
                </a:cubicBezTo>
                <a:lnTo>
                  <a:pt x="606933" y="188173"/>
                </a:lnTo>
                <a:lnTo>
                  <a:pt x="606933" y="364965"/>
                </a:lnTo>
                <a:lnTo>
                  <a:pt x="567205" y="364965"/>
                </a:lnTo>
                <a:lnTo>
                  <a:pt x="567205" y="364964"/>
                </a:lnTo>
                <a:lnTo>
                  <a:pt x="463925" y="364964"/>
                </a:lnTo>
                <a:lnTo>
                  <a:pt x="463924" y="364965"/>
                </a:lnTo>
                <a:lnTo>
                  <a:pt x="438281" y="364965"/>
                </a:lnTo>
                <a:lnTo>
                  <a:pt x="438281" y="364964"/>
                </a:lnTo>
                <a:lnTo>
                  <a:pt x="316062" y="364964"/>
                </a:lnTo>
                <a:lnTo>
                  <a:pt x="316062" y="364965"/>
                </a:lnTo>
                <a:lnTo>
                  <a:pt x="290729" y="364965"/>
                </a:lnTo>
                <a:lnTo>
                  <a:pt x="290729" y="364964"/>
                </a:lnTo>
                <a:lnTo>
                  <a:pt x="168651" y="364964"/>
                </a:lnTo>
                <a:lnTo>
                  <a:pt x="168651" y="364965"/>
                </a:lnTo>
                <a:lnTo>
                  <a:pt x="143035" y="364965"/>
                </a:lnTo>
                <a:lnTo>
                  <a:pt x="143035" y="364964"/>
                </a:lnTo>
                <a:lnTo>
                  <a:pt x="39658" y="364964"/>
                </a:lnTo>
                <a:lnTo>
                  <a:pt x="39659" y="364965"/>
                </a:lnTo>
                <a:lnTo>
                  <a:pt x="0" y="364965"/>
                </a:lnTo>
                <a:lnTo>
                  <a:pt x="0" y="188173"/>
                </a:lnTo>
                <a:lnTo>
                  <a:pt x="39679" y="188173"/>
                </a:lnTo>
                <a:cubicBezTo>
                  <a:pt x="51717" y="152487"/>
                  <a:pt x="71075" y="119399"/>
                  <a:pt x="96501" y="91312"/>
                </a:cubicBezTo>
                <a:close/>
                <a:moveTo>
                  <a:pt x="384087" y="10655"/>
                </a:moveTo>
                <a:cubicBezTo>
                  <a:pt x="424150" y="22673"/>
                  <a:pt x="460939" y="44114"/>
                  <a:pt x="492334" y="73246"/>
                </a:cubicBezTo>
                <a:cubicBezTo>
                  <a:pt x="477310" y="87283"/>
                  <a:pt x="461035" y="99397"/>
                  <a:pt x="443700" y="109588"/>
                </a:cubicBezTo>
                <a:cubicBezTo>
                  <a:pt x="428580" y="68150"/>
                  <a:pt x="407971" y="34211"/>
                  <a:pt x="384087" y="10655"/>
                </a:cubicBezTo>
                <a:close/>
                <a:moveTo>
                  <a:pt x="222845" y="10655"/>
                </a:moveTo>
                <a:cubicBezTo>
                  <a:pt x="198865" y="34211"/>
                  <a:pt x="178352" y="68150"/>
                  <a:pt x="163232" y="109588"/>
                </a:cubicBezTo>
                <a:cubicBezTo>
                  <a:pt x="145897" y="99397"/>
                  <a:pt x="129622" y="87283"/>
                  <a:pt x="114598" y="73246"/>
                </a:cubicBezTo>
                <a:cubicBezTo>
                  <a:pt x="145897" y="44114"/>
                  <a:pt x="182686" y="22673"/>
                  <a:pt x="222845" y="10655"/>
                </a:cubicBezTo>
                <a:close/>
                <a:moveTo>
                  <a:pt x="316062" y="0"/>
                </a:moveTo>
                <a:cubicBezTo>
                  <a:pt x="358937" y="7501"/>
                  <a:pt x="397477" y="53178"/>
                  <a:pt x="421275" y="121358"/>
                </a:cubicBezTo>
                <a:cubicBezTo>
                  <a:pt x="388613" y="136744"/>
                  <a:pt x="353060" y="145494"/>
                  <a:pt x="316062" y="147129"/>
                </a:cubicBezTo>
                <a:close/>
                <a:moveTo>
                  <a:pt x="290729" y="0"/>
                </a:moveTo>
                <a:lnTo>
                  <a:pt x="290729" y="147129"/>
                </a:lnTo>
                <a:cubicBezTo>
                  <a:pt x="253852" y="145494"/>
                  <a:pt x="218227" y="136744"/>
                  <a:pt x="185587" y="121358"/>
                </a:cubicBezTo>
                <a:cubicBezTo>
                  <a:pt x="209369" y="53178"/>
                  <a:pt x="247883" y="7501"/>
                  <a:pt x="290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609600"/>
            <a:endParaRPr lang="zh-CN" altLang="en-US" sz="2400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 rot="10800000">
            <a:off x="6706650" y="4362226"/>
            <a:ext cx="1061519" cy="1061519"/>
            <a:chOff x="4007768" y="1772816"/>
            <a:chExt cx="3168352" cy="3168352"/>
          </a:xfrm>
        </p:grpSpPr>
        <p:sp>
          <p:nvSpPr>
            <p:cNvPr id="28" name="íṡľíḍè-Oval 27"/>
            <p:cNvSpPr/>
            <p:nvPr/>
          </p:nvSpPr>
          <p:spPr>
            <a:xfrm>
              <a:off x="4007768" y="1772816"/>
              <a:ext cx="3168352" cy="31683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9" name="íṡľíḍè-Oval 28"/>
            <p:cNvSpPr/>
            <p:nvPr/>
          </p:nvSpPr>
          <p:spPr>
            <a:xfrm>
              <a:off x="4223792" y="1988840"/>
              <a:ext cx="2736304" cy="273630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" name="íṡľíḍè-Oval 29"/>
            <p:cNvSpPr/>
            <p:nvPr/>
          </p:nvSpPr>
          <p:spPr>
            <a:xfrm>
              <a:off x="4264748" y="1988839"/>
              <a:ext cx="2736305" cy="273630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7" name="íṡľíḍè-Freeform 26"/>
          <p:cNvSpPr>
            <a:spLocks noChangeAspect="1"/>
          </p:cNvSpPr>
          <p:nvPr/>
        </p:nvSpPr>
        <p:spPr bwMode="auto">
          <a:xfrm>
            <a:off x="7011513" y="4772605"/>
            <a:ext cx="342115" cy="323360"/>
          </a:xfrm>
          <a:custGeom>
            <a:avLst/>
            <a:gdLst>
              <a:gd name="connsiteX0" fmla="*/ 7031 w 607639"/>
              <a:gd name="connsiteY0" fmla="*/ 350992 h 574332"/>
              <a:gd name="connsiteX1" fmla="*/ 600519 w 607639"/>
              <a:gd name="connsiteY1" fmla="*/ 350992 h 574332"/>
              <a:gd name="connsiteX2" fmla="*/ 607639 w 607639"/>
              <a:gd name="connsiteY2" fmla="*/ 358013 h 574332"/>
              <a:gd name="connsiteX3" fmla="*/ 607639 w 607639"/>
              <a:gd name="connsiteY3" fmla="*/ 393207 h 574332"/>
              <a:gd name="connsiteX4" fmla="*/ 558152 w 607639"/>
              <a:gd name="connsiteY4" fmla="*/ 442621 h 574332"/>
              <a:gd name="connsiteX5" fmla="*/ 383613 w 607639"/>
              <a:gd name="connsiteY5" fmla="*/ 442621 h 574332"/>
              <a:gd name="connsiteX6" fmla="*/ 405330 w 607639"/>
              <a:gd name="connsiteY6" fmla="*/ 532028 h 574332"/>
              <a:gd name="connsiteX7" fmla="*/ 432121 w 607639"/>
              <a:gd name="connsiteY7" fmla="*/ 532028 h 574332"/>
              <a:gd name="connsiteX8" fmla="*/ 453304 w 607639"/>
              <a:gd name="connsiteY8" fmla="*/ 553180 h 574332"/>
              <a:gd name="connsiteX9" fmla="*/ 432121 w 607639"/>
              <a:gd name="connsiteY9" fmla="*/ 574332 h 574332"/>
              <a:gd name="connsiteX10" fmla="*/ 175429 w 607639"/>
              <a:gd name="connsiteY10" fmla="*/ 574332 h 574332"/>
              <a:gd name="connsiteX11" fmla="*/ 154246 w 607639"/>
              <a:gd name="connsiteY11" fmla="*/ 553180 h 574332"/>
              <a:gd name="connsiteX12" fmla="*/ 175429 w 607639"/>
              <a:gd name="connsiteY12" fmla="*/ 532028 h 574332"/>
              <a:gd name="connsiteX13" fmla="*/ 202309 w 607639"/>
              <a:gd name="connsiteY13" fmla="*/ 532028 h 574332"/>
              <a:gd name="connsiteX14" fmla="*/ 224026 w 607639"/>
              <a:gd name="connsiteY14" fmla="*/ 442621 h 574332"/>
              <a:gd name="connsiteX15" fmla="*/ 49487 w 607639"/>
              <a:gd name="connsiteY15" fmla="*/ 442621 h 574332"/>
              <a:gd name="connsiteX16" fmla="*/ 0 w 607639"/>
              <a:gd name="connsiteY16" fmla="*/ 393207 h 574332"/>
              <a:gd name="connsiteX17" fmla="*/ 0 w 607639"/>
              <a:gd name="connsiteY17" fmla="*/ 358013 h 574332"/>
              <a:gd name="connsiteX18" fmla="*/ 7031 w 607639"/>
              <a:gd name="connsiteY18" fmla="*/ 350992 h 574332"/>
              <a:gd name="connsiteX19" fmla="*/ 459979 w 607639"/>
              <a:gd name="connsiteY19" fmla="*/ 139441 h 574332"/>
              <a:gd name="connsiteX20" fmla="*/ 445827 w 607639"/>
              <a:gd name="connsiteY20" fmla="*/ 153572 h 574332"/>
              <a:gd name="connsiteX21" fmla="*/ 445827 w 607639"/>
              <a:gd name="connsiteY21" fmla="*/ 256042 h 574332"/>
              <a:gd name="connsiteX22" fmla="*/ 459979 w 607639"/>
              <a:gd name="connsiteY22" fmla="*/ 270173 h 574332"/>
              <a:gd name="connsiteX23" fmla="*/ 521749 w 607639"/>
              <a:gd name="connsiteY23" fmla="*/ 270173 h 574332"/>
              <a:gd name="connsiteX24" fmla="*/ 535901 w 607639"/>
              <a:gd name="connsiteY24" fmla="*/ 256042 h 574332"/>
              <a:gd name="connsiteX25" fmla="*/ 535901 w 607639"/>
              <a:gd name="connsiteY25" fmla="*/ 153572 h 574332"/>
              <a:gd name="connsiteX26" fmla="*/ 521749 w 607639"/>
              <a:gd name="connsiteY26" fmla="*/ 139441 h 574332"/>
              <a:gd name="connsiteX27" fmla="*/ 85890 w 607639"/>
              <a:gd name="connsiteY27" fmla="*/ 124955 h 574332"/>
              <a:gd name="connsiteX28" fmla="*/ 71738 w 607639"/>
              <a:gd name="connsiteY28" fmla="*/ 139086 h 574332"/>
              <a:gd name="connsiteX29" fmla="*/ 71738 w 607639"/>
              <a:gd name="connsiteY29" fmla="*/ 256042 h 574332"/>
              <a:gd name="connsiteX30" fmla="*/ 85890 w 607639"/>
              <a:gd name="connsiteY30" fmla="*/ 270173 h 574332"/>
              <a:gd name="connsiteX31" fmla="*/ 147571 w 607639"/>
              <a:gd name="connsiteY31" fmla="*/ 270173 h 574332"/>
              <a:gd name="connsiteX32" fmla="*/ 161723 w 607639"/>
              <a:gd name="connsiteY32" fmla="*/ 256042 h 574332"/>
              <a:gd name="connsiteX33" fmla="*/ 161723 w 607639"/>
              <a:gd name="connsiteY33" fmla="*/ 139086 h 574332"/>
              <a:gd name="connsiteX34" fmla="*/ 147571 w 607639"/>
              <a:gd name="connsiteY34" fmla="*/ 124955 h 574332"/>
              <a:gd name="connsiteX35" fmla="*/ 210586 w 607639"/>
              <a:gd name="connsiteY35" fmla="*/ 81585 h 574332"/>
              <a:gd name="connsiteX36" fmla="*/ 196435 w 607639"/>
              <a:gd name="connsiteY36" fmla="*/ 95627 h 574332"/>
              <a:gd name="connsiteX37" fmla="*/ 196435 w 607639"/>
              <a:gd name="connsiteY37" fmla="*/ 256042 h 574332"/>
              <a:gd name="connsiteX38" fmla="*/ 210586 w 607639"/>
              <a:gd name="connsiteY38" fmla="*/ 270173 h 574332"/>
              <a:gd name="connsiteX39" fmla="*/ 272356 w 607639"/>
              <a:gd name="connsiteY39" fmla="*/ 270173 h 574332"/>
              <a:gd name="connsiteX40" fmla="*/ 286419 w 607639"/>
              <a:gd name="connsiteY40" fmla="*/ 256042 h 574332"/>
              <a:gd name="connsiteX41" fmla="*/ 286419 w 607639"/>
              <a:gd name="connsiteY41" fmla="*/ 95627 h 574332"/>
              <a:gd name="connsiteX42" fmla="*/ 272356 w 607639"/>
              <a:gd name="connsiteY42" fmla="*/ 81585 h 574332"/>
              <a:gd name="connsiteX43" fmla="*/ 335283 w 607639"/>
              <a:gd name="connsiteY43" fmla="*/ 52613 h 574332"/>
              <a:gd name="connsiteX44" fmla="*/ 321131 w 607639"/>
              <a:gd name="connsiteY44" fmla="*/ 66743 h 574332"/>
              <a:gd name="connsiteX45" fmla="*/ 321131 w 607639"/>
              <a:gd name="connsiteY45" fmla="*/ 256042 h 574332"/>
              <a:gd name="connsiteX46" fmla="*/ 335283 w 607639"/>
              <a:gd name="connsiteY46" fmla="*/ 270173 h 574332"/>
              <a:gd name="connsiteX47" fmla="*/ 397053 w 607639"/>
              <a:gd name="connsiteY47" fmla="*/ 270173 h 574332"/>
              <a:gd name="connsiteX48" fmla="*/ 411115 w 607639"/>
              <a:gd name="connsiteY48" fmla="*/ 256042 h 574332"/>
              <a:gd name="connsiteX49" fmla="*/ 411115 w 607639"/>
              <a:gd name="connsiteY49" fmla="*/ 66743 h 574332"/>
              <a:gd name="connsiteX50" fmla="*/ 397053 w 607639"/>
              <a:gd name="connsiteY50" fmla="*/ 52613 h 574332"/>
              <a:gd name="connsiteX51" fmla="*/ 49487 w 607639"/>
              <a:gd name="connsiteY51" fmla="*/ 0 h 574332"/>
              <a:gd name="connsiteX52" fmla="*/ 558152 w 607639"/>
              <a:gd name="connsiteY52" fmla="*/ 0 h 574332"/>
              <a:gd name="connsiteX53" fmla="*/ 607639 w 607639"/>
              <a:gd name="connsiteY53" fmla="*/ 49413 h 574332"/>
              <a:gd name="connsiteX54" fmla="*/ 607639 w 607639"/>
              <a:gd name="connsiteY54" fmla="*/ 315675 h 574332"/>
              <a:gd name="connsiteX55" fmla="*/ 600519 w 607639"/>
              <a:gd name="connsiteY55" fmla="*/ 322696 h 574332"/>
              <a:gd name="connsiteX56" fmla="*/ 7031 w 607639"/>
              <a:gd name="connsiteY56" fmla="*/ 322696 h 574332"/>
              <a:gd name="connsiteX57" fmla="*/ 0 w 607639"/>
              <a:gd name="connsiteY57" fmla="*/ 315675 h 574332"/>
              <a:gd name="connsiteX58" fmla="*/ 0 w 607639"/>
              <a:gd name="connsiteY58" fmla="*/ 49413 h 574332"/>
              <a:gd name="connsiteX59" fmla="*/ 49487 w 607639"/>
              <a:gd name="connsiteY59" fmla="*/ 0 h 57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7639" h="574332">
                <a:moveTo>
                  <a:pt x="7031" y="350992"/>
                </a:moveTo>
                <a:lnTo>
                  <a:pt x="600519" y="350992"/>
                </a:lnTo>
                <a:cubicBezTo>
                  <a:pt x="604435" y="350992"/>
                  <a:pt x="607639" y="354103"/>
                  <a:pt x="607639" y="358013"/>
                </a:cubicBezTo>
                <a:lnTo>
                  <a:pt x="607639" y="393207"/>
                </a:lnTo>
                <a:cubicBezTo>
                  <a:pt x="607639" y="420492"/>
                  <a:pt x="585477" y="442621"/>
                  <a:pt x="558152" y="442621"/>
                </a:cubicBezTo>
                <a:lnTo>
                  <a:pt x="383613" y="442621"/>
                </a:lnTo>
                <a:lnTo>
                  <a:pt x="405330" y="532028"/>
                </a:lnTo>
                <a:lnTo>
                  <a:pt x="432121" y="532028"/>
                </a:lnTo>
                <a:cubicBezTo>
                  <a:pt x="443869" y="532028"/>
                  <a:pt x="453304" y="541538"/>
                  <a:pt x="453304" y="553180"/>
                </a:cubicBezTo>
                <a:cubicBezTo>
                  <a:pt x="453304" y="564912"/>
                  <a:pt x="443869" y="574332"/>
                  <a:pt x="432121" y="574332"/>
                </a:cubicBezTo>
                <a:lnTo>
                  <a:pt x="175429" y="574332"/>
                </a:lnTo>
                <a:cubicBezTo>
                  <a:pt x="163770" y="574332"/>
                  <a:pt x="154246" y="564912"/>
                  <a:pt x="154246" y="553180"/>
                </a:cubicBezTo>
                <a:cubicBezTo>
                  <a:pt x="154246" y="541538"/>
                  <a:pt x="163770" y="532028"/>
                  <a:pt x="175429" y="532028"/>
                </a:cubicBezTo>
                <a:lnTo>
                  <a:pt x="202309" y="532028"/>
                </a:lnTo>
                <a:lnTo>
                  <a:pt x="224026" y="442621"/>
                </a:lnTo>
                <a:lnTo>
                  <a:pt x="49487" y="442621"/>
                </a:lnTo>
                <a:cubicBezTo>
                  <a:pt x="22162" y="442621"/>
                  <a:pt x="0" y="420492"/>
                  <a:pt x="0" y="393207"/>
                </a:cubicBezTo>
                <a:lnTo>
                  <a:pt x="0" y="358013"/>
                </a:lnTo>
                <a:cubicBezTo>
                  <a:pt x="0" y="354103"/>
                  <a:pt x="3204" y="350992"/>
                  <a:pt x="7031" y="350992"/>
                </a:cubicBezTo>
                <a:close/>
                <a:moveTo>
                  <a:pt x="459979" y="139441"/>
                </a:moveTo>
                <a:cubicBezTo>
                  <a:pt x="452236" y="139441"/>
                  <a:pt x="445827" y="145751"/>
                  <a:pt x="445827" y="153572"/>
                </a:cubicBezTo>
                <a:lnTo>
                  <a:pt x="445827" y="256042"/>
                </a:lnTo>
                <a:cubicBezTo>
                  <a:pt x="445827" y="263863"/>
                  <a:pt x="452236" y="270173"/>
                  <a:pt x="459979" y="270173"/>
                </a:cubicBezTo>
                <a:lnTo>
                  <a:pt x="521749" y="270173"/>
                </a:lnTo>
                <a:cubicBezTo>
                  <a:pt x="529492" y="270173"/>
                  <a:pt x="535901" y="263863"/>
                  <a:pt x="535901" y="256042"/>
                </a:cubicBezTo>
                <a:lnTo>
                  <a:pt x="535901" y="153572"/>
                </a:lnTo>
                <a:cubicBezTo>
                  <a:pt x="535901" y="145751"/>
                  <a:pt x="529492" y="139441"/>
                  <a:pt x="521749" y="139441"/>
                </a:cubicBezTo>
                <a:close/>
                <a:moveTo>
                  <a:pt x="85890" y="124955"/>
                </a:moveTo>
                <a:cubicBezTo>
                  <a:pt x="78058" y="124955"/>
                  <a:pt x="71738" y="131265"/>
                  <a:pt x="71738" y="139086"/>
                </a:cubicBezTo>
                <a:lnTo>
                  <a:pt x="71738" y="256042"/>
                </a:lnTo>
                <a:cubicBezTo>
                  <a:pt x="71738" y="263863"/>
                  <a:pt x="78058" y="270173"/>
                  <a:pt x="85890" y="270173"/>
                </a:cubicBezTo>
                <a:lnTo>
                  <a:pt x="147571" y="270173"/>
                </a:lnTo>
                <a:cubicBezTo>
                  <a:pt x="155403" y="270173"/>
                  <a:pt x="161723" y="263863"/>
                  <a:pt x="161723" y="256042"/>
                </a:cubicBezTo>
                <a:lnTo>
                  <a:pt x="161723" y="139086"/>
                </a:lnTo>
                <a:cubicBezTo>
                  <a:pt x="161723" y="131265"/>
                  <a:pt x="155403" y="124955"/>
                  <a:pt x="147571" y="124955"/>
                </a:cubicBezTo>
                <a:close/>
                <a:moveTo>
                  <a:pt x="210586" y="81585"/>
                </a:moveTo>
                <a:cubicBezTo>
                  <a:pt x="202754" y="81585"/>
                  <a:pt x="196435" y="87895"/>
                  <a:pt x="196435" y="95627"/>
                </a:cubicBezTo>
                <a:lnTo>
                  <a:pt x="196435" y="256042"/>
                </a:lnTo>
                <a:cubicBezTo>
                  <a:pt x="196435" y="263863"/>
                  <a:pt x="202754" y="270173"/>
                  <a:pt x="210586" y="270173"/>
                </a:cubicBezTo>
                <a:lnTo>
                  <a:pt x="272356" y="270173"/>
                </a:lnTo>
                <a:cubicBezTo>
                  <a:pt x="280100" y="270173"/>
                  <a:pt x="286419" y="263863"/>
                  <a:pt x="286419" y="256042"/>
                </a:cubicBezTo>
                <a:lnTo>
                  <a:pt x="286419" y="95627"/>
                </a:lnTo>
                <a:cubicBezTo>
                  <a:pt x="286419" y="87895"/>
                  <a:pt x="280100" y="81585"/>
                  <a:pt x="272356" y="81585"/>
                </a:cubicBezTo>
                <a:close/>
                <a:moveTo>
                  <a:pt x="335283" y="52613"/>
                </a:moveTo>
                <a:cubicBezTo>
                  <a:pt x="327450" y="52613"/>
                  <a:pt x="321131" y="58923"/>
                  <a:pt x="321131" y="66743"/>
                </a:cubicBezTo>
                <a:lnTo>
                  <a:pt x="321131" y="256042"/>
                </a:lnTo>
                <a:cubicBezTo>
                  <a:pt x="321131" y="263863"/>
                  <a:pt x="327450" y="270173"/>
                  <a:pt x="335283" y="270173"/>
                </a:cubicBezTo>
                <a:lnTo>
                  <a:pt x="397053" y="270173"/>
                </a:lnTo>
                <a:cubicBezTo>
                  <a:pt x="404796" y="270173"/>
                  <a:pt x="411115" y="263863"/>
                  <a:pt x="411115" y="256042"/>
                </a:cubicBezTo>
                <a:lnTo>
                  <a:pt x="411115" y="66743"/>
                </a:lnTo>
                <a:cubicBezTo>
                  <a:pt x="411115" y="58923"/>
                  <a:pt x="404796" y="52613"/>
                  <a:pt x="397053" y="52613"/>
                </a:cubicBezTo>
                <a:close/>
                <a:moveTo>
                  <a:pt x="49487" y="0"/>
                </a:moveTo>
                <a:lnTo>
                  <a:pt x="558152" y="0"/>
                </a:lnTo>
                <a:cubicBezTo>
                  <a:pt x="585477" y="0"/>
                  <a:pt x="607639" y="22129"/>
                  <a:pt x="607639" y="49413"/>
                </a:cubicBezTo>
                <a:lnTo>
                  <a:pt x="607639" y="315675"/>
                </a:lnTo>
                <a:cubicBezTo>
                  <a:pt x="607639" y="319586"/>
                  <a:pt x="604435" y="322696"/>
                  <a:pt x="600519" y="322696"/>
                </a:cubicBezTo>
                <a:lnTo>
                  <a:pt x="7031" y="322696"/>
                </a:lnTo>
                <a:cubicBezTo>
                  <a:pt x="3204" y="322696"/>
                  <a:pt x="0" y="319586"/>
                  <a:pt x="0" y="315675"/>
                </a:cubicBezTo>
                <a:lnTo>
                  <a:pt x="0" y="49413"/>
                </a:lnTo>
                <a:cubicBezTo>
                  <a:pt x="0" y="22129"/>
                  <a:pt x="22162" y="0"/>
                  <a:pt x="494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385690" y="4362226"/>
            <a:ext cx="1061519" cy="1061519"/>
            <a:chOff x="4007768" y="1772816"/>
            <a:chExt cx="3168352" cy="3168352"/>
          </a:xfrm>
        </p:grpSpPr>
        <p:sp>
          <p:nvSpPr>
            <p:cNvPr id="23" name="íṡľíḍè-Oval 22"/>
            <p:cNvSpPr/>
            <p:nvPr/>
          </p:nvSpPr>
          <p:spPr>
            <a:xfrm>
              <a:off x="4007768" y="1772816"/>
              <a:ext cx="3168352" cy="31683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íṡľíḍè-Oval 23"/>
            <p:cNvSpPr/>
            <p:nvPr/>
          </p:nvSpPr>
          <p:spPr>
            <a:xfrm>
              <a:off x="4223792" y="1988840"/>
              <a:ext cx="2736304" cy="273630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5" name="íṡľíḍè-Oval 24"/>
            <p:cNvSpPr/>
            <p:nvPr/>
          </p:nvSpPr>
          <p:spPr>
            <a:xfrm>
              <a:off x="4264748" y="1988840"/>
              <a:ext cx="2736304" cy="27363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2" name="íṡľíḍè-Freeform 21"/>
          <p:cNvSpPr>
            <a:spLocks noChangeAspect="1"/>
          </p:cNvSpPr>
          <p:nvPr/>
        </p:nvSpPr>
        <p:spPr bwMode="auto">
          <a:xfrm>
            <a:off x="4673392" y="4772607"/>
            <a:ext cx="550568" cy="310736"/>
          </a:xfrm>
          <a:custGeom>
            <a:avLst/>
            <a:gdLst>
              <a:gd name="T0" fmla="*/ 5639 w 6827"/>
              <a:gd name="T1" fmla="*/ 1484 h 3859"/>
              <a:gd name="T2" fmla="*/ 5302 w 6827"/>
              <a:gd name="T3" fmla="*/ 1533 h 3859"/>
              <a:gd name="T4" fmla="*/ 3413 w 6827"/>
              <a:gd name="T5" fmla="*/ 0 h 3859"/>
              <a:gd name="T6" fmla="*/ 1525 w 6827"/>
              <a:gd name="T7" fmla="*/ 1533 h 3859"/>
              <a:gd name="T8" fmla="*/ 1187 w 6827"/>
              <a:gd name="T9" fmla="*/ 1484 h 3859"/>
              <a:gd name="T10" fmla="*/ 0 w 6827"/>
              <a:gd name="T11" fmla="*/ 2671 h 3859"/>
              <a:gd name="T12" fmla="*/ 1187 w 6827"/>
              <a:gd name="T13" fmla="*/ 3859 h 3859"/>
              <a:gd name="T14" fmla="*/ 5639 w 6827"/>
              <a:gd name="T15" fmla="*/ 3859 h 3859"/>
              <a:gd name="T16" fmla="*/ 6827 w 6827"/>
              <a:gd name="T17" fmla="*/ 2671 h 3859"/>
              <a:gd name="T18" fmla="*/ 5639 w 6827"/>
              <a:gd name="T19" fmla="*/ 1484 h 3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27" h="3859">
                <a:moveTo>
                  <a:pt x="5639" y="1484"/>
                </a:moveTo>
                <a:cubicBezTo>
                  <a:pt x="5522" y="1484"/>
                  <a:pt x="5409" y="1501"/>
                  <a:pt x="5302" y="1533"/>
                </a:cubicBezTo>
                <a:cubicBezTo>
                  <a:pt x="5119" y="658"/>
                  <a:pt x="4343" y="0"/>
                  <a:pt x="3413" y="0"/>
                </a:cubicBezTo>
                <a:cubicBezTo>
                  <a:pt x="2484" y="0"/>
                  <a:pt x="1708" y="658"/>
                  <a:pt x="1525" y="1533"/>
                </a:cubicBezTo>
                <a:cubicBezTo>
                  <a:pt x="1418" y="1501"/>
                  <a:pt x="1305" y="1484"/>
                  <a:pt x="1187" y="1484"/>
                </a:cubicBezTo>
                <a:cubicBezTo>
                  <a:pt x="532" y="1484"/>
                  <a:pt x="0" y="2016"/>
                  <a:pt x="0" y="2671"/>
                </a:cubicBezTo>
                <a:cubicBezTo>
                  <a:pt x="0" y="3327"/>
                  <a:pt x="532" y="3859"/>
                  <a:pt x="1187" y="3859"/>
                </a:cubicBezTo>
                <a:lnTo>
                  <a:pt x="5639" y="3859"/>
                </a:lnTo>
                <a:cubicBezTo>
                  <a:pt x="6295" y="3859"/>
                  <a:pt x="6827" y="3327"/>
                  <a:pt x="6827" y="2671"/>
                </a:cubicBezTo>
                <a:cubicBezTo>
                  <a:pt x="6827" y="2016"/>
                  <a:pt x="6295" y="1484"/>
                  <a:pt x="5639" y="14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609600"/>
            <a:endParaRPr lang="zh-CN" altLang="en-US" sz="2400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cxnSp>
        <p:nvCxnSpPr>
          <p:cNvPr id="7" name="íṡľíḍè-Straight Connector 6"/>
          <p:cNvCxnSpPr>
            <a:stCxn id="38" idx="5"/>
            <a:endCxn id="28" idx="5"/>
          </p:cNvCxnSpPr>
          <p:nvPr/>
        </p:nvCxnSpPr>
        <p:spPr>
          <a:xfrm>
            <a:off x="5364127" y="3326951"/>
            <a:ext cx="1497979" cy="1190731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íṡľíḍè-Straight Connector 7"/>
          <p:cNvCxnSpPr>
            <a:stCxn id="23" idx="7"/>
            <a:endCxn id="33" idx="7"/>
          </p:cNvCxnSpPr>
          <p:nvPr/>
        </p:nvCxnSpPr>
        <p:spPr>
          <a:xfrm flipV="1">
            <a:off x="5291751" y="3306648"/>
            <a:ext cx="1534603" cy="1211035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íṡľíḍè-文本框 28"/>
          <p:cNvSpPr txBox="1"/>
          <p:nvPr/>
        </p:nvSpPr>
        <p:spPr>
          <a:xfrm>
            <a:off x="1320051" y="2765579"/>
            <a:ext cx="2449051" cy="477631"/>
          </a:xfrm>
          <a:prstGeom prst="rect">
            <a:avLst/>
          </a:prstGeom>
          <a:noFill/>
        </p:spPr>
        <p:txBody>
          <a:bodyPr wrap="square" lIns="96000" tIns="0" rIns="96000" bIns="0">
            <a:normAutofit fontScale="77500" lnSpcReduction="20000"/>
          </a:bodyPr>
          <a:lstStyle/>
          <a:p>
            <a:pPr algn="r" defTabSz="12185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6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46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46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20" name="íṡľíḍè-Rectangle 19"/>
          <p:cNvSpPr/>
          <p:nvPr/>
        </p:nvSpPr>
        <p:spPr>
          <a:xfrm>
            <a:off x="1320051" y="2519358"/>
            <a:ext cx="2449051" cy="246221"/>
          </a:xfrm>
          <a:prstGeom prst="rect">
            <a:avLst/>
          </a:prstGeom>
        </p:spPr>
        <p:txBody>
          <a:bodyPr wrap="none" lIns="96000" tIns="0" rIns="96000" bIns="0">
            <a:normAutofit fontScale="85000" lnSpcReduction="20000"/>
          </a:bodyPr>
          <a:lstStyle/>
          <a:p>
            <a:pPr algn="r" defTabSz="1218565">
              <a:spcBef>
                <a:spcPct val="0"/>
              </a:spcBef>
              <a:defRPr/>
            </a:pPr>
            <a:r>
              <a:rPr lang="zh-CN" altLang="en-US" sz="2135" b="1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7" name="íṡľíḍè-文本框 31"/>
          <p:cNvSpPr txBox="1"/>
          <p:nvPr/>
        </p:nvSpPr>
        <p:spPr>
          <a:xfrm>
            <a:off x="1318356" y="4763863"/>
            <a:ext cx="2449051" cy="477631"/>
          </a:xfrm>
          <a:prstGeom prst="rect">
            <a:avLst/>
          </a:prstGeom>
          <a:noFill/>
        </p:spPr>
        <p:txBody>
          <a:bodyPr wrap="square" lIns="96000" tIns="0" rIns="96000" bIns="0">
            <a:normAutofit fontScale="77500" lnSpcReduction="20000"/>
          </a:bodyPr>
          <a:lstStyle/>
          <a:p>
            <a:pPr algn="r" defTabSz="12185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  <a:endParaRPr lang="zh-CN" altLang="en-US" sz="1465" dirty="0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8" name="íṡľíḍè-Rectangle 17"/>
          <p:cNvSpPr/>
          <p:nvPr/>
        </p:nvSpPr>
        <p:spPr>
          <a:xfrm>
            <a:off x="1318356" y="4517642"/>
            <a:ext cx="2449051" cy="246221"/>
          </a:xfrm>
          <a:prstGeom prst="rect">
            <a:avLst/>
          </a:prstGeom>
        </p:spPr>
        <p:txBody>
          <a:bodyPr wrap="none" lIns="96000" tIns="0" rIns="96000" bIns="0">
            <a:normAutofit fontScale="85000" lnSpcReduction="20000"/>
          </a:bodyPr>
          <a:lstStyle/>
          <a:p>
            <a:pPr algn="r" defTabSz="1218565">
              <a:spcBef>
                <a:spcPct val="0"/>
              </a:spcBef>
              <a:defRPr/>
            </a:pPr>
            <a:r>
              <a:rPr lang="zh-CN" altLang="en-US" sz="2135" b="1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  <a:endParaRPr lang="zh-CN" altLang="en-US" sz="2135" b="1" dirty="0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5" name="íṡľíḍè-文本框 34"/>
          <p:cNvSpPr txBox="1"/>
          <p:nvPr/>
        </p:nvSpPr>
        <p:spPr>
          <a:xfrm>
            <a:off x="8349625" y="4763863"/>
            <a:ext cx="2449051" cy="477631"/>
          </a:xfrm>
          <a:prstGeom prst="rect">
            <a:avLst/>
          </a:prstGeom>
          <a:noFill/>
        </p:spPr>
        <p:txBody>
          <a:bodyPr wrap="square" lIns="96000" tIns="0" rIns="96000" bIns="0">
            <a:normAutofit fontScale="77500" lnSpcReduction="20000"/>
          </a:bodyPr>
          <a:lstStyle/>
          <a:p>
            <a:pPr defTabSz="12185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6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46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46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16" name="íṡľíḍè-Rectangle 15"/>
          <p:cNvSpPr/>
          <p:nvPr/>
        </p:nvSpPr>
        <p:spPr>
          <a:xfrm>
            <a:off x="8349625" y="4517642"/>
            <a:ext cx="2449051" cy="246221"/>
          </a:xfrm>
          <a:prstGeom prst="rect">
            <a:avLst/>
          </a:prstGeom>
        </p:spPr>
        <p:txBody>
          <a:bodyPr wrap="none" lIns="96000" tIns="0" rIns="96000" bIns="0">
            <a:normAutofit fontScale="85000" lnSpcReduction="20000"/>
          </a:bodyPr>
          <a:lstStyle/>
          <a:p>
            <a:pPr defTabSz="1218565">
              <a:spcBef>
                <a:spcPct val="0"/>
              </a:spcBef>
              <a:defRPr/>
            </a:pPr>
            <a:r>
              <a:rPr lang="zh-CN" altLang="en-US" sz="2135" b="1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3" name="íṡľíḍè-文本框 37"/>
          <p:cNvSpPr txBox="1"/>
          <p:nvPr/>
        </p:nvSpPr>
        <p:spPr>
          <a:xfrm>
            <a:off x="8322985" y="2722403"/>
            <a:ext cx="2449051" cy="477631"/>
          </a:xfrm>
          <a:prstGeom prst="rect">
            <a:avLst/>
          </a:prstGeom>
          <a:noFill/>
        </p:spPr>
        <p:txBody>
          <a:bodyPr wrap="square" lIns="96000" tIns="0" rIns="96000" bIns="0">
            <a:normAutofit fontScale="77500" lnSpcReduction="20000"/>
          </a:bodyPr>
          <a:lstStyle/>
          <a:p>
            <a:pPr defTabSz="12185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  <a:endParaRPr lang="zh-CN" altLang="en-US" sz="1465" dirty="0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4" name="íṡľíḍè-Rectangle 13"/>
          <p:cNvSpPr/>
          <p:nvPr/>
        </p:nvSpPr>
        <p:spPr>
          <a:xfrm>
            <a:off x="8322985" y="2476182"/>
            <a:ext cx="2449051" cy="246221"/>
          </a:xfrm>
          <a:prstGeom prst="rect">
            <a:avLst/>
          </a:prstGeom>
        </p:spPr>
        <p:txBody>
          <a:bodyPr wrap="none" lIns="96000" tIns="0" rIns="96000" bIns="0">
            <a:normAutofit fontScale="85000" lnSpcReduction="20000"/>
          </a:bodyPr>
          <a:lstStyle/>
          <a:p>
            <a:pPr defTabSz="1218565">
              <a:spcBef>
                <a:spcPct val="0"/>
              </a:spcBef>
              <a:defRPr/>
            </a:pPr>
            <a:r>
              <a:rPr lang="zh-CN" altLang="en-US" sz="2135" b="1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  <a:endParaRPr lang="zh-CN" altLang="en-US" sz="2135" b="1" dirty="0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9" name="MH_Entry_1">
            <a:hlinkClick r:id="rId6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2656" y="213343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135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" y="112425"/>
            <a:ext cx="907271" cy="897180"/>
          </a:xfrm>
          <a:prstGeom prst="rect">
            <a:avLst/>
          </a:prstGeom>
        </p:spPr>
      </p:pic>
      <p:sp>
        <p:nvSpPr>
          <p:cNvPr id="51" name="矩形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155" y="611067"/>
            <a:ext cx="2555875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  <p:sp>
        <p:nvSpPr>
          <p:cNvPr id="52" name="Shape 980"/>
          <p:cNvSpPr/>
          <p:nvPr/>
        </p:nvSpPr>
        <p:spPr>
          <a:xfrm>
            <a:off x="338891" y="375664"/>
            <a:ext cx="600813" cy="57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5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27" grpId="0" animBg="1"/>
      <p:bldP spid="22" grpId="0" animBg="1"/>
      <p:bldP spid="19" grpId="0"/>
      <p:bldP spid="20" grpId="0"/>
      <p:bldP spid="17" grpId="0"/>
      <p:bldP spid="18" grpId="0"/>
      <p:bldP spid="15" grpId="0"/>
      <p:bldP spid="16" grpId="0"/>
      <p:bldP spid="13" grpId="0"/>
      <p:bldP spid="14" grpId="0"/>
      <p:bldP spid="49" grpId="0"/>
      <p:bldP spid="51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ïšḻïďê-Frame 2"/>
          <p:cNvSpPr/>
          <p:nvPr/>
        </p:nvSpPr>
        <p:spPr bwMode="auto">
          <a:xfrm>
            <a:off x="1271464" y="736303"/>
            <a:ext cx="2160240" cy="2232248"/>
          </a:xfrm>
          <a:prstGeom prst="frame">
            <a:avLst>
              <a:gd name="adj1" fmla="val 3747"/>
            </a:avLst>
          </a:prstGeom>
          <a:solidFill>
            <a:schemeClr val="accent2"/>
          </a:solidFill>
          <a:ln w="19050">
            <a:noFill/>
            <a:round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4" name="ïšḻïďê-Rectangle 3"/>
          <p:cNvSpPr/>
          <p:nvPr/>
        </p:nvSpPr>
        <p:spPr bwMode="auto">
          <a:xfrm>
            <a:off x="2027548" y="0"/>
            <a:ext cx="648072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" name="ïšḻïďê-Rectangle 18"/>
          <p:cNvSpPr/>
          <p:nvPr/>
        </p:nvSpPr>
        <p:spPr>
          <a:xfrm>
            <a:off x="2891643" y="1204936"/>
            <a:ext cx="2154436" cy="864096"/>
          </a:xfrm>
          <a:prstGeom prst="rect">
            <a:avLst/>
          </a:prstGeom>
          <a:solidFill>
            <a:schemeClr val="bg1">
              <a:lumMod val="100000"/>
            </a:schemeClr>
          </a:solidFill>
        </p:spPr>
        <p:txBody>
          <a:bodyPr wrap="none" lIns="0" tIns="0" rIns="0" bIns="0" anchor="ctr">
            <a:normAutofit lnSpcReduction="10000"/>
          </a:bodyPr>
          <a:lstStyle/>
          <a:p>
            <a:pPr defTabSz="609600"/>
            <a:r>
              <a:rPr lang="zh-CN" altLang="en-US" sz="5865" b="1" dirty="0">
                <a:solidFill>
                  <a:srgbClr val="3E2A78">
                    <a:lumMod val="75000"/>
                  </a:srgbClr>
                </a:solidFill>
                <a:latin typeface="Calibri" panose="020F0502020204030204"/>
                <a:ea typeface="等线" panose="02010600030101010101" charset="-122"/>
              </a:rPr>
              <a:t>关键词</a:t>
            </a:r>
          </a:p>
        </p:txBody>
      </p:sp>
      <p:sp>
        <p:nvSpPr>
          <p:cNvPr id="20" name="ïšḻïďê-Rectangle 19"/>
          <p:cNvSpPr/>
          <p:nvPr/>
        </p:nvSpPr>
        <p:spPr>
          <a:xfrm>
            <a:off x="2891645" y="2069033"/>
            <a:ext cx="2154436" cy="430887"/>
          </a:xfrm>
          <a:prstGeom prst="rect">
            <a:avLst/>
          </a:prstGeom>
          <a:solidFill>
            <a:schemeClr val="bg1">
              <a:lumMod val="100000"/>
            </a:schemeClr>
          </a:solidFill>
        </p:spPr>
        <p:txBody>
          <a:bodyPr wrap="none" lIns="0" tIns="0" rIns="0" bIns="0">
            <a:normAutofit fontScale="85000" lnSpcReduction="20000"/>
          </a:bodyPr>
          <a:lstStyle/>
          <a:p>
            <a:pPr defTabSz="609600"/>
            <a:r>
              <a:rPr lang="zh-CN" altLang="en-US" sz="3735" b="1" dirty="0">
                <a:solidFill>
                  <a:srgbClr val="3E2A78">
                    <a:lumMod val="75000"/>
                  </a:srgbClr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7" name="ïšḻïďê-Diamond 6"/>
          <p:cNvSpPr/>
          <p:nvPr/>
        </p:nvSpPr>
        <p:spPr>
          <a:xfrm>
            <a:off x="4800383" y="4873979"/>
            <a:ext cx="624349" cy="624349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92500" lnSpcReduction="10000"/>
          </a:bodyPr>
          <a:lstStyle/>
          <a:p>
            <a:pPr algn="ctr" defTabSz="609600"/>
            <a:r>
              <a:rPr lang="en-US" altLang="zh-CN" sz="2400" dirty="0">
                <a:solidFill>
                  <a:srgbClr val="FFFFFF"/>
                </a:solidFill>
                <a:latin typeface="Impact" panose="020B0806030902050204" pitchFamily="34" charset="0"/>
                <a:ea typeface="等线" panose="02010600030101010101" charset="-122"/>
              </a:rPr>
              <a:t>03</a:t>
            </a:r>
          </a:p>
        </p:txBody>
      </p:sp>
      <p:sp>
        <p:nvSpPr>
          <p:cNvPr id="17" name="ïšḻïďê-文本框 9"/>
          <p:cNvSpPr txBox="1"/>
          <p:nvPr/>
        </p:nvSpPr>
        <p:spPr>
          <a:xfrm>
            <a:off x="5267909" y="4904537"/>
            <a:ext cx="3962575" cy="242864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rmAutofit fontScale="85000" lnSpcReduction="20000"/>
          </a:bodyPr>
          <a:lstStyle/>
          <a:p>
            <a:pPr defTabSz="609600"/>
            <a:r>
              <a:rPr lang="zh-CN" altLang="en-US" sz="2135" b="1">
                <a:solidFill>
                  <a:srgbClr val="D7576E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8" name="ïšḻïďê-文本框 10"/>
          <p:cNvSpPr txBox="1"/>
          <p:nvPr/>
        </p:nvSpPr>
        <p:spPr>
          <a:xfrm>
            <a:off x="5267909" y="5147401"/>
            <a:ext cx="3962575" cy="320368"/>
          </a:xfrm>
          <a:prstGeom prst="rect">
            <a:avLst/>
          </a:prstGeom>
        </p:spPr>
        <p:txBody>
          <a:bodyPr vert="horz" wrap="square" lIns="480000" tIns="0" rIns="0" bIns="0" anchor="ctr" anchorCtr="0">
            <a:normAutofit fontScale="77500" lnSpcReduction="20000"/>
          </a:bodyPr>
          <a:lstStyle/>
          <a:p>
            <a:pPr defTabSz="609600">
              <a:lnSpc>
                <a:spcPct val="120000"/>
              </a:lnSpc>
            </a:pPr>
            <a:r>
              <a:rPr lang="zh-CN" altLang="en-US" sz="1400" dirty="0">
                <a:solidFill>
                  <a:srgbClr val="3E2A78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（建议使用主题字体）</a:t>
            </a:r>
          </a:p>
        </p:txBody>
      </p:sp>
      <p:sp>
        <p:nvSpPr>
          <p:cNvPr id="9" name="ïšḻïďê-Diamond 8"/>
          <p:cNvSpPr/>
          <p:nvPr/>
        </p:nvSpPr>
        <p:spPr>
          <a:xfrm>
            <a:off x="4800383" y="3995403"/>
            <a:ext cx="624349" cy="62434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92500" lnSpcReduction="10000"/>
          </a:bodyPr>
          <a:lstStyle/>
          <a:p>
            <a:pPr algn="ctr" defTabSz="609600"/>
            <a:r>
              <a:rPr lang="en-US" altLang="zh-CN" sz="2400">
                <a:solidFill>
                  <a:srgbClr val="FFFFFF"/>
                </a:solidFill>
                <a:latin typeface="Impact" panose="020B0806030902050204" pitchFamily="34" charset="0"/>
                <a:ea typeface="等线" panose="02010600030101010101" charset="-122"/>
              </a:rPr>
              <a:t>02</a:t>
            </a:r>
          </a:p>
        </p:txBody>
      </p:sp>
      <p:sp>
        <p:nvSpPr>
          <p:cNvPr id="15" name="ïšḻïďê-文本框 13"/>
          <p:cNvSpPr txBox="1"/>
          <p:nvPr/>
        </p:nvSpPr>
        <p:spPr>
          <a:xfrm>
            <a:off x="5267909" y="4025961"/>
            <a:ext cx="3962575" cy="242864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rmAutofit fontScale="85000" lnSpcReduction="20000"/>
          </a:bodyPr>
          <a:lstStyle/>
          <a:p>
            <a:pPr defTabSz="609600"/>
            <a:r>
              <a:rPr lang="zh-CN" altLang="en-US" sz="2135" b="1" dirty="0">
                <a:solidFill>
                  <a:srgbClr val="861419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6" name="ïšḻïďê-文本框 14"/>
          <p:cNvSpPr txBox="1"/>
          <p:nvPr/>
        </p:nvSpPr>
        <p:spPr>
          <a:xfrm>
            <a:off x="5267909" y="4268825"/>
            <a:ext cx="3962575" cy="320368"/>
          </a:xfrm>
          <a:prstGeom prst="rect">
            <a:avLst/>
          </a:prstGeom>
        </p:spPr>
        <p:txBody>
          <a:bodyPr vert="horz" wrap="square" lIns="480000" tIns="0" rIns="0" bIns="0" anchor="ctr" anchorCtr="0">
            <a:normAutofit fontScale="77500" lnSpcReduction="20000"/>
          </a:bodyPr>
          <a:lstStyle/>
          <a:p>
            <a:pPr defTabSz="609600">
              <a:lnSpc>
                <a:spcPct val="120000"/>
              </a:lnSpc>
            </a:pPr>
            <a:r>
              <a:rPr lang="zh-CN" altLang="en-US" sz="1400" dirty="0">
                <a:solidFill>
                  <a:srgbClr val="3E2A78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（建议使用主题字体）</a:t>
            </a:r>
          </a:p>
        </p:txBody>
      </p:sp>
      <p:sp>
        <p:nvSpPr>
          <p:cNvPr id="11" name="ïšḻïďê-Diamond 10"/>
          <p:cNvSpPr/>
          <p:nvPr/>
        </p:nvSpPr>
        <p:spPr>
          <a:xfrm>
            <a:off x="4800386" y="3116827"/>
            <a:ext cx="624349" cy="624349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92500" lnSpcReduction="10000"/>
          </a:bodyPr>
          <a:lstStyle/>
          <a:p>
            <a:pPr algn="ctr" defTabSz="609600"/>
            <a:r>
              <a:rPr lang="en-US" altLang="zh-CN" sz="2400" dirty="0">
                <a:solidFill>
                  <a:srgbClr val="FFFFFF"/>
                </a:solidFill>
                <a:latin typeface="Impact" panose="020B0806030902050204" pitchFamily="34" charset="0"/>
                <a:ea typeface="等线" panose="02010600030101010101" charset="-122"/>
              </a:rPr>
              <a:t>01</a:t>
            </a:r>
          </a:p>
        </p:txBody>
      </p:sp>
      <p:sp>
        <p:nvSpPr>
          <p:cNvPr id="13" name="ïšḻïďê-文本框 17"/>
          <p:cNvSpPr txBox="1"/>
          <p:nvPr/>
        </p:nvSpPr>
        <p:spPr>
          <a:xfrm>
            <a:off x="5267909" y="3147385"/>
            <a:ext cx="3962575" cy="242864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rmAutofit fontScale="85000" lnSpcReduction="20000"/>
          </a:bodyPr>
          <a:lstStyle/>
          <a:p>
            <a:pPr defTabSz="609600"/>
            <a:r>
              <a:rPr lang="zh-CN" altLang="en-US" sz="2135" b="1" dirty="0">
                <a:solidFill>
                  <a:srgbClr val="412C7C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4" name="ïšḻïďê-文本框 18"/>
          <p:cNvSpPr txBox="1"/>
          <p:nvPr/>
        </p:nvSpPr>
        <p:spPr>
          <a:xfrm>
            <a:off x="5267909" y="3390249"/>
            <a:ext cx="3962575" cy="320368"/>
          </a:xfrm>
          <a:prstGeom prst="rect">
            <a:avLst/>
          </a:prstGeom>
        </p:spPr>
        <p:txBody>
          <a:bodyPr vert="horz" wrap="square" lIns="480000" tIns="0" rIns="0" bIns="0" anchor="ctr" anchorCtr="0">
            <a:normAutofit fontScale="77500" lnSpcReduction="20000"/>
          </a:bodyPr>
          <a:lstStyle/>
          <a:p>
            <a:pPr defTabSz="609600">
              <a:lnSpc>
                <a:spcPct val="120000"/>
              </a:lnSpc>
            </a:pPr>
            <a:r>
              <a:rPr lang="zh-CN" altLang="en-US" sz="1400" dirty="0">
                <a:solidFill>
                  <a:srgbClr val="3E2A78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（建议使用主题字体）</a:t>
            </a:r>
          </a:p>
        </p:txBody>
      </p:sp>
      <p:sp>
        <p:nvSpPr>
          <p:cNvPr id="29" name="MH_Entry_1">
            <a:hlinkClick r:id="rId6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66464" y="135899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135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42" y="85033"/>
            <a:ext cx="907271" cy="897180"/>
          </a:xfrm>
          <a:prstGeom prst="rect">
            <a:avLst/>
          </a:prstGeom>
        </p:spPr>
      </p:pic>
      <p:sp>
        <p:nvSpPr>
          <p:cNvPr id="31" name="矩形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04963" y="533623"/>
            <a:ext cx="2555875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  <p:sp>
        <p:nvSpPr>
          <p:cNvPr id="32" name="Shape 980"/>
          <p:cNvSpPr/>
          <p:nvPr/>
        </p:nvSpPr>
        <p:spPr>
          <a:xfrm>
            <a:off x="8732699" y="298220"/>
            <a:ext cx="600813" cy="57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9" grpId="0" animBg="1"/>
      <p:bldP spid="20" grpId="0" animBg="1"/>
      <p:bldP spid="7" grpId="0" animBg="1"/>
      <p:bldP spid="17" grpId="0"/>
      <p:bldP spid="18" grpId="0"/>
      <p:bldP spid="9" grpId="0" animBg="1"/>
      <p:bldP spid="15" grpId="0"/>
      <p:bldP spid="16" grpId="0"/>
      <p:bldP spid="11" grpId="0" animBg="1"/>
      <p:bldP spid="13" grpId="0"/>
      <p:bldP spid="14" grpId="0"/>
      <p:bldP spid="29" grpId="0"/>
      <p:bldP spid="31" grpId="0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1ide-Rectangle 2"/>
          <p:cNvSpPr/>
          <p:nvPr/>
        </p:nvSpPr>
        <p:spPr>
          <a:xfrm>
            <a:off x="8010303" y="3438780"/>
            <a:ext cx="2218717" cy="523971"/>
          </a:xfrm>
          <a:prstGeom prst="rect">
            <a:avLst/>
          </a:prstGeom>
          <a:noFill/>
          <a:ln>
            <a:noFill/>
          </a:ln>
        </p:spPr>
        <p:txBody>
          <a:bodyPr wrap="square" lIns="121883" tIns="60933" rIns="121883" bIns="60933" anchor="t" anchorCtr="0">
            <a:normAutofit fontScale="85000" lnSpcReduction="10000"/>
          </a:bodyPr>
          <a:lstStyle/>
          <a:p>
            <a:pPr defTabSz="609600">
              <a:lnSpc>
                <a:spcPct val="120000"/>
              </a:lnSpc>
              <a:buSzPct val="25000"/>
            </a:pPr>
            <a:r>
              <a:rPr lang="zh-CN" altLang="en-US" sz="133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此部分内容作为文字排版占位显示（建议使用主题字体）。</a:t>
            </a:r>
          </a:p>
        </p:txBody>
      </p:sp>
      <p:sp>
        <p:nvSpPr>
          <p:cNvPr id="4" name="is1ide-Rectangle 3"/>
          <p:cNvSpPr/>
          <p:nvPr/>
        </p:nvSpPr>
        <p:spPr>
          <a:xfrm>
            <a:off x="8020275" y="3130535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121883" tIns="60933" rIns="121883" bIns="60933" anchor="t" anchorCtr="0">
            <a:normAutofit lnSpcReduction="10000"/>
          </a:bodyPr>
          <a:lstStyle/>
          <a:p>
            <a:pPr defTabSz="609600">
              <a:buSzPct val="25000"/>
            </a:pPr>
            <a:r>
              <a:rPr lang="zh-CN" altLang="en-US" sz="1865" b="1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5" name="is1ide-Rectangle 4"/>
          <p:cNvSpPr/>
          <p:nvPr/>
        </p:nvSpPr>
        <p:spPr>
          <a:xfrm>
            <a:off x="8024232" y="4714853"/>
            <a:ext cx="2218717" cy="523971"/>
          </a:xfrm>
          <a:prstGeom prst="rect">
            <a:avLst/>
          </a:prstGeom>
          <a:noFill/>
          <a:ln>
            <a:noFill/>
          </a:ln>
        </p:spPr>
        <p:txBody>
          <a:bodyPr wrap="square" lIns="121883" tIns="60933" rIns="121883" bIns="60933" anchor="t" anchorCtr="0">
            <a:normAutofit fontScale="85000" lnSpcReduction="10000"/>
          </a:bodyPr>
          <a:lstStyle/>
          <a:p>
            <a:pPr defTabSz="609600">
              <a:lnSpc>
                <a:spcPct val="120000"/>
              </a:lnSpc>
              <a:buSzPct val="25000"/>
            </a:pP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此部分内容作为文字排版占位显示（建议使用主题字体）。</a:t>
            </a:r>
          </a:p>
        </p:txBody>
      </p:sp>
      <p:sp>
        <p:nvSpPr>
          <p:cNvPr id="6" name="iS1ide-Rectangle 5"/>
          <p:cNvSpPr/>
          <p:nvPr/>
        </p:nvSpPr>
        <p:spPr>
          <a:xfrm>
            <a:off x="8020278" y="4406608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121883" tIns="60933" rIns="121883" bIns="60933" anchor="t" anchorCtr="0">
            <a:normAutofit lnSpcReduction="10000"/>
          </a:bodyPr>
          <a:lstStyle/>
          <a:p>
            <a:pPr defTabSz="609600">
              <a:buSzPct val="25000"/>
            </a:pPr>
            <a:r>
              <a:rPr lang="zh-CN" altLang="en-US" sz="1865" b="1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7" name="iS1ide-Rectangle 6"/>
          <p:cNvSpPr/>
          <p:nvPr/>
        </p:nvSpPr>
        <p:spPr>
          <a:xfrm>
            <a:off x="8010303" y="2268260"/>
            <a:ext cx="2218717" cy="523971"/>
          </a:xfrm>
          <a:prstGeom prst="rect">
            <a:avLst/>
          </a:prstGeom>
          <a:noFill/>
          <a:ln>
            <a:noFill/>
          </a:ln>
        </p:spPr>
        <p:txBody>
          <a:bodyPr wrap="square" lIns="121883" tIns="60933" rIns="121883" bIns="60933" anchor="t" anchorCtr="0">
            <a:normAutofit fontScale="85000" lnSpcReduction="10000"/>
          </a:bodyPr>
          <a:lstStyle/>
          <a:p>
            <a:pPr defTabSz="609600">
              <a:lnSpc>
                <a:spcPct val="120000"/>
              </a:lnSpc>
              <a:buSzPct val="25000"/>
            </a:pPr>
            <a:r>
              <a:rPr lang="zh-CN" altLang="en-US" sz="133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此部分内容作为文字排版占位显示（建议使用主题字体）。</a:t>
            </a:r>
          </a:p>
        </p:txBody>
      </p:sp>
      <p:sp>
        <p:nvSpPr>
          <p:cNvPr id="8" name="iS1ide-Rectangle 7"/>
          <p:cNvSpPr/>
          <p:nvPr/>
        </p:nvSpPr>
        <p:spPr>
          <a:xfrm>
            <a:off x="8020275" y="1960016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121883" tIns="60933" rIns="121883" bIns="60933" anchor="t" anchorCtr="0">
            <a:normAutofit lnSpcReduction="10000"/>
          </a:bodyPr>
          <a:lstStyle/>
          <a:p>
            <a:pPr defTabSz="609600">
              <a:buSzPct val="25000"/>
            </a:pPr>
            <a:r>
              <a:rPr lang="zh-CN" altLang="en-US" sz="1865" b="1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9" name="iS1ide-Oval 8"/>
          <p:cNvSpPr/>
          <p:nvPr/>
        </p:nvSpPr>
        <p:spPr>
          <a:xfrm>
            <a:off x="7485882" y="2193944"/>
            <a:ext cx="415101" cy="41510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iS1ide-Oval 9"/>
          <p:cNvSpPr/>
          <p:nvPr/>
        </p:nvSpPr>
        <p:spPr>
          <a:xfrm>
            <a:off x="7485882" y="4600124"/>
            <a:ext cx="415101" cy="41510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iS1ide-Oval 10"/>
          <p:cNvSpPr/>
          <p:nvPr/>
        </p:nvSpPr>
        <p:spPr>
          <a:xfrm>
            <a:off x="7485882" y="3346430"/>
            <a:ext cx="415101" cy="41510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iS1ide-Freeform 11"/>
          <p:cNvSpPr/>
          <p:nvPr/>
        </p:nvSpPr>
        <p:spPr>
          <a:xfrm>
            <a:off x="7621858" y="2319561"/>
            <a:ext cx="172652" cy="1638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13" name="iS1ide-Freeform 12"/>
          <p:cNvSpPr/>
          <p:nvPr/>
        </p:nvSpPr>
        <p:spPr>
          <a:xfrm>
            <a:off x="7621858" y="3493095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14" name="iS1ide-Freeform 13"/>
          <p:cNvSpPr/>
          <p:nvPr/>
        </p:nvSpPr>
        <p:spPr>
          <a:xfrm>
            <a:off x="7638238" y="4721959"/>
            <a:ext cx="139885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15" name="iS1ide-Rectangle 14"/>
          <p:cNvSpPr/>
          <p:nvPr/>
        </p:nvSpPr>
        <p:spPr>
          <a:xfrm>
            <a:off x="517559" y="2887694"/>
            <a:ext cx="5344197" cy="98421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883" tIns="60933" rIns="121883" bIns="60933" anchor="t" anchorCtr="0">
            <a:normAutofit lnSpcReduction="10000"/>
          </a:bodyPr>
          <a:lstStyle/>
          <a:p>
            <a:pPr algn="ctr" defTabSz="609600">
              <a:buSzPct val="25000"/>
            </a:pPr>
            <a:r>
              <a:rPr lang="zh-CN" altLang="en-US" sz="5665" b="1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6" name="iS1ide-文本框 26"/>
          <p:cNvSpPr txBox="1"/>
          <p:nvPr/>
        </p:nvSpPr>
        <p:spPr>
          <a:xfrm>
            <a:off x="878287" y="3933573"/>
            <a:ext cx="4622740" cy="788385"/>
          </a:xfrm>
          <a:prstGeom prst="rect">
            <a:avLst/>
          </a:prstGeom>
          <a:noFill/>
        </p:spPr>
        <p:txBody>
          <a:bodyPr wrap="square">
            <a:normAutofit fontScale="40000" lnSpcReduction="20000"/>
          </a:bodyPr>
          <a:lstStyle/>
          <a:p>
            <a:pPr algn="ctr" defTabSz="609600">
              <a:lnSpc>
                <a:spcPct val="140000"/>
              </a:lnSpc>
            </a:pPr>
            <a:r>
              <a:rPr lang="zh-CN" altLang="en-US" sz="266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或许大小不同的文字错落的排版，更能够让枯燥的段落赋予变化！</a:t>
            </a:r>
            <a:br>
              <a:rPr lang="zh-CN" altLang="en-US" sz="266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266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主次分明的布局排版帮助</a:t>
            </a:r>
            <a:r>
              <a:rPr lang="en-US" altLang="zh-CN" sz="266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PPT</a:t>
            </a:r>
            <a:r>
              <a:rPr lang="zh-CN" altLang="en-US" sz="266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更好的传递和表达信息</a:t>
            </a:r>
          </a:p>
        </p:txBody>
      </p:sp>
      <p:sp>
        <p:nvSpPr>
          <p:cNvPr id="17" name="iS1ide-Freeform 16"/>
          <p:cNvSpPr/>
          <p:nvPr/>
        </p:nvSpPr>
        <p:spPr bwMode="auto">
          <a:xfrm>
            <a:off x="2895885" y="2238756"/>
            <a:ext cx="587545" cy="60146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cxnSp>
        <p:nvCxnSpPr>
          <p:cNvPr id="18" name="iS1ide-Straight Connector 17"/>
          <p:cNvCxnSpPr/>
          <p:nvPr/>
        </p:nvCxnSpPr>
        <p:spPr>
          <a:xfrm>
            <a:off x="6672064" y="1843315"/>
            <a:ext cx="0" cy="3395509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H_Entry_1">
            <a:hlinkClick r:id="rId6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2656" y="213343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135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" y="112425"/>
            <a:ext cx="907271" cy="897180"/>
          </a:xfrm>
          <a:prstGeom prst="rect">
            <a:avLst/>
          </a:prstGeom>
        </p:spPr>
      </p:pic>
      <p:sp>
        <p:nvSpPr>
          <p:cNvPr id="29" name="矩形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155" y="611067"/>
            <a:ext cx="2555875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  <p:sp>
        <p:nvSpPr>
          <p:cNvPr id="30" name="Shape 980"/>
          <p:cNvSpPr/>
          <p:nvPr/>
        </p:nvSpPr>
        <p:spPr>
          <a:xfrm>
            <a:off x="338891" y="375664"/>
            <a:ext cx="600813" cy="57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27" grpId="0"/>
      <p:bldP spid="29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ïšḻïďê-TextBox 2"/>
          <p:cNvSpPr txBox="1"/>
          <p:nvPr/>
        </p:nvSpPr>
        <p:spPr>
          <a:xfrm>
            <a:off x="2092140" y="1325116"/>
            <a:ext cx="8007723" cy="61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>
              <a:lnSpc>
                <a:spcPct val="150000"/>
              </a:lnSpc>
            </a:pPr>
            <a:r>
              <a:rPr lang="zh-CN" altLang="en-US" sz="12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本页面适用于演示阅读类型的</a:t>
            </a:r>
            <a:r>
              <a:rPr lang="en-US" altLang="zh-CN" sz="12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PPT</a:t>
            </a:r>
          </a:p>
          <a:p>
            <a:pPr defTabSz="609600">
              <a:lnSpc>
                <a:spcPct val="150000"/>
              </a:lnSpc>
            </a:pPr>
            <a:r>
              <a:rPr lang="zh-CN" altLang="en-US" sz="12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高密度的文本排列</a:t>
            </a:r>
            <a:endParaRPr lang="en-US" altLang="zh-CN" sz="1200">
              <a:solidFill>
                <a:srgbClr val="3E2A78"/>
              </a:solidFill>
              <a:latin typeface="Calibri" panose="020F0502020204030204"/>
              <a:ea typeface="等线" panose="02010600030101010101" charset="-122"/>
              <a:cs typeface="+mn-ea"/>
              <a:sym typeface="+mn-lt"/>
            </a:endParaRPr>
          </a:p>
        </p:txBody>
      </p:sp>
      <p:cxnSp>
        <p:nvCxnSpPr>
          <p:cNvPr id="4" name="ïšḻïďê-Straight Connector 10"/>
          <p:cNvCxnSpPr/>
          <p:nvPr/>
        </p:nvCxnSpPr>
        <p:spPr>
          <a:xfrm>
            <a:off x="2134724" y="2204863"/>
            <a:ext cx="796513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ïšḻïďê-TextBox 13"/>
          <p:cNvSpPr txBox="1"/>
          <p:nvPr/>
        </p:nvSpPr>
        <p:spPr>
          <a:xfrm>
            <a:off x="2092140" y="2761860"/>
            <a:ext cx="8007723" cy="1291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>
              <a:lnSpc>
                <a:spcPct val="150000"/>
              </a:lnSpc>
            </a:pPr>
            <a:r>
              <a:rPr lang="en-US" altLang="zh-CN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1.</a:t>
            </a: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选中</a:t>
            </a:r>
            <a:r>
              <a:rPr lang="en-US" altLang="zh-CN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PPT</a:t>
            </a: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页面中图示里的图标（可按住</a:t>
            </a:r>
            <a:r>
              <a:rPr lang="en-US" altLang="zh-CN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shift</a:t>
            </a: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键多选）；</a:t>
            </a:r>
            <a:r>
              <a:rPr lang="en-US" altLang="zh-CN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2.</a:t>
            </a: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在</a:t>
            </a:r>
            <a:r>
              <a:rPr lang="en-US" altLang="zh-CN" sz="1335" dirty="0" err="1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iSlide</a:t>
            </a: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菜单面板打开“图标库”，单击左键即可进行替换操作；</a:t>
            </a: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可以将</a:t>
            </a:r>
            <a:r>
              <a:rPr lang="en-US" altLang="zh-CN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PPT</a:t>
            </a: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中绘制的任何形状替换为</a:t>
            </a:r>
            <a:r>
              <a:rPr lang="en-US" altLang="zh-CN" sz="1335" dirty="0" err="1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iSlide</a:t>
            </a: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图标库中的图标；所有使用</a:t>
            </a:r>
            <a:r>
              <a:rPr lang="en-US" altLang="zh-CN" sz="1335" dirty="0" err="1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iSlide</a:t>
            </a: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插入的图标均为矢量格式；所有单独的图标或图形（非组合）均可以使用</a:t>
            </a:r>
            <a:r>
              <a:rPr lang="en-US" altLang="zh-CN" sz="1335" dirty="0" err="1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iSlide</a:t>
            </a: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图标库功能一键替换为图标</a:t>
            </a:r>
          </a:p>
          <a:p>
            <a:pPr defTabSz="609600">
              <a:lnSpc>
                <a:spcPct val="150000"/>
              </a:lnSpc>
            </a:pPr>
            <a:endParaRPr lang="zh-CN" altLang="en-US" sz="1335" dirty="0">
              <a:solidFill>
                <a:srgbClr val="3E2A78"/>
              </a:solidFill>
              <a:latin typeface="Calibri" panose="020F0502020204030204"/>
              <a:ea typeface="等线" panose="02010600030101010101" charset="-122"/>
              <a:cs typeface="+mn-ea"/>
              <a:sym typeface="+mn-lt"/>
            </a:endParaRPr>
          </a:p>
        </p:txBody>
      </p:sp>
      <p:sp>
        <p:nvSpPr>
          <p:cNvPr id="6" name="ïšḻïďê-Rectangle 11"/>
          <p:cNvSpPr/>
          <p:nvPr/>
        </p:nvSpPr>
        <p:spPr>
          <a:xfrm>
            <a:off x="2092139" y="3944778"/>
            <a:ext cx="2561940" cy="17035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rtlCol="0" anchor="b"/>
          <a:lstStyle/>
          <a:p>
            <a:pPr algn="ctr" defTabSz="609600"/>
            <a:r>
              <a:rPr lang="zh-CN" altLang="en-US" sz="1865" b="1" dirty="0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标题文本预设</a:t>
            </a:r>
            <a:endParaRPr lang="en-US" sz="1865" b="1" dirty="0">
              <a:solidFill>
                <a:srgbClr val="FFFFFF"/>
              </a:solidFill>
              <a:latin typeface="Calibri" panose="020F0502020204030204"/>
              <a:sym typeface="+mn-lt"/>
            </a:endParaRPr>
          </a:p>
        </p:txBody>
      </p:sp>
      <p:sp>
        <p:nvSpPr>
          <p:cNvPr id="7" name="ïšḻïďê-Rectangle 14"/>
          <p:cNvSpPr/>
          <p:nvPr/>
        </p:nvSpPr>
        <p:spPr>
          <a:xfrm>
            <a:off x="4815031" y="3944778"/>
            <a:ext cx="2561940" cy="17035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rtlCol="0" anchor="b"/>
          <a:lstStyle/>
          <a:p>
            <a:pPr algn="ctr" defTabSz="609600"/>
            <a:r>
              <a:rPr lang="zh-CN" altLang="en-US" sz="1865" b="1" dirty="0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标题文本预设</a:t>
            </a:r>
            <a:endParaRPr lang="en-US" sz="1865" b="1" dirty="0">
              <a:solidFill>
                <a:srgbClr val="FFFFFF"/>
              </a:solidFill>
              <a:latin typeface="Calibri" panose="020F0502020204030204"/>
              <a:sym typeface="+mn-lt"/>
            </a:endParaRPr>
          </a:p>
        </p:txBody>
      </p:sp>
      <p:sp>
        <p:nvSpPr>
          <p:cNvPr id="8" name="ïšḻïďê-Rectangle 19"/>
          <p:cNvSpPr/>
          <p:nvPr/>
        </p:nvSpPr>
        <p:spPr>
          <a:xfrm>
            <a:off x="7537923" y="3944778"/>
            <a:ext cx="2561940" cy="17035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rtlCol="0" anchor="b"/>
          <a:lstStyle/>
          <a:p>
            <a:pPr algn="ctr" defTabSz="609600"/>
            <a:r>
              <a:rPr lang="zh-CN" altLang="en-US" sz="1865" b="1" dirty="0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标题文本预设</a:t>
            </a:r>
            <a:endParaRPr lang="en-US" sz="1865" b="1" dirty="0">
              <a:solidFill>
                <a:srgbClr val="FFFFFF"/>
              </a:solidFill>
              <a:latin typeface="Calibri" panose="020F0502020204030204"/>
              <a:sym typeface="+mn-lt"/>
            </a:endParaRPr>
          </a:p>
        </p:txBody>
      </p:sp>
      <p:sp>
        <p:nvSpPr>
          <p:cNvPr id="9" name="ïšḻïďê-Rectangle 8"/>
          <p:cNvSpPr/>
          <p:nvPr/>
        </p:nvSpPr>
        <p:spPr>
          <a:xfrm>
            <a:off x="2988395" y="4293097"/>
            <a:ext cx="769429" cy="502116"/>
          </a:xfrm>
          <a:custGeom>
            <a:avLst/>
            <a:gdLst>
              <a:gd name="connsiteX0" fmla="*/ 6350 w 338138"/>
              <a:gd name="connsiteY0" fmla="*/ 196850 h 220663"/>
              <a:gd name="connsiteX1" fmla="*/ 6350 w 338138"/>
              <a:gd name="connsiteY1" fmla="*/ 203654 h 220663"/>
              <a:gd name="connsiteX2" fmla="*/ 115798 w 338138"/>
              <a:gd name="connsiteY2" fmla="*/ 203654 h 220663"/>
              <a:gd name="connsiteX3" fmla="*/ 118435 w 338138"/>
              <a:gd name="connsiteY3" fmla="*/ 206375 h 220663"/>
              <a:gd name="connsiteX4" fmla="*/ 115798 w 338138"/>
              <a:gd name="connsiteY4" fmla="*/ 209097 h 220663"/>
              <a:gd name="connsiteX5" fmla="*/ 6350 w 338138"/>
              <a:gd name="connsiteY5" fmla="*/ 209097 h 220663"/>
              <a:gd name="connsiteX6" fmla="*/ 6350 w 338138"/>
              <a:gd name="connsiteY6" fmla="*/ 211818 h 220663"/>
              <a:gd name="connsiteX7" fmla="*/ 10306 w 338138"/>
              <a:gd name="connsiteY7" fmla="*/ 215900 h 220663"/>
              <a:gd name="connsiteX8" fmla="*/ 329419 w 338138"/>
              <a:gd name="connsiteY8" fmla="*/ 215900 h 220663"/>
              <a:gd name="connsiteX9" fmla="*/ 333375 w 338138"/>
              <a:gd name="connsiteY9" fmla="*/ 211818 h 220663"/>
              <a:gd name="connsiteX10" fmla="*/ 333375 w 338138"/>
              <a:gd name="connsiteY10" fmla="*/ 196850 h 220663"/>
              <a:gd name="connsiteX11" fmla="*/ 6350 w 338138"/>
              <a:gd name="connsiteY11" fmla="*/ 196850 h 220663"/>
              <a:gd name="connsiteX12" fmla="*/ 25400 w 338138"/>
              <a:gd name="connsiteY12" fmla="*/ 176212 h 220663"/>
              <a:gd name="connsiteX13" fmla="*/ 25400 w 338138"/>
              <a:gd name="connsiteY13" fmla="*/ 190500 h 220663"/>
              <a:gd name="connsiteX14" fmla="*/ 312738 w 338138"/>
              <a:gd name="connsiteY14" fmla="*/ 190500 h 220663"/>
              <a:gd name="connsiteX15" fmla="*/ 312738 w 338138"/>
              <a:gd name="connsiteY15" fmla="*/ 176212 h 220663"/>
              <a:gd name="connsiteX16" fmla="*/ 91503 w 338138"/>
              <a:gd name="connsiteY16" fmla="*/ 28320 h 220663"/>
              <a:gd name="connsiteX17" fmla="*/ 95504 w 338138"/>
              <a:gd name="connsiteY17" fmla="*/ 28320 h 220663"/>
              <a:gd name="connsiteX18" fmla="*/ 95504 w 338138"/>
              <a:gd name="connsiteY18" fmla="*/ 32321 h 220663"/>
              <a:gd name="connsiteX19" fmla="*/ 35496 w 338138"/>
              <a:gd name="connsiteY19" fmla="*/ 92328 h 220663"/>
              <a:gd name="connsiteX20" fmla="*/ 32829 w 338138"/>
              <a:gd name="connsiteY20" fmla="*/ 93662 h 220663"/>
              <a:gd name="connsiteX21" fmla="*/ 30162 w 338138"/>
              <a:gd name="connsiteY21" fmla="*/ 92328 h 220663"/>
              <a:gd name="connsiteX22" fmla="*/ 30162 w 338138"/>
              <a:gd name="connsiteY22" fmla="*/ 88328 h 220663"/>
              <a:gd name="connsiteX23" fmla="*/ 91503 w 338138"/>
              <a:gd name="connsiteY23" fmla="*/ 28320 h 220663"/>
              <a:gd name="connsiteX24" fmla="*/ 56621 w 338138"/>
              <a:gd name="connsiteY24" fmla="*/ 28310 h 220663"/>
              <a:gd name="connsiteX25" fmla="*/ 60589 w 338138"/>
              <a:gd name="connsiteY25" fmla="*/ 28310 h 220663"/>
              <a:gd name="connsiteX26" fmla="*/ 60589 w 338138"/>
              <a:gd name="connsiteY26" fmla="*/ 32278 h 220663"/>
              <a:gd name="connsiteX27" fmla="*/ 35454 w 338138"/>
              <a:gd name="connsiteY27" fmla="*/ 57414 h 220663"/>
              <a:gd name="connsiteX28" fmla="*/ 32808 w 338138"/>
              <a:gd name="connsiteY28" fmla="*/ 58737 h 220663"/>
              <a:gd name="connsiteX29" fmla="*/ 30162 w 338138"/>
              <a:gd name="connsiteY29" fmla="*/ 57414 h 220663"/>
              <a:gd name="connsiteX30" fmla="*/ 30162 w 338138"/>
              <a:gd name="connsiteY30" fmla="*/ 53445 h 220663"/>
              <a:gd name="connsiteX31" fmla="*/ 56621 w 338138"/>
              <a:gd name="connsiteY31" fmla="*/ 28310 h 220663"/>
              <a:gd name="connsiteX32" fmla="*/ 126415 w 338138"/>
              <a:gd name="connsiteY32" fmla="*/ 28303 h 220663"/>
              <a:gd name="connsiteX33" fmla="*/ 130425 w 338138"/>
              <a:gd name="connsiteY33" fmla="*/ 28303 h 220663"/>
              <a:gd name="connsiteX34" fmla="*/ 130425 w 338138"/>
              <a:gd name="connsiteY34" fmla="*/ 32251 h 220663"/>
              <a:gd name="connsiteX35" fmla="*/ 35510 w 338138"/>
              <a:gd name="connsiteY35" fmla="*/ 125684 h 220663"/>
              <a:gd name="connsiteX36" fmla="*/ 32836 w 338138"/>
              <a:gd name="connsiteY36" fmla="*/ 127000 h 220663"/>
              <a:gd name="connsiteX37" fmla="*/ 30162 w 338138"/>
              <a:gd name="connsiteY37" fmla="*/ 125684 h 220663"/>
              <a:gd name="connsiteX38" fmla="*/ 30162 w 338138"/>
              <a:gd name="connsiteY38" fmla="*/ 121736 h 220663"/>
              <a:gd name="connsiteX39" fmla="*/ 126415 w 338138"/>
              <a:gd name="connsiteY39" fmla="*/ 28303 h 220663"/>
              <a:gd name="connsiteX40" fmla="*/ 25400 w 338138"/>
              <a:gd name="connsiteY40" fmla="*/ 19050 h 220663"/>
              <a:gd name="connsiteX41" fmla="*/ 25400 w 338138"/>
              <a:gd name="connsiteY41" fmla="*/ 169863 h 220663"/>
              <a:gd name="connsiteX42" fmla="*/ 312738 w 338138"/>
              <a:gd name="connsiteY42" fmla="*/ 169863 h 220663"/>
              <a:gd name="connsiteX43" fmla="*/ 312738 w 338138"/>
              <a:gd name="connsiteY43" fmla="*/ 160602 h 220663"/>
              <a:gd name="connsiteX44" fmla="*/ 265288 w 338138"/>
              <a:gd name="connsiteY44" fmla="*/ 160602 h 220663"/>
              <a:gd name="connsiteX45" fmla="*/ 262652 w 338138"/>
              <a:gd name="connsiteY45" fmla="*/ 157956 h 220663"/>
              <a:gd name="connsiteX46" fmla="*/ 265288 w 338138"/>
              <a:gd name="connsiteY46" fmla="*/ 153988 h 220663"/>
              <a:gd name="connsiteX47" fmla="*/ 312738 w 338138"/>
              <a:gd name="connsiteY47" fmla="*/ 153988 h 220663"/>
              <a:gd name="connsiteX48" fmla="*/ 312738 w 338138"/>
              <a:gd name="connsiteY48" fmla="*/ 146050 h 220663"/>
              <a:gd name="connsiteX49" fmla="*/ 233654 w 338138"/>
              <a:gd name="connsiteY49" fmla="*/ 146050 h 220663"/>
              <a:gd name="connsiteX50" fmla="*/ 231018 w 338138"/>
              <a:gd name="connsiteY50" fmla="*/ 143404 h 220663"/>
              <a:gd name="connsiteX51" fmla="*/ 233654 w 338138"/>
              <a:gd name="connsiteY51" fmla="*/ 139436 h 220663"/>
              <a:gd name="connsiteX52" fmla="*/ 312738 w 338138"/>
              <a:gd name="connsiteY52" fmla="*/ 139436 h 220663"/>
              <a:gd name="connsiteX53" fmla="*/ 312738 w 338138"/>
              <a:gd name="connsiteY53" fmla="*/ 19050 h 220663"/>
              <a:gd name="connsiteX54" fmla="*/ 25400 w 338138"/>
              <a:gd name="connsiteY54" fmla="*/ 19050 h 220663"/>
              <a:gd name="connsiteX55" fmla="*/ 35945 w 338138"/>
              <a:gd name="connsiteY55" fmla="*/ 4762 h 220663"/>
              <a:gd name="connsiteX56" fmla="*/ 25400 w 338138"/>
              <a:gd name="connsiteY56" fmla="*/ 14287 h 220663"/>
              <a:gd name="connsiteX57" fmla="*/ 312738 w 338138"/>
              <a:gd name="connsiteY57" fmla="*/ 14287 h 220663"/>
              <a:gd name="connsiteX58" fmla="*/ 302194 w 338138"/>
              <a:gd name="connsiteY58" fmla="*/ 4762 h 220663"/>
              <a:gd name="connsiteX59" fmla="*/ 35945 w 338138"/>
              <a:gd name="connsiteY59" fmla="*/ 4762 h 220663"/>
              <a:gd name="connsiteX60" fmla="*/ 35663 w 338138"/>
              <a:gd name="connsiteY60" fmla="*/ 0 h 220663"/>
              <a:gd name="connsiteX61" fmla="*/ 302475 w 338138"/>
              <a:gd name="connsiteY61" fmla="*/ 0 h 220663"/>
              <a:gd name="connsiteX62" fmla="*/ 318325 w 338138"/>
              <a:gd name="connsiteY62" fmla="*/ 15761 h 220663"/>
              <a:gd name="connsiteX63" fmla="*/ 318325 w 338138"/>
              <a:gd name="connsiteY63" fmla="*/ 190453 h 220663"/>
              <a:gd name="connsiteX64" fmla="*/ 335497 w 338138"/>
              <a:gd name="connsiteY64" fmla="*/ 190453 h 220663"/>
              <a:gd name="connsiteX65" fmla="*/ 338138 w 338138"/>
              <a:gd name="connsiteY65" fmla="*/ 194393 h 220663"/>
              <a:gd name="connsiteX66" fmla="*/ 338138 w 338138"/>
              <a:gd name="connsiteY66" fmla="*/ 211469 h 220663"/>
              <a:gd name="connsiteX67" fmla="*/ 328892 w 338138"/>
              <a:gd name="connsiteY67" fmla="*/ 220663 h 220663"/>
              <a:gd name="connsiteX68" fmla="*/ 9246 w 338138"/>
              <a:gd name="connsiteY68" fmla="*/ 220663 h 220663"/>
              <a:gd name="connsiteX69" fmla="*/ 0 w 338138"/>
              <a:gd name="connsiteY69" fmla="*/ 211469 h 220663"/>
              <a:gd name="connsiteX70" fmla="*/ 0 w 338138"/>
              <a:gd name="connsiteY70" fmla="*/ 194393 h 220663"/>
              <a:gd name="connsiteX71" fmla="*/ 2641 w 338138"/>
              <a:gd name="connsiteY71" fmla="*/ 190453 h 220663"/>
              <a:gd name="connsiteX72" fmla="*/ 19813 w 338138"/>
              <a:gd name="connsiteY72" fmla="*/ 190453 h 220663"/>
              <a:gd name="connsiteX73" fmla="*/ 19813 w 338138"/>
              <a:gd name="connsiteY73" fmla="*/ 15761 h 220663"/>
              <a:gd name="connsiteX74" fmla="*/ 35663 w 338138"/>
              <a:gd name="connsiteY74" fmla="*/ 0 h 22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38138" h="220663">
                <a:moveTo>
                  <a:pt x="6350" y="196850"/>
                </a:moveTo>
                <a:cubicBezTo>
                  <a:pt x="6350" y="196850"/>
                  <a:pt x="6350" y="196850"/>
                  <a:pt x="6350" y="203654"/>
                </a:cubicBezTo>
                <a:cubicBezTo>
                  <a:pt x="6350" y="203654"/>
                  <a:pt x="6350" y="203654"/>
                  <a:pt x="115798" y="203654"/>
                </a:cubicBezTo>
                <a:cubicBezTo>
                  <a:pt x="117117" y="203654"/>
                  <a:pt x="118435" y="205015"/>
                  <a:pt x="118435" y="206375"/>
                </a:cubicBezTo>
                <a:cubicBezTo>
                  <a:pt x="118435" y="207736"/>
                  <a:pt x="117117" y="209097"/>
                  <a:pt x="115798" y="209097"/>
                </a:cubicBezTo>
                <a:cubicBezTo>
                  <a:pt x="115798" y="209097"/>
                  <a:pt x="115798" y="209097"/>
                  <a:pt x="6350" y="209097"/>
                </a:cubicBezTo>
                <a:cubicBezTo>
                  <a:pt x="6350" y="209097"/>
                  <a:pt x="6350" y="209097"/>
                  <a:pt x="6350" y="211818"/>
                </a:cubicBezTo>
                <a:cubicBezTo>
                  <a:pt x="6350" y="213179"/>
                  <a:pt x="8988" y="215900"/>
                  <a:pt x="10306" y="215900"/>
                </a:cubicBezTo>
                <a:cubicBezTo>
                  <a:pt x="10306" y="215900"/>
                  <a:pt x="10306" y="215900"/>
                  <a:pt x="329419" y="215900"/>
                </a:cubicBezTo>
                <a:cubicBezTo>
                  <a:pt x="330738" y="215900"/>
                  <a:pt x="333375" y="213179"/>
                  <a:pt x="333375" y="211818"/>
                </a:cubicBezTo>
                <a:lnTo>
                  <a:pt x="333375" y="196850"/>
                </a:lnTo>
                <a:cubicBezTo>
                  <a:pt x="333375" y="196850"/>
                  <a:pt x="333375" y="196850"/>
                  <a:pt x="6350" y="196850"/>
                </a:cubicBezTo>
                <a:close/>
                <a:moveTo>
                  <a:pt x="25400" y="176212"/>
                </a:moveTo>
                <a:lnTo>
                  <a:pt x="25400" y="190500"/>
                </a:lnTo>
                <a:lnTo>
                  <a:pt x="312738" y="190500"/>
                </a:lnTo>
                <a:lnTo>
                  <a:pt x="312738" y="176212"/>
                </a:lnTo>
                <a:close/>
                <a:moveTo>
                  <a:pt x="91503" y="28320"/>
                </a:moveTo>
                <a:cubicBezTo>
                  <a:pt x="92837" y="26987"/>
                  <a:pt x="94170" y="26987"/>
                  <a:pt x="95504" y="28320"/>
                </a:cubicBezTo>
                <a:cubicBezTo>
                  <a:pt x="96837" y="28320"/>
                  <a:pt x="96837" y="30987"/>
                  <a:pt x="95504" y="32321"/>
                </a:cubicBezTo>
                <a:cubicBezTo>
                  <a:pt x="95504" y="32321"/>
                  <a:pt x="95504" y="32321"/>
                  <a:pt x="35496" y="92328"/>
                </a:cubicBezTo>
                <a:cubicBezTo>
                  <a:pt x="34163" y="93662"/>
                  <a:pt x="34163" y="93662"/>
                  <a:pt x="32829" y="93662"/>
                </a:cubicBezTo>
                <a:cubicBezTo>
                  <a:pt x="31496" y="93662"/>
                  <a:pt x="31496" y="93662"/>
                  <a:pt x="30162" y="92328"/>
                </a:cubicBezTo>
                <a:cubicBezTo>
                  <a:pt x="30162" y="92328"/>
                  <a:pt x="30162" y="89661"/>
                  <a:pt x="30162" y="88328"/>
                </a:cubicBezTo>
                <a:cubicBezTo>
                  <a:pt x="30162" y="88328"/>
                  <a:pt x="30162" y="88328"/>
                  <a:pt x="91503" y="28320"/>
                </a:cubicBezTo>
                <a:close/>
                <a:moveTo>
                  <a:pt x="56621" y="28310"/>
                </a:moveTo>
                <a:cubicBezTo>
                  <a:pt x="57943" y="26987"/>
                  <a:pt x="59266" y="26987"/>
                  <a:pt x="60589" y="28310"/>
                </a:cubicBezTo>
                <a:cubicBezTo>
                  <a:pt x="61912" y="28310"/>
                  <a:pt x="61912" y="30956"/>
                  <a:pt x="60589" y="32278"/>
                </a:cubicBezTo>
                <a:cubicBezTo>
                  <a:pt x="60589" y="32278"/>
                  <a:pt x="60589" y="32278"/>
                  <a:pt x="35454" y="57414"/>
                </a:cubicBezTo>
                <a:cubicBezTo>
                  <a:pt x="34131" y="58737"/>
                  <a:pt x="34131" y="58737"/>
                  <a:pt x="32808" y="58737"/>
                </a:cubicBezTo>
                <a:cubicBezTo>
                  <a:pt x="31485" y="58737"/>
                  <a:pt x="31485" y="58737"/>
                  <a:pt x="30162" y="57414"/>
                </a:cubicBezTo>
                <a:cubicBezTo>
                  <a:pt x="30162" y="56091"/>
                  <a:pt x="30162" y="54768"/>
                  <a:pt x="30162" y="53445"/>
                </a:cubicBezTo>
                <a:cubicBezTo>
                  <a:pt x="30162" y="53445"/>
                  <a:pt x="30162" y="53445"/>
                  <a:pt x="56621" y="28310"/>
                </a:cubicBezTo>
                <a:close/>
                <a:moveTo>
                  <a:pt x="126415" y="28303"/>
                </a:moveTo>
                <a:cubicBezTo>
                  <a:pt x="127752" y="26987"/>
                  <a:pt x="129089" y="26987"/>
                  <a:pt x="130425" y="28303"/>
                </a:cubicBezTo>
                <a:cubicBezTo>
                  <a:pt x="131762" y="28303"/>
                  <a:pt x="131762" y="30935"/>
                  <a:pt x="130425" y="32251"/>
                </a:cubicBezTo>
                <a:cubicBezTo>
                  <a:pt x="130425" y="32251"/>
                  <a:pt x="130425" y="32251"/>
                  <a:pt x="35510" y="125684"/>
                </a:cubicBezTo>
                <a:cubicBezTo>
                  <a:pt x="34173" y="127000"/>
                  <a:pt x="34173" y="127000"/>
                  <a:pt x="32836" y="127000"/>
                </a:cubicBezTo>
                <a:cubicBezTo>
                  <a:pt x="31499" y="127000"/>
                  <a:pt x="31499" y="127000"/>
                  <a:pt x="30162" y="125684"/>
                </a:cubicBezTo>
                <a:cubicBezTo>
                  <a:pt x="30162" y="125684"/>
                  <a:pt x="30162" y="123052"/>
                  <a:pt x="30162" y="121736"/>
                </a:cubicBezTo>
                <a:cubicBezTo>
                  <a:pt x="30162" y="121736"/>
                  <a:pt x="30162" y="121736"/>
                  <a:pt x="126415" y="28303"/>
                </a:cubicBezTo>
                <a:close/>
                <a:moveTo>
                  <a:pt x="25400" y="19050"/>
                </a:moveTo>
                <a:lnTo>
                  <a:pt x="25400" y="169863"/>
                </a:lnTo>
                <a:cubicBezTo>
                  <a:pt x="25400" y="169863"/>
                  <a:pt x="25400" y="169863"/>
                  <a:pt x="312738" y="169863"/>
                </a:cubicBezTo>
                <a:cubicBezTo>
                  <a:pt x="312738" y="169863"/>
                  <a:pt x="312738" y="169863"/>
                  <a:pt x="312738" y="160602"/>
                </a:cubicBezTo>
                <a:cubicBezTo>
                  <a:pt x="312738" y="160602"/>
                  <a:pt x="312738" y="160602"/>
                  <a:pt x="265288" y="160602"/>
                </a:cubicBezTo>
                <a:cubicBezTo>
                  <a:pt x="263970" y="160602"/>
                  <a:pt x="262652" y="159279"/>
                  <a:pt x="262652" y="157956"/>
                </a:cubicBezTo>
                <a:cubicBezTo>
                  <a:pt x="262652" y="155311"/>
                  <a:pt x="263970" y="153988"/>
                  <a:pt x="265288" y="153988"/>
                </a:cubicBezTo>
                <a:cubicBezTo>
                  <a:pt x="265288" y="153988"/>
                  <a:pt x="265288" y="153988"/>
                  <a:pt x="312738" y="153988"/>
                </a:cubicBezTo>
                <a:cubicBezTo>
                  <a:pt x="312738" y="153988"/>
                  <a:pt x="312738" y="153988"/>
                  <a:pt x="312738" y="146050"/>
                </a:cubicBezTo>
                <a:cubicBezTo>
                  <a:pt x="312738" y="146050"/>
                  <a:pt x="312738" y="146050"/>
                  <a:pt x="233654" y="146050"/>
                </a:cubicBezTo>
                <a:cubicBezTo>
                  <a:pt x="232336" y="146050"/>
                  <a:pt x="231018" y="144727"/>
                  <a:pt x="231018" y="143404"/>
                </a:cubicBezTo>
                <a:cubicBezTo>
                  <a:pt x="231018" y="140758"/>
                  <a:pt x="232336" y="139436"/>
                  <a:pt x="233654" y="139436"/>
                </a:cubicBezTo>
                <a:cubicBezTo>
                  <a:pt x="233654" y="139436"/>
                  <a:pt x="233654" y="139436"/>
                  <a:pt x="312738" y="139436"/>
                </a:cubicBezTo>
                <a:cubicBezTo>
                  <a:pt x="312738" y="139436"/>
                  <a:pt x="312738" y="139436"/>
                  <a:pt x="312738" y="19050"/>
                </a:cubicBezTo>
                <a:cubicBezTo>
                  <a:pt x="312738" y="19050"/>
                  <a:pt x="312738" y="19050"/>
                  <a:pt x="25400" y="19050"/>
                </a:cubicBezTo>
                <a:close/>
                <a:moveTo>
                  <a:pt x="35945" y="4762"/>
                </a:moveTo>
                <a:cubicBezTo>
                  <a:pt x="30673" y="4762"/>
                  <a:pt x="26718" y="8844"/>
                  <a:pt x="25400" y="14287"/>
                </a:cubicBezTo>
                <a:cubicBezTo>
                  <a:pt x="25400" y="14287"/>
                  <a:pt x="25400" y="14287"/>
                  <a:pt x="312738" y="14287"/>
                </a:cubicBezTo>
                <a:cubicBezTo>
                  <a:pt x="311420" y="8844"/>
                  <a:pt x="307466" y="4762"/>
                  <a:pt x="302194" y="4762"/>
                </a:cubicBezTo>
                <a:cubicBezTo>
                  <a:pt x="302194" y="4762"/>
                  <a:pt x="302194" y="4762"/>
                  <a:pt x="35945" y="4762"/>
                </a:cubicBezTo>
                <a:close/>
                <a:moveTo>
                  <a:pt x="35663" y="0"/>
                </a:moveTo>
                <a:cubicBezTo>
                  <a:pt x="35663" y="0"/>
                  <a:pt x="35663" y="0"/>
                  <a:pt x="302475" y="0"/>
                </a:cubicBezTo>
                <a:cubicBezTo>
                  <a:pt x="311721" y="0"/>
                  <a:pt x="318325" y="6567"/>
                  <a:pt x="318325" y="15761"/>
                </a:cubicBezTo>
                <a:cubicBezTo>
                  <a:pt x="318325" y="15761"/>
                  <a:pt x="318325" y="15761"/>
                  <a:pt x="318325" y="190453"/>
                </a:cubicBezTo>
                <a:cubicBezTo>
                  <a:pt x="318325" y="190453"/>
                  <a:pt x="318325" y="190453"/>
                  <a:pt x="335497" y="190453"/>
                </a:cubicBezTo>
                <a:cubicBezTo>
                  <a:pt x="336817" y="190453"/>
                  <a:pt x="338138" y="191766"/>
                  <a:pt x="338138" y="194393"/>
                </a:cubicBezTo>
                <a:cubicBezTo>
                  <a:pt x="338138" y="194393"/>
                  <a:pt x="338138" y="194393"/>
                  <a:pt x="338138" y="211469"/>
                </a:cubicBezTo>
                <a:cubicBezTo>
                  <a:pt x="338138" y="216723"/>
                  <a:pt x="334176" y="220663"/>
                  <a:pt x="328892" y="220663"/>
                </a:cubicBezTo>
                <a:cubicBezTo>
                  <a:pt x="328892" y="220663"/>
                  <a:pt x="328892" y="220663"/>
                  <a:pt x="9246" y="220663"/>
                </a:cubicBezTo>
                <a:cubicBezTo>
                  <a:pt x="3962" y="220663"/>
                  <a:pt x="0" y="216723"/>
                  <a:pt x="0" y="211469"/>
                </a:cubicBezTo>
                <a:cubicBezTo>
                  <a:pt x="0" y="211469"/>
                  <a:pt x="0" y="211469"/>
                  <a:pt x="0" y="194393"/>
                </a:cubicBezTo>
                <a:cubicBezTo>
                  <a:pt x="0" y="191766"/>
                  <a:pt x="1321" y="190453"/>
                  <a:pt x="2641" y="190453"/>
                </a:cubicBezTo>
                <a:cubicBezTo>
                  <a:pt x="2641" y="190453"/>
                  <a:pt x="2641" y="190453"/>
                  <a:pt x="19813" y="190453"/>
                </a:cubicBezTo>
                <a:cubicBezTo>
                  <a:pt x="19813" y="190453"/>
                  <a:pt x="19813" y="190453"/>
                  <a:pt x="19813" y="15761"/>
                </a:cubicBezTo>
                <a:cubicBezTo>
                  <a:pt x="19813" y="6567"/>
                  <a:pt x="26417" y="0"/>
                  <a:pt x="35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/>
            <a:endParaRPr lang="en-US" sz="1200">
              <a:solidFill>
                <a:srgbClr val="FFFFFF"/>
              </a:solidFill>
              <a:latin typeface="Calibri" panose="020F0502020204030204"/>
              <a:sym typeface="+mn-lt"/>
            </a:endParaRPr>
          </a:p>
        </p:txBody>
      </p:sp>
      <p:sp>
        <p:nvSpPr>
          <p:cNvPr id="10" name="ïšḻïďê-Rectangle 8"/>
          <p:cNvSpPr/>
          <p:nvPr/>
        </p:nvSpPr>
        <p:spPr>
          <a:xfrm>
            <a:off x="5711286" y="4293097"/>
            <a:ext cx="769429" cy="502116"/>
          </a:xfrm>
          <a:custGeom>
            <a:avLst/>
            <a:gdLst>
              <a:gd name="connsiteX0" fmla="*/ 6350 w 338138"/>
              <a:gd name="connsiteY0" fmla="*/ 196850 h 220663"/>
              <a:gd name="connsiteX1" fmla="*/ 6350 w 338138"/>
              <a:gd name="connsiteY1" fmla="*/ 203654 h 220663"/>
              <a:gd name="connsiteX2" fmla="*/ 115798 w 338138"/>
              <a:gd name="connsiteY2" fmla="*/ 203654 h 220663"/>
              <a:gd name="connsiteX3" fmla="*/ 118435 w 338138"/>
              <a:gd name="connsiteY3" fmla="*/ 206375 h 220663"/>
              <a:gd name="connsiteX4" fmla="*/ 115798 w 338138"/>
              <a:gd name="connsiteY4" fmla="*/ 209097 h 220663"/>
              <a:gd name="connsiteX5" fmla="*/ 6350 w 338138"/>
              <a:gd name="connsiteY5" fmla="*/ 209097 h 220663"/>
              <a:gd name="connsiteX6" fmla="*/ 6350 w 338138"/>
              <a:gd name="connsiteY6" fmla="*/ 211818 h 220663"/>
              <a:gd name="connsiteX7" fmla="*/ 10306 w 338138"/>
              <a:gd name="connsiteY7" fmla="*/ 215900 h 220663"/>
              <a:gd name="connsiteX8" fmla="*/ 329419 w 338138"/>
              <a:gd name="connsiteY8" fmla="*/ 215900 h 220663"/>
              <a:gd name="connsiteX9" fmla="*/ 333375 w 338138"/>
              <a:gd name="connsiteY9" fmla="*/ 211818 h 220663"/>
              <a:gd name="connsiteX10" fmla="*/ 333375 w 338138"/>
              <a:gd name="connsiteY10" fmla="*/ 196850 h 220663"/>
              <a:gd name="connsiteX11" fmla="*/ 6350 w 338138"/>
              <a:gd name="connsiteY11" fmla="*/ 196850 h 220663"/>
              <a:gd name="connsiteX12" fmla="*/ 25400 w 338138"/>
              <a:gd name="connsiteY12" fmla="*/ 176212 h 220663"/>
              <a:gd name="connsiteX13" fmla="*/ 25400 w 338138"/>
              <a:gd name="connsiteY13" fmla="*/ 190500 h 220663"/>
              <a:gd name="connsiteX14" fmla="*/ 312738 w 338138"/>
              <a:gd name="connsiteY14" fmla="*/ 190500 h 220663"/>
              <a:gd name="connsiteX15" fmla="*/ 312738 w 338138"/>
              <a:gd name="connsiteY15" fmla="*/ 176212 h 220663"/>
              <a:gd name="connsiteX16" fmla="*/ 91503 w 338138"/>
              <a:gd name="connsiteY16" fmla="*/ 28320 h 220663"/>
              <a:gd name="connsiteX17" fmla="*/ 95504 w 338138"/>
              <a:gd name="connsiteY17" fmla="*/ 28320 h 220663"/>
              <a:gd name="connsiteX18" fmla="*/ 95504 w 338138"/>
              <a:gd name="connsiteY18" fmla="*/ 32321 h 220663"/>
              <a:gd name="connsiteX19" fmla="*/ 35496 w 338138"/>
              <a:gd name="connsiteY19" fmla="*/ 92328 h 220663"/>
              <a:gd name="connsiteX20" fmla="*/ 32829 w 338138"/>
              <a:gd name="connsiteY20" fmla="*/ 93662 h 220663"/>
              <a:gd name="connsiteX21" fmla="*/ 30162 w 338138"/>
              <a:gd name="connsiteY21" fmla="*/ 92328 h 220663"/>
              <a:gd name="connsiteX22" fmla="*/ 30162 w 338138"/>
              <a:gd name="connsiteY22" fmla="*/ 88328 h 220663"/>
              <a:gd name="connsiteX23" fmla="*/ 91503 w 338138"/>
              <a:gd name="connsiteY23" fmla="*/ 28320 h 220663"/>
              <a:gd name="connsiteX24" fmla="*/ 56621 w 338138"/>
              <a:gd name="connsiteY24" fmla="*/ 28310 h 220663"/>
              <a:gd name="connsiteX25" fmla="*/ 60589 w 338138"/>
              <a:gd name="connsiteY25" fmla="*/ 28310 h 220663"/>
              <a:gd name="connsiteX26" fmla="*/ 60589 w 338138"/>
              <a:gd name="connsiteY26" fmla="*/ 32278 h 220663"/>
              <a:gd name="connsiteX27" fmla="*/ 35454 w 338138"/>
              <a:gd name="connsiteY27" fmla="*/ 57414 h 220663"/>
              <a:gd name="connsiteX28" fmla="*/ 32808 w 338138"/>
              <a:gd name="connsiteY28" fmla="*/ 58737 h 220663"/>
              <a:gd name="connsiteX29" fmla="*/ 30162 w 338138"/>
              <a:gd name="connsiteY29" fmla="*/ 57414 h 220663"/>
              <a:gd name="connsiteX30" fmla="*/ 30162 w 338138"/>
              <a:gd name="connsiteY30" fmla="*/ 53445 h 220663"/>
              <a:gd name="connsiteX31" fmla="*/ 56621 w 338138"/>
              <a:gd name="connsiteY31" fmla="*/ 28310 h 220663"/>
              <a:gd name="connsiteX32" fmla="*/ 126415 w 338138"/>
              <a:gd name="connsiteY32" fmla="*/ 28303 h 220663"/>
              <a:gd name="connsiteX33" fmla="*/ 130425 w 338138"/>
              <a:gd name="connsiteY33" fmla="*/ 28303 h 220663"/>
              <a:gd name="connsiteX34" fmla="*/ 130425 w 338138"/>
              <a:gd name="connsiteY34" fmla="*/ 32251 h 220663"/>
              <a:gd name="connsiteX35" fmla="*/ 35510 w 338138"/>
              <a:gd name="connsiteY35" fmla="*/ 125684 h 220663"/>
              <a:gd name="connsiteX36" fmla="*/ 32836 w 338138"/>
              <a:gd name="connsiteY36" fmla="*/ 127000 h 220663"/>
              <a:gd name="connsiteX37" fmla="*/ 30162 w 338138"/>
              <a:gd name="connsiteY37" fmla="*/ 125684 h 220663"/>
              <a:gd name="connsiteX38" fmla="*/ 30162 w 338138"/>
              <a:gd name="connsiteY38" fmla="*/ 121736 h 220663"/>
              <a:gd name="connsiteX39" fmla="*/ 126415 w 338138"/>
              <a:gd name="connsiteY39" fmla="*/ 28303 h 220663"/>
              <a:gd name="connsiteX40" fmla="*/ 25400 w 338138"/>
              <a:gd name="connsiteY40" fmla="*/ 19050 h 220663"/>
              <a:gd name="connsiteX41" fmla="*/ 25400 w 338138"/>
              <a:gd name="connsiteY41" fmla="*/ 169863 h 220663"/>
              <a:gd name="connsiteX42" fmla="*/ 312738 w 338138"/>
              <a:gd name="connsiteY42" fmla="*/ 169863 h 220663"/>
              <a:gd name="connsiteX43" fmla="*/ 312738 w 338138"/>
              <a:gd name="connsiteY43" fmla="*/ 160602 h 220663"/>
              <a:gd name="connsiteX44" fmla="*/ 265288 w 338138"/>
              <a:gd name="connsiteY44" fmla="*/ 160602 h 220663"/>
              <a:gd name="connsiteX45" fmla="*/ 262652 w 338138"/>
              <a:gd name="connsiteY45" fmla="*/ 157956 h 220663"/>
              <a:gd name="connsiteX46" fmla="*/ 265288 w 338138"/>
              <a:gd name="connsiteY46" fmla="*/ 153988 h 220663"/>
              <a:gd name="connsiteX47" fmla="*/ 312738 w 338138"/>
              <a:gd name="connsiteY47" fmla="*/ 153988 h 220663"/>
              <a:gd name="connsiteX48" fmla="*/ 312738 w 338138"/>
              <a:gd name="connsiteY48" fmla="*/ 146050 h 220663"/>
              <a:gd name="connsiteX49" fmla="*/ 233654 w 338138"/>
              <a:gd name="connsiteY49" fmla="*/ 146050 h 220663"/>
              <a:gd name="connsiteX50" fmla="*/ 231018 w 338138"/>
              <a:gd name="connsiteY50" fmla="*/ 143404 h 220663"/>
              <a:gd name="connsiteX51" fmla="*/ 233654 w 338138"/>
              <a:gd name="connsiteY51" fmla="*/ 139436 h 220663"/>
              <a:gd name="connsiteX52" fmla="*/ 312738 w 338138"/>
              <a:gd name="connsiteY52" fmla="*/ 139436 h 220663"/>
              <a:gd name="connsiteX53" fmla="*/ 312738 w 338138"/>
              <a:gd name="connsiteY53" fmla="*/ 19050 h 220663"/>
              <a:gd name="connsiteX54" fmla="*/ 25400 w 338138"/>
              <a:gd name="connsiteY54" fmla="*/ 19050 h 220663"/>
              <a:gd name="connsiteX55" fmla="*/ 35945 w 338138"/>
              <a:gd name="connsiteY55" fmla="*/ 4762 h 220663"/>
              <a:gd name="connsiteX56" fmla="*/ 25400 w 338138"/>
              <a:gd name="connsiteY56" fmla="*/ 14287 h 220663"/>
              <a:gd name="connsiteX57" fmla="*/ 312738 w 338138"/>
              <a:gd name="connsiteY57" fmla="*/ 14287 h 220663"/>
              <a:gd name="connsiteX58" fmla="*/ 302194 w 338138"/>
              <a:gd name="connsiteY58" fmla="*/ 4762 h 220663"/>
              <a:gd name="connsiteX59" fmla="*/ 35945 w 338138"/>
              <a:gd name="connsiteY59" fmla="*/ 4762 h 220663"/>
              <a:gd name="connsiteX60" fmla="*/ 35663 w 338138"/>
              <a:gd name="connsiteY60" fmla="*/ 0 h 220663"/>
              <a:gd name="connsiteX61" fmla="*/ 302475 w 338138"/>
              <a:gd name="connsiteY61" fmla="*/ 0 h 220663"/>
              <a:gd name="connsiteX62" fmla="*/ 318325 w 338138"/>
              <a:gd name="connsiteY62" fmla="*/ 15761 h 220663"/>
              <a:gd name="connsiteX63" fmla="*/ 318325 w 338138"/>
              <a:gd name="connsiteY63" fmla="*/ 190453 h 220663"/>
              <a:gd name="connsiteX64" fmla="*/ 335497 w 338138"/>
              <a:gd name="connsiteY64" fmla="*/ 190453 h 220663"/>
              <a:gd name="connsiteX65" fmla="*/ 338138 w 338138"/>
              <a:gd name="connsiteY65" fmla="*/ 194393 h 220663"/>
              <a:gd name="connsiteX66" fmla="*/ 338138 w 338138"/>
              <a:gd name="connsiteY66" fmla="*/ 211469 h 220663"/>
              <a:gd name="connsiteX67" fmla="*/ 328892 w 338138"/>
              <a:gd name="connsiteY67" fmla="*/ 220663 h 220663"/>
              <a:gd name="connsiteX68" fmla="*/ 9246 w 338138"/>
              <a:gd name="connsiteY68" fmla="*/ 220663 h 220663"/>
              <a:gd name="connsiteX69" fmla="*/ 0 w 338138"/>
              <a:gd name="connsiteY69" fmla="*/ 211469 h 220663"/>
              <a:gd name="connsiteX70" fmla="*/ 0 w 338138"/>
              <a:gd name="connsiteY70" fmla="*/ 194393 h 220663"/>
              <a:gd name="connsiteX71" fmla="*/ 2641 w 338138"/>
              <a:gd name="connsiteY71" fmla="*/ 190453 h 220663"/>
              <a:gd name="connsiteX72" fmla="*/ 19813 w 338138"/>
              <a:gd name="connsiteY72" fmla="*/ 190453 h 220663"/>
              <a:gd name="connsiteX73" fmla="*/ 19813 w 338138"/>
              <a:gd name="connsiteY73" fmla="*/ 15761 h 220663"/>
              <a:gd name="connsiteX74" fmla="*/ 35663 w 338138"/>
              <a:gd name="connsiteY74" fmla="*/ 0 h 22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38138" h="220663">
                <a:moveTo>
                  <a:pt x="6350" y="196850"/>
                </a:moveTo>
                <a:cubicBezTo>
                  <a:pt x="6350" y="196850"/>
                  <a:pt x="6350" y="196850"/>
                  <a:pt x="6350" y="203654"/>
                </a:cubicBezTo>
                <a:cubicBezTo>
                  <a:pt x="6350" y="203654"/>
                  <a:pt x="6350" y="203654"/>
                  <a:pt x="115798" y="203654"/>
                </a:cubicBezTo>
                <a:cubicBezTo>
                  <a:pt x="117117" y="203654"/>
                  <a:pt x="118435" y="205015"/>
                  <a:pt x="118435" y="206375"/>
                </a:cubicBezTo>
                <a:cubicBezTo>
                  <a:pt x="118435" y="207736"/>
                  <a:pt x="117117" y="209097"/>
                  <a:pt x="115798" y="209097"/>
                </a:cubicBezTo>
                <a:cubicBezTo>
                  <a:pt x="115798" y="209097"/>
                  <a:pt x="115798" y="209097"/>
                  <a:pt x="6350" y="209097"/>
                </a:cubicBezTo>
                <a:cubicBezTo>
                  <a:pt x="6350" y="209097"/>
                  <a:pt x="6350" y="209097"/>
                  <a:pt x="6350" y="211818"/>
                </a:cubicBezTo>
                <a:cubicBezTo>
                  <a:pt x="6350" y="213179"/>
                  <a:pt x="8988" y="215900"/>
                  <a:pt x="10306" y="215900"/>
                </a:cubicBezTo>
                <a:cubicBezTo>
                  <a:pt x="10306" y="215900"/>
                  <a:pt x="10306" y="215900"/>
                  <a:pt x="329419" y="215900"/>
                </a:cubicBezTo>
                <a:cubicBezTo>
                  <a:pt x="330738" y="215900"/>
                  <a:pt x="333375" y="213179"/>
                  <a:pt x="333375" y="211818"/>
                </a:cubicBezTo>
                <a:lnTo>
                  <a:pt x="333375" y="196850"/>
                </a:lnTo>
                <a:cubicBezTo>
                  <a:pt x="333375" y="196850"/>
                  <a:pt x="333375" y="196850"/>
                  <a:pt x="6350" y="196850"/>
                </a:cubicBezTo>
                <a:close/>
                <a:moveTo>
                  <a:pt x="25400" y="176212"/>
                </a:moveTo>
                <a:lnTo>
                  <a:pt x="25400" y="190500"/>
                </a:lnTo>
                <a:lnTo>
                  <a:pt x="312738" y="190500"/>
                </a:lnTo>
                <a:lnTo>
                  <a:pt x="312738" y="176212"/>
                </a:lnTo>
                <a:close/>
                <a:moveTo>
                  <a:pt x="91503" y="28320"/>
                </a:moveTo>
                <a:cubicBezTo>
                  <a:pt x="92837" y="26987"/>
                  <a:pt x="94170" y="26987"/>
                  <a:pt x="95504" y="28320"/>
                </a:cubicBezTo>
                <a:cubicBezTo>
                  <a:pt x="96837" y="28320"/>
                  <a:pt x="96837" y="30987"/>
                  <a:pt x="95504" y="32321"/>
                </a:cubicBezTo>
                <a:cubicBezTo>
                  <a:pt x="95504" y="32321"/>
                  <a:pt x="95504" y="32321"/>
                  <a:pt x="35496" y="92328"/>
                </a:cubicBezTo>
                <a:cubicBezTo>
                  <a:pt x="34163" y="93662"/>
                  <a:pt x="34163" y="93662"/>
                  <a:pt x="32829" y="93662"/>
                </a:cubicBezTo>
                <a:cubicBezTo>
                  <a:pt x="31496" y="93662"/>
                  <a:pt x="31496" y="93662"/>
                  <a:pt x="30162" y="92328"/>
                </a:cubicBezTo>
                <a:cubicBezTo>
                  <a:pt x="30162" y="92328"/>
                  <a:pt x="30162" y="89661"/>
                  <a:pt x="30162" y="88328"/>
                </a:cubicBezTo>
                <a:cubicBezTo>
                  <a:pt x="30162" y="88328"/>
                  <a:pt x="30162" y="88328"/>
                  <a:pt x="91503" y="28320"/>
                </a:cubicBezTo>
                <a:close/>
                <a:moveTo>
                  <a:pt x="56621" y="28310"/>
                </a:moveTo>
                <a:cubicBezTo>
                  <a:pt x="57943" y="26987"/>
                  <a:pt x="59266" y="26987"/>
                  <a:pt x="60589" y="28310"/>
                </a:cubicBezTo>
                <a:cubicBezTo>
                  <a:pt x="61912" y="28310"/>
                  <a:pt x="61912" y="30956"/>
                  <a:pt x="60589" y="32278"/>
                </a:cubicBezTo>
                <a:cubicBezTo>
                  <a:pt x="60589" y="32278"/>
                  <a:pt x="60589" y="32278"/>
                  <a:pt x="35454" y="57414"/>
                </a:cubicBezTo>
                <a:cubicBezTo>
                  <a:pt x="34131" y="58737"/>
                  <a:pt x="34131" y="58737"/>
                  <a:pt x="32808" y="58737"/>
                </a:cubicBezTo>
                <a:cubicBezTo>
                  <a:pt x="31485" y="58737"/>
                  <a:pt x="31485" y="58737"/>
                  <a:pt x="30162" y="57414"/>
                </a:cubicBezTo>
                <a:cubicBezTo>
                  <a:pt x="30162" y="56091"/>
                  <a:pt x="30162" y="54768"/>
                  <a:pt x="30162" y="53445"/>
                </a:cubicBezTo>
                <a:cubicBezTo>
                  <a:pt x="30162" y="53445"/>
                  <a:pt x="30162" y="53445"/>
                  <a:pt x="56621" y="28310"/>
                </a:cubicBezTo>
                <a:close/>
                <a:moveTo>
                  <a:pt x="126415" y="28303"/>
                </a:moveTo>
                <a:cubicBezTo>
                  <a:pt x="127752" y="26987"/>
                  <a:pt x="129089" y="26987"/>
                  <a:pt x="130425" y="28303"/>
                </a:cubicBezTo>
                <a:cubicBezTo>
                  <a:pt x="131762" y="28303"/>
                  <a:pt x="131762" y="30935"/>
                  <a:pt x="130425" y="32251"/>
                </a:cubicBezTo>
                <a:cubicBezTo>
                  <a:pt x="130425" y="32251"/>
                  <a:pt x="130425" y="32251"/>
                  <a:pt x="35510" y="125684"/>
                </a:cubicBezTo>
                <a:cubicBezTo>
                  <a:pt x="34173" y="127000"/>
                  <a:pt x="34173" y="127000"/>
                  <a:pt x="32836" y="127000"/>
                </a:cubicBezTo>
                <a:cubicBezTo>
                  <a:pt x="31499" y="127000"/>
                  <a:pt x="31499" y="127000"/>
                  <a:pt x="30162" y="125684"/>
                </a:cubicBezTo>
                <a:cubicBezTo>
                  <a:pt x="30162" y="125684"/>
                  <a:pt x="30162" y="123052"/>
                  <a:pt x="30162" y="121736"/>
                </a:cubicBezTo>
                <a:cubicBezTo>
                  <a:pt x="30162" y="121736"/>
                  <a:pt x="30162" y="121736"/>
                  <a:pt x="126415" y="28303"/>
                </a:cubicBezTo>
                <a:close/>
                <a:moveTo>
                  <a:pt x="25400" y="19050"/>
                </a:moveTo>
                <a:lnTo>
                  <a:pt x="25400" y="169863"/>
                </a:lnTo>
                <a:cubicBezTo>
                  <a:pt x="25400" y="169863"/>
                  <a:pt x="25400" y="169863"/>
                  <a:pt x="312738" y="169863"/>
                </a:cubicBezTo>
                <a:cubicBezTo>
                  <a:pt x="312738" y="169863"/>
                  <a:pt x="312738" y="169863"/>
                  <a:pt x="312738" y="160602"/>
                </a:cubicBezTo>
                <a:cubicBezTo>
                  <a:pt x="312738" y="160602"/>
                  <a:pt x="312738" y="160602"/>
                  <a:pt x="265288" y="160602"/>
                </a:cubicBezTo>
                <a:cubicBezTo>
                  <a:pt x="263970" y="160602"/>
                  <a:pt x="262652" y="159279"/>
                  <a:pt x="262652" y="157956"/>
                </a:cubicBezTo>
                <a:cubicBezTo>
                  <a:pt x="262652" y="155311"/>
                  <a:pt x="263970" y="153988"/>
                  <a:pt x="265288" y="153988"/>
                </a:cubicBezTo>
                <a:cubicBezTo>
                  <a:pt x="265288" y="153988"/>
                  <a:pt x="265288" y="153988"/>
                  <a:pt x="312738" y="153988"/>
                </a:cubicBezTo>
                <a:cubicBezTo>
                  <a:pt x="312738" y="153988"/>
                  <a:pt x="312738" y="153988"/>
                  <a:pt x="312738" y="146050"/>
                </a:cubicBezTo>
                <a:cubicBezTo>
                  <a:pt x="312738" y="146050"/>
                  <a:pt x="312738" y="146050"/>
                  <a:pt x="233654" y="146050"/>
                </a:cubicBezTo>
                <a:cubicBezTo>
                  <a:pt x="232336" y="146050"/>
                  <a:pt x="231018" y="144727"/>
                  <a:pt x="231018" y="143404"/>
                </a:cubicBezTo>
                <a:cubicBezTo>
                  <a:pt x="231018" y="140758"/>
                  <a:pt x="232336" y="139436"/>
                  <a:pt x="233654" y="139436"/>
                </a:cubicBezTo>
                <a:cubicBezTo>
                  <a:pt x="233654" y="139436"/>
                  <a:pt x="233654" y="139436"/>
                  <a:pt x="312738" y="139436"/>
                </a:cubicBezTo>
                <a:cubicBezTo>
                  <a:pt x="312738" y="139436"/>
                  <a:pt x="312738" y="139436"/>
                  <a:pt x="312738" y="19050"/>
                </a:cubicBezTo>
                <a:cubicBezTo>
                  <a:pt x="312738" y="19050"/>
                  <a:pt x="312738" y="19050"/>
                  <a:pt x="25400" y="19050"/>
                </a:cubicBezTo>
                <a:close/>
                <a:moveTo>
                  <a:pt x="35945" y="4762"/>
                </a:moveTo>
                <a:cubicBezTo>
                  <a:pt x="30673" y="4762"/>
                  <a:pt x="26718" y="8844"/>
                  <a:pt x="25400" y="14287"/>
                </a:cubicBezTo>
                <a:cubicBezTo>
                  <a:pt x="25400" y="14287"/>
                  <a:pt x="25400" y="14287"/>
                  <a:pt x="312738" y="14287"/>
                </a:cubicBezTo>
                <a:cubicBezTo>
                  <a:pt x="311420" y="8844"/>
                  <a:pt x="307466" y="4762"/>
                  <a:pt x="302194" y="4762"/>
                </a:cubicBezTo>
                <a:cubicBezTo>
                  <a:pt x="302194" y="4762"/>
                  <a:pt x="302194" y="4762"/>
                  <a:pt x="35945" y="4762"/>
                </a:cubicBezTo>
                <a:close/>
                <a:moveTo>
                  <a:pt x="35663" y="0"/>
                </a:moveTo>
                <a:cubicBezTo>
                  <a:pt x="35663" y="0"/>
                  <a:pt x="35663" y="0"/>
                  <a:pt x="302475" y="0"/>
                </a:cubicBezTo>
                <a:cubicBezTo>
                  <a:pt x="311721" y="0"/>
                  <a:pt x="318325" y="6567"/>
                  <a:pt x="318325" y="15761"/>
                </a:cubicBezTo>
                <a:cubicBezTo>
                  <a:pt x="318325" y="15761"/>
                  <a:pt x="318325" y="15761"/>
                  <a:pt x="318325" y="190453"/>
                </a:cubicBezTo>
                <a:cubicBezTo>
                  <a:pt x="318325" y="190453"/>
                  <a:pt x="318325" y="190453"/>
                  <a:pt x="335497" y="190453"/>
                </a:cubicBezTo>
                <a:cubicBezTo>
                  <a:pt x="336817" y="190453"/>
                  <a:pt x="338138" y="191766"/>
                  <a:pt x="338138" y="194393"/>
                </a:cubicBezTo>
                <a:cubicBezTo>
                  <a:pt x="338138" y="194393"/>
                  <a:pt x="338138" y="194393"/>
                  <a:pt x="338138" y="211469"/>
                </a:cubicBezTo>
                <a:cubicBezTo>
                  <a:pt x="338138" y="216723"/>
                  <a:pt x="334176" y="220663"/>
                  <a:pt x="328892" y="220663"/>
                </a:cubicBezTo>
                <a:cubicBezTo>
                  <a:pt x="328892" y="220663"/>
                  <a:pt x="328892" y="220663"/>
                  <a:pt x="9246" y="220663"/>
                </a:cubicBezTo>
                <a:cubicBezTo>
                  <a:pt x="3962" y="220663"/>
                  <a:pt x="0" y="216723"/>
                  <a:pt x="0" y="211469"/>
                </a:cubicBezTo>
                <a:cubicBezTo>
                  <a:pt x="0" y="211469"/>
                  <a:pt x="0" y="211469"/>
                  <a:pt x="0" y="194393"/>
                </a:cubicBezTo>
                <a:cubicBezTo>
                  <a:pt x="0" y="191766"/>
                  <a:pt x="1321" y="190453"/>
                  <a:pt x="2641" y="190453"/>
                </a:cubicBezTo>
                <a:cubicBezTo>
                  <a:pt x="2641" y="190453"/>
                  <a:pt x="2641" y="190453"/>
                  <a:pt x="19813" y="190453"/>
                </a:cubicBezTo>
                <a:cubicBezTo>
                  <a:pt x="19813" y="190453"/>
                  <a:pt x="19813" y="190453"/>
                  <a:pt x="19813" y="15761"/>
                </a:cubicBezTo>
                <a:cubicBezTo>
                  <a:pt x="19813" y="6567"/>
                  <a:pt x="26417" y="0"/>
                  <a:pt x="35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/>
            <a:endParaRPr lang="en-US" sz="1200">
              <a:solidFill>
                <a:srgbClr val="FFFFFF"/>
              </a:solidFill>
              <a:latin typeface="Calibri" panose="020F0502020204030204"/>
              <a:sym typeface="+mn-lt"/>
            </a:endParaRPr>
          </a:p>
        </p:txBody>
      </p:sp>
      <p:sp>
        <p:nvSpPr>
          <p:cNvPr id="11" name="ïšḻïďê-Rectangle 8"/>
          <p:cNvSpPr/>
          <p:nvPr/>
        </p:nvSpPr>
        <p:spPr>
          <a:xfrm>
            <a:off x="8434178" y="4293097"/>
            <a:ext cx="769429" cy="502116"/>
          </a:xfrm>
          <a:custGeom>
            <a:avLst/>
            <a:gdLst>
              <a:gd name="connsiteX0" fmla="*/ 6350 w 338138"/>
              <a:gd name="connsiteY0" fmla="*/ 196850 h 220663"/>
              <a:gd name="connsiteX1" fmla="*/ 6350 w 338138"/>
              <a:gd name="connsiteY1" fmla="*/ 203654 h 220663"/>
              <a:gd name="connsiteX2" fmla="*/ 115798 w 338138"/>
              <a:gd name="connsiteY2" fmla="*/ 203654 h 220663"/>
              <a:gd name="connsiteX3" fmla="*/ 118435 w 338138"/>
              <a:gd name="connsiteY3" fmla="*/ 206375 h 220663"/>
              <a:gd name="connsiteX4" fmla="*/ 115798 w 338138"/>
              <a:gd name="connsiteY4" fmla="*/ 209097 h 220663"/>
              <a:gd name="connsiteX5" fmla="*/ 6350 w 338138"/>
              <a:gd name="connsiteY5" fmla="*/ 209097 h 220663"/>
              <a:gd name="connsiteX6" fmla="*/ 6350 w 338138"/>
              <a:gd name="connsiteY6" fmla="*/ 211818 h 220663"/>
              <a:gd name="connsiteX7" fmla="*/ 10306 w 338138"/>
              <a:gd name="connsiteY7" fmla="*/ 215900 h 220663"/>
              <a:gd name="connsiteX8" fmla="*/ 329419 w 338138"/>
              <a:gd name="connsiteY8" fmla="*/ 215900 h 220663"/>
              <a:gd name="connsiteX9" fmla="*/ 333375 w 338138"/>
              <a:gd name="connsiteY9" fmla="*/ 211818 h 220663"/>
              <a:gd name="connsiteX10" fmla="*/ 333375 w 338138"/>
              <a:gd name="connsiteY10" fmla="*/ 196850 h 220663"/>
              <a:gd name="connsiteX11" fmla="*/ 6350 w 338138"/>
              <a:gd name="connsiteY11" fmla="*/ 196850 h 220663"/>
              <a:gd name="connsiteX12" fmla="*/ 25400 w 338138"/>
              <a:gd name="connsiteY12" fmla="*/ 176212 h 220663"/>
              <a:gd name="connsiteX13" fmla="*/ 25400 w 338138"/>
              <a:gd name="connsiteY13" fmla="*/ 190500 h 220663"/>
              <a:gd name="connsiteX14" fmla="*/ 312738 w 338138"/>
              <a:gd name="connsiteY14" fmla="*/ 190500 h 220663"/>
              <a:gd name="connsiteX15" fmla="*/ 312738 w 338138"/>
              <a:gd name="connsiteY15" fmla="*/ 176212 h 220663"/>
              <a:gd name="connsiteX16" fmla="*/ 91503 w 338138"/>
              <a:gd name="connsiteY16" fmla="*/ 28320 h 220663"/>
              <a:gd name="connsiteX17" fmla="*/ 95504 w 338138"/>
              <a:gd name="connsiteY17" fmla="*/ 28320 h 220663"/>
              <a:gd name="connsiteX18" fmla="*/ 95504 w 338138"/>
              <a:gd name="connsiteY18" fmla="*/ 32321 h 220663"/>
              <a:gd name="connsiteX19" fmla="*/ 35496 w 338138"/>
              <a:gd name="connsiteY19" fmla="*/ 92328 h 220663"/>
              <a:gd name="connsiteX20" fmla="*/ 32829 w 338138"/>
              <a:gd name="connsiteY20" fmla="*/ 93662 h 220663"/>
              <a:gd name="connsiteX21" fmla="*/ 30162 w 338138"/>
              <a:gd name="connsiteY21" fmla="*/ 92328 h 220663"/>
              <a:gd name="connsiteX22" fmla="*/ 30162 w 338138"/>
              <a:gd name="connsiteY22" fmla="*/ 88328 h 220663"/>
              <a:gd name="connsiteX23" fmla="*/ 91503 w 338138"/>
              <a:gd name="connsiteY23" fmla="*/ 28320 h 220663"/>
              <a:gd name="connsiteX24" fmla="*/ 56621 w 338138"/>
              <a:gd name="connsiteY24" fmla="*/ 28310 h 220663"/>
              <a:gd name="connsiteX25" fmla="*/ 60589 w 338138"/>
              <a:gd name="connsiteY25" fmla="*/ 28310 h 220663"/>
              <a:gd name="connsiteX26" fmla="*/ 60589 w 338138"/>
              <a:gd name="connsiteY26" fmla="*/ 32278 h 220663"/>
              <a:gd name="connsiteX27" fmla="*/ 35454 w 338138"/>
              <a:gd name="connsiteY27" fmla="*/ 57414 h 220663"/>
              <a:gd name="connsiteX28" fmla="*/ 32808 w 338138"/>
              <a:gd name="connsiteY28" fmla="*/ 58737 h 220663"/>
              <a:gd name="connsiteX29" fmla="*/ 30162 w 338138"/>
              <a:gd name="connsiteY29" fmla="*/ 57414 h 220663"/>
              <a:gd name="connsiteX30" fmla="*/ 30162 w 338138"/>
              <a:gd name="connsiteY30" fmla="*/ 53445 h 220663"/>
              <a:gd name="connsiteX31" fmla="*/ 56621 w 338138"/>
              <a:gd name="connsiteY31" fmla="*/ 28310 h 220663"/>
              <a:gd name="connsiteX32" fmla="*/ 126415 w 338138"/>
              <a:gd name="connsiteY32" fmla="*/ 28303 h 220663"/>
              <a:gd name="connsiteX33" fmla="*/ 130425 w 338138"/>
              <a:gd name="connsiteY33" fmla="*/ 28303 h 220663"/>
              <a:gd name="connsiteX34" fmla="*/ 130425 w 338138"/>
              <a:gd name="connsiteY34" fmla="*/ 32251 h 220663"/>
              <a:gd name="connsiteX35" fmla="*/ 35510 w 338138"/>
              <a:gd name="connsiteY35" fmla="*/ 125684 h 220663"/>
              <a:gd name="connsiteX36" fmla="*/ 32836 w 338138"/>
              <a:gd name="connsiteY36" fmla="*/ 127000 h 220663"/>
              <a:gd name="connsiteX37" fmla="*/ 30162 w 338138"/>
              <a:gd name="connsiteY37" fmla="*/ 125684 h 220663"/>
              <a:gd name="connsiteX38" fmla="*/ 30162 w 338138"/>
              <a:gd name="connsiteY38" fmla="*/ 121736 h 220663"/>
              <a:gd name="connsiteX39" fmla="*/ 126415 w 338138"/>
              <a:gd name="connsiteY39" fmla="*/ 28303 h 220663"/>
              <a:gd name="connsiteX40" fmla="*/ 25400 w 338138"/>
              <a:gd name="connsiteY40" fmla="*/ 19050 h 220663"/>
              <a:gd name="connsiteX41" fmla="*/ 25400 w 338138"/>
              <a:gd name="connsiteY41" fmla="*/ 169863 h 220663"/>
              <a:gd name="connsiteX42" fmla="*/ 312738 w 338138"/>
              <a:gd name="connsiteY42" fmla="*/ 169863 h 220663"/>
              <a:gd name="connsiteX43" fmla="*/ 312738 w 338138"/>
              <a:gd name="connsiteY43" fmla="*/ 160602 h 220663"/>
              <a:gd name="connsiteX44" fmla="*/ 265288 w 338138"/>
              <a:gd name="connsiteY44" fmla="*/ 160602 h 220663"/>
              <a:gd name="connsiteX45" fmla="*/ 262652 w 338138"/>
              <a:gd name="connsiteY45" fmla="*/ 157956 h 220663"/>
              <a:gd name="connsiteX46" fmla="*/ 265288 w 338138"/>
              <a:gd name="connsiteY46" fmla="*/ 153988 h 220663"/>
              <a:gd name="connsiteX47" fmla="*/ 312738 w 338138"/>
              <a:gd name="connsiteY47" fmla="*/ 153988 h 220663"/>
              <a:gd name="connsiteX48" fmla="*/ 312738 w 338138"/>
              <a:gd name="connsiteY48" fmla="*/ 146050 h 220663"/>
              <a:gd name="connsiteX49" fmla="*/ 233654 w 338138"/>
              <a:gd name="connsiteY49" fmla="*/ 146050 h 220663"/>
              <a:gd name="connsiteX50" fmla="*/ 231018 w 338138"/>
              <a:gd name="connsiteY50" fmla="*/ 143404 h 220663"/>
              <a:gd name="connsiteX51" fmla="*/ 233654 w 338138"/>
              <a:gd name="connsiteY51" fmla="*/ 139436 h 220663"/>
              <a:gd name="connsiteX52" fmla="*/ 312738 w 338138"/>
              <a:gd name="connsiteY52" fmla="*/ 139436 h 220663"/>
              <a:gd name="connsiteX53" fmla="*/ 312738 w 338138"/>
              <a:gd name="connsiteY53" fmla="*/ 19050 h 220663"/>
              <a:gd name="connsiteX54" fmla="*/ 25400 w 338138"/>
              <a:gd name="connsiteY54" fmla="*/ 19050 h 220663"/>
              <a:gd name="connsiteX55" fmla="*/ 35945 w 338138"/>
              <a:gd name="connsiteY55" fmla="*/ 4762 h 220663"/>
              <a:gd name="connsiteX56" fmla="*/ 25400 w 338138"/>
              <a:gd name="connsiteY56" fmla="*/ 14287 h 220663"/>
              <a:gd name="connsiteX57" fmla="*/ 312738 w 338138"/>
              <a:gd name="connsiteY57" fmla="*/ 14287 h 220663"/>
              <a:gd name="connsiteX58" fmla="*/ 302194 w 338138"/>
              <a:gd name="connsiteY58" fmla="*/ 4762 h 220663"/>
              <a:gd name="connsiteX59" fmla="*/ 35945 w 338138"/>
              <a:gd name="connsiteY59" fmla="*/ 4762 h 220663"/>
              <a:gd name="connsiteX60" fmla="*/ 35663 w 338138"/>
              <a:gd name="connsiteY60" fmla="*/ 0 h 220663"/>
              <a:gd name="connsiteX61" fmla="*/ 302475 w 338138"/>
              <a:gd name="connsiteY61" fmla="*/ 0 h 220663"/>
              <a:gd name="connsiteX62" fmla="*/ 318325 w 338138"/>
              <a:gd name="connsiteY62" fmla="*/ 15761 h 220663"/>
              <a:gd name="connsiteX63" fmla="*/ 318325 w 338138"/>
              <a:gd name="connsiteY63" fmla="*/ 190453 h 220663"/>
              <a:gd name="connsiteX64" fmla="*/ 335497 w 338138"/>
              <a:gd name="connsiteY64" fmla="*/ 190453 h 220663"/>
              <a:gd name="connsiteX65" fmla="*/ 338138 w 338138"/>
              <a:gd name="connsiteY65" fmla="*/ 194393 h 220663"/>
              <a:gd name="connsiteX66" fmla="*/ 338138 w 338138"/>
              <a:gd name="connsiteY66" fmla="*/ 211469 h 220663"/>
              <a:gd name="connsiteX67" fmla="*/ 328892 w 338138"/>
              <a:gd name="connsiteY67" fmla="*/ 220663 h 220663"/>
              <a:gd name="connsiteX68" fmla="*/ 9246 w 338138"/>
              <a:gd name="connsiteY68" fmla="*/ 220663 h 220663"/>
              <a:gd name="connsiteX69" fmla="*/ 0 w 338138"/>
              <a:gd name="connsiteY69" fmla="*/ 211469 h 220663"/>
              <a:gd name="connsiteX70" fmla="*/ 0 w 338138"/>
              <a:gd name="connsiteY70" fmla="*/ 194393 h 220663"/>
              <a:gd name="connsiteX71" fmla="*/ 2641 w 338138"/>
              <a:gd name="connsiteY71" fmla="*/ 190453 h 220663"/>
              <a:gd name="connsiteX72" fmla="*/ 19813 w 338138"/>
              <a:gd name="connsiteY72" fmla="*/ 190453 h 220663"/>
              <a:gd name="connsiteX73" fmla="*/ 19813 w 338138"/>
              <a:gd name="connsiteY73" fmla="*/ 15761 h 220663"/>
              <a:gd name="connsiteX74" fmla="*/ 35663 w 338138"/>
              <a:gd name="connsiteY74" fmla="*/ 0 h 22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38138" h="220663">
                <a:moveTo>
                  <a:pt x="6350" y="196850"/>
                </a:moveTo>
                <a:cubicBezTo>
                  <a:pt x="6350" y="196850"/>
                  <a:pt x="6350" y="196850"/>
                  <a:pt x="6350" y="203654"/>
                </a:cubicBezTo>
                <a:cubicBezTo>
                  <a:pt x="6350" y="203654"/>
                  <a:pt x="6350" y="203654"/>
                  <a:pt x="115798" y="203654"/>
                </a:cubicBezTo>
                <a:cubicBezTo>
                  <a:pt x="117117" y="203654"/>
                  <a:pt x="118435" y="205015"/>
                  <a:pt x="118435" y="206375"/>
                </a:cubicBezTo>
                <a:cubicBezTo>
                  <a:pt x="118435" y="207736"/>
                  <a:pt x="117117" y="209097"/>
                  <a:pt x="115798" y="209097"/>
                </a:cubicBezTo>
                <a:cubicBezTo>
                  <a:pt x="115798" y="209097"/>
                  <a:pt x="115798" y="209097"/>
                  <a:pt x="6350" y="209097"/>
                </a:cubicBezTo>
                <a:cubicBezTo>
                  <a:pt x="6350" y="209097"/>
                  <a:pt x="6350" y="209097"/>
                  <a:pt x="6350" y="211818"/>
                </a:cubicBezTo>
                <a:cubicBezTo>
                  <a:pt x="6350" y="213179"/>
                  <a:pt x="8988" y="215900"/>
                  <a:pt x="10306" y="215900"/>
                </a:cubicBezTo>
                <a:cubicBezTo>
                  <a:pt x="10306" y="215900"/>
                  <a:pt x="10306" y="215900"/>
                  <a:pt x="329419" y="215900"/>
                </a:cubicBezTo>
                <a:cubicBezTo>
                  <a:pt x="330738" y="215900"/>
                  <a:pt x="333375" y="213179"/>
                  <a:pt x="333375" y="211818"/>
                </a:cubicBezTo>
                <a:lnTo>
                  <a:pt x="333375" y="196850"/>
                </a:lnTo>
                <a:cubicBezTo>
                  <a:pt x="333375" y="196850"/>
                  <a:pt x="333375" y="196850"/>
                  <a:pt x="6350" y="196850"/>
                </a:cubicBezTo>
                <a:close/>
                <a:moveTo>
                  <a:pt x="25400" y="176212"/>
                </a:moveTo>
                <a:lnTo>
                  <a:pt x="25400" y="190500"/>
                </a:lnTo>
                <a:lnTo>
                  <a:pt x="312738" y="190500"/>
                </a:lnTo>
                <a:lnTo>
                  <a:pt x="312738" y="176212"/>
                </a:lnTo>
                <a:close/>
                <a:moveTo>
                  <a:pt x="91503" y="28320"/>
                </a:moveTo>
                <a:cubicBezTo>
                  <a:pt x="92837" y="26987"/>
                  <a:pt x="94170" y="26987"/>
                  <a:pt x="95504" y="28320"/>
                </a:cubicBezTo>
                <a:cubicBezTo>
                  <a:pt x="96837" y="28320"/>
                  <a:pt x="96837" y="30987"/>
                  <a:pt x="95504" y="32321"/>
                </a:cubicBezTo>
                <a:cubicBezTo>
                  <a:pt x="95504" y="32321"/>
                  <a:pt x="95504" y="32321"/>
                  <a:pt x="35496" y="92328"/>
                </a:cubicBezTo>
                <a:cubicBezTo>
                  <a:pt x="34163" y="93662"/>
                  <a:pt x="34163" y="93662"/>
                  <a:pt x="32829" y="93662"/>
                </a:cubicBezTo>
                <a:cubicBezTo>
                  <a:pt x="31496" y="93662"/>
                  <a:pt x="31496" y="93662"/>
                  <a:pt x="30162" y="92328"/>
                </a:cubicBezTo>
                <a:cubicBezTo>
                  <a:pt x="30162" y="92328"/>
                  <a:pt x="30162" y="89661"/>
                  <a:pt x="30162" y="88328"/>
                </a:cubicBezTo>
                <a:cubicBezTo>
                  <a:pt x="30162" y="88328"/>
                  <a:pt x="30162" y="88328"/>
                  <a:pt x="91503" y="28320"/>
                </a:cubicBezTo>
                <a:close/>
                <a:moveTo>
                  <a:pt x="56621" y="28310"/>
                </a:moveTo>
                <a:cubicBezTo>
                  <a:pt x="57943" y="26987"/>
                  <a:pt x="59266" y="26987"/>
                  <a:pt x="60589" y="28310"/>
                </a:cubicBezTo>
                <a:cubicBezTo>
                  <a:pt x="61912" y="28310"/>
                  <a:pt x="61912" y="30956"/>
                  <a:pt x="60589" y="32278"/>
                </a:cubicBezTo>
                <a:cubicBezTo>
                  <a:pt x="60589" y="32278"/>
                  <a:pt x="60589" y="32278"/>
                  <a:pt x="35454" y="57414"/>
                </a:cubicBezTo>
                <a:cubicBezTo>
                  <a:pt x="34131" y="58737"/>
                  <a:pt x="34131" y="58737"/>
                  <a:pt x="32808" y="58737"/>
                </a:cubicBezTo>
                <a:cubicBezTo>
                  <a:pt x="31485" y="58737"/>
                  <a:pt x="31485" y="58737"/>
                  <a:pt x="30162" y="57414"/>
                </a:cubicBezTo>
                <a:cubicBezTo>
                  <a:pt x="30162" y="56091"/>
                  <a:pt x="30162" y="54768"/>
                  <a:pt x="30162" y="53445"/>
                </a:cubicBezTo>
                <a:cubicBezTo>
                  <a:pt x="30162" y="53445"/>
                  <a:pt x="30162" y="53445"/>
                  <a:pt x="56621" y="28310"/>
                </a:cubicBezTo>
                <a:close/>
                <a:moveTo>
                  <a:pt x="126415" y="28303"/>
                </a:moveTo>
                <a:cubicBezTo>
                  <a:pt x="127752" y="26987"/>
                  <a:pt x="129089" y="26987"/>
                  <a:pt x="130425" y="28303"/>
                </a:cubicBezTo>
                <a:cubicBezTo>
                  <a:pt x="131762" y="28303"/>
                  <a:pt x="131762" y="30935"/>
                  <a:pt x="130425" y="32251"/>
                </a:cubicBezTo>
                <a:cubicBezTo>
                  <a:pt x="130425" y="32251"/>
                  <a:pt x="130425" y="32251"/>
                  <a:pt x="35510" y="125684"/>
                </a:cubicBezTo>
                <a:cubicBezTo>
                  <a:pt x="34173" y="127000"/>
                  <a:pt x="34173" y="127000"/>
                  <a:pt x="32836" y="127000"/>
                </a:cubicBezTo>
                <a:cubicBezTo>
                  <a:pt x="31499" y="127000"/>
                  <a:pt x="31499" y="127000"/>
                  <a:pt x="30162" y="125684"/>
                </a:cubicBezTo>
                <a:cubicBezTo>
                  <a:pt x="30162" y="125684"/>
                  <a:pt x="30162" y="123052"/>
                  <a:pt x="30162" y="121736"/>
                </a:cubicBezTo>
                <a:cubicBezTo>
                  <a:pt x="30162" y="121736"/>
                  <a:pt x="30162" y="121736"/>
                  <a:pt x="126415" y="28303"/>
                </a:cubicBezTo>
                <a:close/>
                <a:moveTo>
                  <a:pt x="25400" y="19050"/>
                </a:moveTo>
                <a:lnTo>
                  <a:pt x="25400" y="169863"/>
                </a:lnTo>
                <a:cubicBezTo>
                  <a:pt x="25400" y="169863"/>
                  <a:pt x="25400" y="169863"/>
                  <a:pt x="312738" y="169863"/>
                </a:cubicBezTo>
                <a:cubicBezTo>
                  <a:pt x="312738" y="169863"/>
                  <a:pt x="312738" y="169863"/>
                  <a:pt x="312738" y="160602"/>
                </a:cubicBezTo>
                <a:cubicBezTo>
                  <a:pt x="312738" y="160602"/>
                  <a:pt x="312738" y="160602"/>
                  <a:pt x="265288" y="160602"/>
                </a:cubicBezTo>
                <a:cubicBezTo>
                  <a:pt x="263970" y="160602"/>
                  <a:pt x="262652" y="159279"/>
                  <a:pt x="262652" y="157956"/>
                </a:cubicBezTo>
                <a:cubicBezTo>
                  <a:pt x="262652" y="155311"/>
                  <a:pt x="263970" y="153988"/>
                  <a:pt x="265288" y="153988"/>
                </a:cubicBezTo>
                <a:cubicBezTo>
                  <a:pt x="265288" y="153988"/>
                  <a:pt x="265288" y="153988"/>
                  <a:pt x="312738" y="153988"/>
                </a:cubicBezTo>
                <a:cubicBezTo>
                  <a:pt x="312738" y="153988"/>
                  <a:pt x="312738" y="153988"/>
                  <a:pt x="312738" y="146050"/>
                </a:cubicBezTo>
                <a:cubicBezTo>
                  <a:pt x="312738" y="146050"/>
                  <a:pt x="312738" y="146050"/>
                  <a:pt x="233654" y="146050"/>
                </a:cubicBezTo>
                <a:cubicBezTo>
                  <a:pt x="232336" y="146050"/>
                  <a:pt x="231018" y="144727"/>
                  <a:pt x="231018" y="143404"/>
                </a:cubicBezTo>
                <a:cubicBezTo>
                  <a:pt x="231018" y="140758"/>
                  <a:pt x="232336" y="139436"/>
                  <a:pt x="233654" y="139436"/>
                </a:cubicBezTo>
                <a:cubicBezTo>
                  <a:pt x="233654" y="139436"/>
                  <a:pt x="233654" y="139436"/>
                  <a:pt x="312738" y="139436"/>
                </a:cubicBezTo>
                <a:cubicBezTo>
                  <a:pt x="312738" y="139436"/>
                  <a:pt x="312738" y="139436"/>
                  <a:pt x="312738" y="19050"/>
                </a:cubicBezTo>
                <a:cubicBezTo>
                  <a:pt x="312738" y="19050"/>
                  <a:pt x="312738" y="19050"/>
                  <a:pt x="25400" y="19050"/>
                </a:cubicBezTo>
                <a:close/>
                <a:moveTo>
                  <a:pt x="35945" y="4762"/>
                </a:moveTo>
                <a:cubicBezTo>
                  <a:pt x="30673" y="4762"/>
                  <a:pt x="26718" y="8844"/>
                  <a:pt x="25400" y="14287"/>
                </a:cubicBezTo>
                <a:cubicBezTo>
                  <a:pt x="25400" y="14287"/>
                  <a:pt x="25400" y="14287"/>
                  <a:pt x="312738" y="14287"/>
                </a:cubicBezTo>
                <a:cubicBezTo>
                  <a:pt x="311420" y="8844"/>
                  <a:pt x="307466" y="4762"/>
                  <a:pt x="302194" y="4762"/>
                </a:cubicBezTo>
                <a:cubicBezTo>
                  <a:pt x="302194" y="4762"/>
                  <a:pt x="302194" y="4762"/>
                  <a:pt x="35945" y="4762"/>
                </a:cubicBezTo>
                <a:close/>
                <a:moveTo>
                  <a:pt x="35663" y="0"/>
                </a:moveTo>
                <a:cubicBezTo>
                  <a:pt x="35663" y="0"/>
                  <a:pt x="35663" y="0"/>
                  <a:pt x="302475" y="0"/>
                </a:cubicBezTo>
                <a:cubicBezTo>
                  <a:pt x="311721" y="0"/>
                  <a:pt x="318325" y="6567"/>
                  <a:pt x="318325" y="15761"/>
                </a:cubicBezTo>
                <a:cubicBezTo>
                  <a:pt x="318325" y="15761"/>
                  <a:pt x="318325" y="15761"/>
                  <a:pt x="318325" y="190453"/>
                </a:cubicBezTo>
                <a:cubicBezTo>
                  <a:pt x="318325" y="190453"/>
                  <a:pt x="318325" y="190453"/>
                  <a:pt x="335497" y="190453"/>
                </a:cubicBezTo>
                <a:cubicBezTo>
                  <a:pt x="336817" y="190453"/>
                  <a:pt x="338138" y="191766"/>
                  <a:pt x="338138" y="194393"/>
                </a:cubicBezTo>
                <a:cubicBezTo>
                  <a:pt x="338138" y="194393"/>
                  <a:pt x="338138" y="194393"/>
                  <a:pt x="338138" y="211469"/>
                </a:cubicBezTo>
                <a:cubicBezTo>
                  <a:pt x="338138" y="216723"/>
                  <a:pt x="334176" y="220663"/>
                  <a:pt x="328892" y="220663"/>
                </a:cubicBezTo>
                <a:cubicBezTo>
                  <a:pt x="328892" y="220663"/>
                  <a:pt x="328892" y="220663"/>
                  <a:pt x="9246" y="220663"/>
                </a:cubicBezTo>
                <a:cubicBezTo>
                  <a:pt x="3962" y="220663"/>
                  <a:pt x="0" y="216723"/>
                  <a:pt x="0" y="211469"/>
                </a:cubicBezTo>
                <a:cubicBezTo>
                  <a:pt x="0" y="211469"/>
                  <a:pt x="0" y="211469"/>
                  <a:pt x="0" y="194393"/>
                </a:cubicBezTo>
                <a:cubicBezTo>
                  <a:pt x="0" y="191766"/>
                  <a:pt x="1321" y="190453"/>
                  <a:pt x="2641" y="190453"/>
                </a:cubicBezTo>
                <a:cubicBezTo>
                  <a:pt x="2641" y="190453"/>
                  <a:pt x="2641" y="190453"/>
                  <a:pt x="19813" y="190453"/>
                </a:cubicBezTo>
                <a:cubicBezTo>
                  <a:pt x="19813" y="190453"/>
                  <a:pt x="19813" y="190453"/>
                  <a:pt x="19813" y="15761"/>
                </a:cubicBezTo>
                <a:cubicBezTo>
                  <a:pt x="19813" y="6567"/>
                  <a:pt x="26417" y="0"/>
                  <a:pt x="35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/>
            <a:endParaRPr lang="en-US" sz="1200">
              <a:solidFill>
                <a:srgbClr val="FFFFFF"/>
              </a:solidFill>
              <a:latin typeface="Calibri" panose="020F0502020204030204"/>
              <a:sym typeface="+mn-lt"/>
            </a:endParaRPr>
          </a:p>
        </p:txBody>
      </p:sp>
      <p:sp>
        <p:nvSpPr>
          <p:cNvPr id="12" name="ïšḻïďê-TextBox 14"/>
          <p:cNvSpPr txBox="1"/>
          <p:nvPr/>
        </p:nvSpPr>
        <p:spPr>
          <a:xfrm>
            <a:off x="2081474" y="2312325"/>
            <a:ext cx="2272812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1865" b="1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替换图示中的图标</a:t>
            </a:r>
          </a:p>
        </p:txBody>
      </p:sp>
      <p:sp>
        <p:nvSpPr>
          <p:cNvPr id="21" name="MH_Entry_1">
            <a:hlinkClick r:id="rId6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2656" y="213343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135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" y="112425"/>
            <a:ext cx="907271" cy="897180"/>
          </a:xfrm>
          <a:prstGeom prst="rect">
            <a:avLst/>
          </a:prstGeom>
        </p:spPr>
      </p:pic>
      <p:sp>
        <p:nvSpPr>
          <p:cNvPr id="23" name="矩形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155" y="611067"/>
            <a:ext cx="2555875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  <p:sp>
        <p:nvSpPr>
          <p:cNvPr id="24" name="Shape 980"/>
          <p:cNvSpPr/>
          <p:nvPr/>
        </p:nvSpPr>
        <p:spPr>
          <a:xfrm>
            <a:off x="338891" y="375664"/>
            <a:ext cx="600813" cy="57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/>
      <p:bldP spid="23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s_2"/>
          <p:cNvSpPr/>
          <p:nvPr>
            <p:custDataLst>
              <p:tags r:id="rId2"/>
            </p:custDataLst>
          </p:nvPr>
        </p:nvSpPr>
        <p:spPr>
          <a:xfrm>
            <a:off x="2638197" y="3323325"/>
            <a:ext cx="388939" cy="388939"/>
          </a:xfrm>
          <a:prstGeom prst="ellipse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09600">
              <a:defRPr/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0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MH_Number_1">
            <a:hlinkClick r:id="rId16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2933472" y="3323325"/>
            <a:ext cx="388939" cy="3889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defRPr/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1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124" name="MH_Entry_1">
            <a:hlinkClick r:id="rId16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22411" y="3217594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400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sp>
        <p:nvSpPr>
          <p:cNvPr id="135" name="MH_Others_3"/>
          <p:cNvSpPr/>
          <p:nvPr>
            <p:custDataLst>
              <p:tags r:id="rId5"/>
            </p:custDataLst>
          </p:nvPr>
        </p:nvSpPr>
        <p:spPr>
          <a:xfrm>
            <a:off x="2638197" y="4651293"/>
            <a:ext cx="388939" cy="388939"/>
          </a:xfrm>
          <a:prstGeom prst="ellipse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09600">
              <a:defRPr/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0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36" name="MH_Number_3">
            <a:hlinkClick r:id="rId16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933472" y="4651293"/>
            <a:ext cx="388939" cy="3889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defRPr/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3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37" name="MH_Entry_3">
            <a:hlinkClick r:id="rId16" action="ppaction://hlinksldjump"/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22411" y="4545562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4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sp>
        <p:nvSpPr>
          <p:cNvPr id="139" name="MH_Others_4"/>
          <p:cNvSpPr/>
          <p:nvPr>
            <p:custDataLst>
              <p:tags r:id="rId8"/>
            </p:custDataLst>
          </p:nvPr>
        </p:nvSpPr>
        <p:spPr>
          <a:xfrm>
            <a:off x="6434135" y="3323325"/>
            <a:ext cx="388939" cy="388939"/>
          </a:xfrm>
          <a:prstGeom prst="ellipse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09600">
              <a:defRPr/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0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0" name="MH_Number_2">
            <a:hlinkClick r:id="rId16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6729409" y="3323325"/>
            <a:ext cx="388939" cy="3889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defRPr/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2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1" name="MH_Entry_2">
            <a:hlinkClick r:id="rId16" action="ppaction://hlinksldjump"/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349" y="3217593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400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sp>
        <p:nvSpPr>
          <p:cNvPr id="147" name="MH_Others_5"/>
          <p:cNvSpPr/>
          <p:nvPr>
            <p:custDataLst>
              <p:tags r:id="rId11"/>
            </p:custDataLst>
          </p:nvPr>
        </p:nvSpPr>
        <p:spPr>
          <a:xfrm>
            <a:off x="6434135" y="4651293"/>
            <a:ext cx="388939" cy="388939"/>
          </a:xfrm>
          <a:prstGeom prst="ellipse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09600">
              <a:defRPr/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0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8" name="MH_Number_4">
            <a:hlinkClick r:id="rId16" action="ppaction://hlinksldjump"/>
          </p:cNvPr>
          <p:cNvSpPr/>
          <p:nvPr>
            <p:custDataLst>
              <p:tags r:id="rId12"/>
            </p:custDataLst>
          </p:nvPr>
        </p:nvSpPr>
        <p:spPr>
          <a:xfrm>
            <a:off x="6729409" y="4651293"/>
            <a:ext cx="388939" cy="3889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defRPr/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4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9" name="MH_Entry_4">
            <a:hlinkClick r:id="rId16" action="ppaction://hlinksldjump"/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349" y="4545561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400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sp>
        <p:nvSpPr>
          <p:cNvPr id="23" name="MH_Others_10"/>
          <p:cNvSpPr txBox="1"/>
          <p:nvPr/>
        </p:nvSpPr>
        <p:spPr>
          <a:xfrm>
            <a:off x="1190626" y="444895"/>
            <a:ext cx="3516087" cy="1492251"/>
          </a:xfrm>
          <a:prstGeom prst="rect">
            <a:avLst/>
          </a:prstGeom>
          <a:noFill/>
        </p:spPr>
        <p:txBody>
          <a:bodyPr anchor="ctr"/>
          <a:lstStyle/>
          <a:p>
            <a:pPr defTabSz="609600">
              <a:defRPr/>
            </a:pPr>
            <a:r>
              <a:rPr lang="en-US" altLang="zh-CN" sz="13800" spc="40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6600" spc="40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MH_Others_11"/>
          <p:cNvSpPr txBox="1">
            <a:spLocks noChangeArrowheads="1"/>
          </p:cNvSpPr>
          <p:nvPr/>
        </p:nvSpPr>
        <p:spPr bwMode="auto">
          <a:xfrm>
            <a:off x="1596096" y="603645"/>
            <a:ext cx="673131" cy="122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/>
            <a:r>
              <a:rPr lang="zh-CN" altLang="en-US" sz="2800" b="1" spc="-3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</a:t>
            </a:r>
            <a:endParaRPr lang="en-US" altLang="zh-CN" sz="2800" b="1" spc="-3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defTabSz="609600"/>
            <a:r>
              <a:rPr lang="zh-CN" altLang="en-US" sz="2800" b="1" spc="-3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</a:t>
            </a:r>
          </a:p>
        </p:txBody>
      </p:sp>
      <p:sp>
        <p:nvSpPr>
          <p:cNvPr id="25" name="MH_Others_12"/>
          <p:cNvSpPr/>
          <p:nvPr/>
        </p:nvSpPr>
        <p:spPr>
          <a:xfrm>
            <a:off x="2310459" y="1358914"/>
            <a:ext cx="2189424" cy="46166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defTabSz="609600"/>
            <a:r>
              <a:rPr lang="en-US" altLang="zh-CN" sz="3200" spc="30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ONTENTS</a:t>
            </a:r>
            <a:endParaRPr lang="zh-CN" altLang="en-US" sz="2400" spc="300" dirty="0">
              <a:solidFill>
                <a:srgbClr val="002060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8" name="íślíḋè-Rectangle 17"/>
          <p:cNvSpPr/>
          <p:nvPr/>
        </p:nvSpPr>
        <p:spPr bwMode="auto">
          <a:xfrm>
            <a:off x="2709801" y="3838255"/>
            <a:ext cx="4150756" cy="32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2000" tIns="0" rIns="192000" bIns="0" anchor="t" anchorCtr="0">
            <a:normAutofit fontScale="77500" lnSpcReduction="20000"/>
          </a:bodyPr>
          <a:lstStyle/>
          <a:p>
            <a:pPr defTabSz="609600">
              <a:lnSpc>
                <a:spcPct val="120000"/>
              </a:lnSpc>
              <a:defRPr sz="1800"/>
            </a:pPr>
            <a:r>
              <a:rPr lang="zh-CN" altLang="en-US" sz="1400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此部分内容作为文字排版占位显示（建议使用主题字体）。</a:t>
            </a:r>
          </a:p>
        </p:txBody>
      </p:sp>
      <p:sp>
        <p:nvSpPr>
          <p:cNvPr id="19" name="íślíḋè-Rectangle 17"/>
          <p:cNvSpPr/>
          <p:nvPr/>
        </p:nvSpPr>
        <p:spPr bwMode="auto">
          <a:xfrm>
            <a:off x="6823074" y="3837339"/>
            <a:ext cx="4150756" cy="32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2000" tIns="0" rIns="192000" bIns="0" anchor="t" anchorCtr="0">
            <a:normAutofit fontScale="77500" lnSpcReduction="20000"/>
          </a:bodyPr>
          <a:lstStyle/>
          <a:p>
            <a:pPr defTabSz="609600">
              <a:lnSpc>
                <a:spcPct val="120000"/>
              </a:lnSpc>
              <a:defRPr sz="1800"/>
            </a:pPr>
            <a:r>
              <a:rPr lang="zh-CN" altLang="en-US" sz="1400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此部分内容作为文字排版占位显示（建议使用主题字体）。</a:t>
            </a:r>
          </a:p>
        </p:txBody>
      </p:sp>
      <p:sp>
        <p:nvSpPr>
          <p:cNvPr id="26" name="íślíḋè-Rectangle 17"/>
          <p:cNvSpPr/>
          <p:nvPr/>
        </p:nvSpPr>
        <p:spPr bwMode="auto">
          <a:xfrm>
            <a:off x="2631334" y="5195148"/>
            <a:ext cx="4150756" cy="32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2000" tIns="0" rIns="192000" bIns="0" anchor="t" anchorCtr="0">
            <a:normAutofit fontScale="77500" lnSpcReduction="20000"/>
          </a:bodyPr>
          <a:lstStyle/>
          <a:p>
            <a:pPr defTabSz="609600">
              <a:lnSpc>
                <a:spcPct val="120000"/>
              </a:lnSpc>
              <a:defRPr sz="1800"/>
            </a:pPr>
            <a:r>
              <a:rPr lang="zh-CN" altLang="en-US" sz="1400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此部分内容作为文字排版占位显示（建议使用主题字体）。</a:t>
            </a:r>
          </a:p>
        </p:txBody>
      </p:sp>
      <p:sp>
        <p:nvSpPr>
          <p:cNvPr id="27" name="íślíḋè-Rectangle 17"/>
          <p:cNvSpPr/>
          <p:nvPr/>
        </p:nvSpPr>
        <p:spPr bwMode="auto">
          <a:xfrm>
            <a:off x="6823073" y="5230576"/>
            <a:ext cx="4150756" cy="32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2000" tIns="0" rIns="192000" bIns="0" anchor="t" anchorCtr="0">
            <a:normAutofit fontScale="77500" lnSpcReduction="20000"/>
          </a:bodyPr>
          <a:lstStyle/>
          <a:p>
            <a:pPr defTabSz="609600">
              <a:lnSpc>
                <a:spcPct val="120000"/>
              </a:lnSpc>
              <a:defRPr sz="1800"/>
            </a:pPr>
            <a:r>
              <a:rPr lang="zh-CN" altLang="en-US" sz="1400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此部分内容作为文字排版占位显示（建议使用主题字体）。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124" grpId="0"/>
      <p:bldP spid="135" grpId="0" animBg="1"/>
      <p:bldP spid="136" grpId="0" animBg="1"/>
      <p:bldP spid="137" grpId="0"/>
      <p:bldP spid="139" grpId="0" animBg="1"/>
      <p:bldP spid="140" grpId="0" animBg="1"/>
      <p:bldP spid="141" grpId="0"/>
      <p:bldP spid="147" grpId="0" animBg="1"/>
      <p:bldP spid="148" grpId="0" animBg="1"/>
      <p:bldP spid="149" grpId="0"/>
      <p:bldP spid="23" grpId="0"/>
      <p:bldP spid="24" grpId="0"/>
      <p:bldP spid="25" grpId="0"/>
      <p:bldP spid="18" grpId="0"/>
      <p:bldP spid="19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84" y="104852"/>
            <a:ext cx="6236701" cy="6858000"/>
          </a:xfrm>
          <a:prstGeom prst="rect">
            <a:avLst/>
          </a:prstGeom>
        </p:spPr>
      </p:pic>
      <p:sp>
        <p:nvSpPr>
          <p:cNvPr id="3074" name="任意多边形 9"/>
          <p:cNvSpPr/>
          <p:nvPr>
            <p:custDataLst>
              <p:tags r:id="rId3"/>
            </p:custDataLst>
          </p:nvPr>
        </p:nvSpPr>
        <p:spPr bwMode="auto">
          <a:xfrm>
            <a:off x="3670975" y="4547252"/>
            <a:ext cx="720725" cy="750888"/>
          </a:xfrm>
          <a:custGeom>
            <a:avLst/>
            <a:gdLst>
              <a:gd name="T0" fmla="*/ 0 w 952500"/>
              <a:gd name="T1" fmla="*/ 0 h 1054100"/>
              <a:gd name="T2" fmla="*/ 54108 w 952500"/>
              <a:gd name="T3" fmla="*/ 98115 h 1054100"/>
              <a:gd name="T4" fmla="*/ 135269 w 952500"/>
              <a:gd name="T5" fmla="*/ 82747 h 1054100"/>
              <a:gd name="T6" fmla="*/ 0 w 952500"/>
              <a:gd name="T7" fmla="*/ 0 h 1054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2500" h="10541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defTabSz="609600"/>
            <a:endParaRPr lang="zh-CN" altLang="en-US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076" name="任意多边形 11"/>
          <p:cNvSpPr/>
          <p:nvPr>
            <p:custDataLst>
              <p:tags r:id="rId4"/>
            </p:custDataLst>
          </p:nvPr>
        </p:nvSpPr>
        <p:spPr bwMode="auto">
          <a:xfrm>
            <a:off x="3602947" y="1424131"/>
            <a:ext cx="5828715" cy="3144695"/>
          </a:xfrm>
          <a:custGeom>
            <a:avLst/>
            <a:gdLst>
              <a:gd name="T0" fmla="*/ 0 w 5202646"/>
              <a:gd name="T1" fmla="*/ 622498 h 2806338"/>
              <a:gd name="T2" fmla="*/ 5199790 w 5202646"/>
              <a:gd name="T3" fmla="*/ 0 h 2806338"/>
              <a:gd name="T4" fmla="*/ 4099846 w 5202646"/>
              <a:gd name="T5" fmla="*/ 2694468 h 2806338"/>
              <a:gd name="T6" fmla="*/ 368097 w 5202646"/>
              <a:gd name="T7" fmla="*/ 2808872 h 2806338"/>
              <a:gd name="T8" fmla="*/ 0 w 5202646"/>
              <a:gd name="T9" fmla="*/ 622498 h 2806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02646" h="2806338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chemeClr val="tx1">
              <a:lumMod val="50000"/>
              <a:alpha val="85000"/>
            </a:schemeClr>
          </a:solidFill>
          <a:ln>
            <a:noFill/>
          </a:ln>
        </p:spPr>
        <p:txBody>
          <a:bodyPr anchor="ctr"/>
          <a:lstStyle/>
          <a:p>
            <a:pPr defTabSz="609600"/>
            <a:endParaRPr lang="zh-CN" altLang="en-US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077" name="任意多边形 12"/>
          <p:cNvSpPr/>
          <p:nvPr>
            <p:custDataLst>
              <p:tags r:id="rId5"/>
            </p:custDataLst>
          </p:nvPr>
        </p:nvSpPr>
        <p:spPr bwMode="auto">
          <a:xfrm>
            <a:off x="8397877" y="4010025"/>
            <a:ext cx="442913" cy="558800"/>
          </a:xfrm>
          <a:custGeom>
            <a:avLst/>
            <a:gdLst>
              <a:gd name="T0" fmla="*/ 0 w 292100"/>
              <a:gd name="T1" fmla="*/ 235066 h 368300"/>
              <a:gd name="T2" fmla="*/ 5383193 w 292100"/>
              <a:gd name="T3" fmla="*/ 0 h 368300"/>
              <a:gd name="T4" fmla="*/ 1404316 w 292100"/>
              <a:gd name="T5" fmla="*/ 6816859 h 368300"/>
              <a:gd name="T6" fmla="*/ 0 w 292100"/>
              <a:gd name="T7" fmla="*/ 235066 h 368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100" h="3683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defTabSz="609600"/>
            <a:endParaRPr lang="zh-CN" altLang="en-US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078" name="任意多边形 13"/>
          <p:cNvSpPr/>
          <p:nvPr>
            <p:custDataLst>
              <p:tags r:id="rId6"/>
            </p:custDataLst>
          </p:nvPr>
        </p:nvSpPr>
        <p:spPr bwMode="auto">
          <a:xfrm>
            <a:off x="7677152" y="4670426"/>
            <a:ext cx="809625" cy="285751"/>
          </a:xfrm>
          <a:custGeom>
            <a:avLst/>
            <a:gdLst>
              <a:gd name="T0" fmla="*/ 0 w 647700"/>
              <a:gd name="T1" fmla="*/ 242235 h 228600"/>
              <a:gd name="T2" fmla="*/ 3088475 w 647700"/>
              <a:gd name="T3" fmla="*/ 0 h 228600"/>
              <a:gd name="T4" fmla="*/ 302794 w 647700"/>
              <a:gd name="T5" fmla="*/ 1090051 h 228600"/>
              <a:gd name="T6" fmla="*/ 0 w 647700"/>
              <a:gd name="T7" fmla="*/ 242235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7700" h="2286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defTabSz="609600"/>
            <a:endParaRPr lang="zh-CN" altLang="en-US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079" name="任意多边形 15"/>
          <p:cNvSpPr/>
          <p:nvPr>
            <p:custDataLst>
              <p:tags r:id="rId7"/>
            </p:custDataLst>
          </p:nvPr>
        </p:nvSpPr>
        <p:spPr bwMode="auto">
          <a:xfrm>
            <a:off x="4310064" y="2894013"/>
            <a:ext cx="3571875" cy="558800"/>
          </a:xfrm>
          <a:custGeom>
            <a:avLst/>
            <a:gdLst>
              <a:gd name="T0" fmla="*/ 0 w 3456384"/>
              <a:gd name="T1" fmla="*/ 0 h 3882329"/>
              <a:gd name="T2" fmla="*/ 4495894 w 3456384"/>
              <a:gd name="T3" fmla="*/ 0 h 3882329"/>
              <a:gd name="T4" fmla="*/ 0 w 3456384"/>
              <a:gd name="T5" fmla="*/ 0 h 3882329"/>
              <a:gd name="T6" fmla="*/ 0 w 3456384"/>
              <a:gd name="T7" fmla="*/ 0 h 3882329"/>
              <a:gd name="T8" fmla="*/ 4495894 w 3456384"/>
              <a:gd name="T9" fmla="*/ 0 h 3882329"/>
              <a:gd name="T10" fmla="*/ 0 w 3456384"/>
              <a:gd name="T11" fmla="*/ 0 h 38823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56384"/>
              <a:gd name="T19" fmla="*/ 0 h 3882329"/>
              <a:gd name="T20" fmla="*/ 3456384 w 3456384"/>
              <a:gd name="T21" fmla="*/ 3882329 h 38823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56384" h="3882329">
                <a:moveTo>
                  <a:pt x="0" y="3882329"/>
                </a:moveTo>
                <a:lnTo>
                  <a:pt x="3456384" y="3882329"/>
                </a:lnTo>
                <a:lnTo>
                  <a:pt x="0" y="3882329"/>
                </a:lnTo>
                <a:close/>
                <a:moveTo>
                  <a:pt x="0" y="0"/>
                </a:moveTo>
                <a:lnTo>
                  <a:pt x="3456384" y="0"/>
                </a:lnTo>
                <a:lnTo>
                  <a:pt x="0" y="0"/>
                </a:lnTo>
                <a:close/>
              </a:path>
            </a:pathLst>
          </a:custGeom>
          <a:solidFill>
            <a:srgbClr val="B80000"/>
          </a:solidFill>
          <a:ln w="9525">
            <a:solidFill>
              <a:srgbClr val="DEEBF7">
                <a:alpha val="87057"/>
              </a:srgbClr>
            </a:solidFill>
            <a:bevel/>
          </a:ln>
        </p:spPr>
        <p:txBody>
          <a:bodyPr lIns="0" tIns="72000" rIns="0" bIns="360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0" name="矩形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18064" y="3519488"/>
            <a:ext cx="25558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  <a:endParaRPr lang="zh-CN" altLang="en-US" sz="1400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6" grpId="0" animBg="1"/>
      <p:bldP spid="3077" grpId="0" animBg="1"/>
      <p:bldP spid="3078" grpId="0" animBg="1"/>
      <p:bldP spid="3079" grpId="0" animBg="1"/>
      <p:bldP spid="30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îṥļîḑé-Straight Connector 2"/>
          <p:cNvCxnSpPr>
            <a:endCxn id="26" idx="9"/>
          </p:cNvCxnSpPr>
          <p:nvPr/>
        </p:nvCxnSpPr>
        <p:spPr>
          <a:xfrm flipV="1">
            <a:off x="3611276" y="1587287"/>
            <a:ext cx="3380809" cy="3202603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îṥļîḑé-Oval 30"/>
          <p:cNvSpPr/>
          <p:nvPr/>
        </p:nvSpPr>
        <p:spPr>
          <a:xfrm>
            <a:off x="5425200" y="2394015"/>
            <a:ext cx="648072" cy="64807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2" name="îṥļîḑé-Freeform 428"/>
          <p:cNvSpPr/>
          <p:nvPr/>
        </p:nvSpPr>
        <p:spPr bwMode="auto">
          <a:xfrm>
            <a:off x="5559091" y="2534905"/>
            <a:ext cx="380293" cy="366291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9" name="îṥļîḑé-Oval 28"/>
          <p:cNvSpPr/>
          <p:nvPr/>
        </p:nvSpPr>
        <p:spPr>
          <a:xfrm>
            <a:off x="4368428" y="3474136"/>
            <a:ext cx="648072" cy="648072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0" name="îṥļîḑé-Freeform 70"/>
          <p:cNvSpPr/>
          <p:nvPr/>
        </p:nvSpPr>
        <p:spPr bwMode="auto">
          <a:xfrm>
            <a:off x="4502319" y="3615027"/>
            <a:ext cx="380293" cy="366291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7" name="îṥļîḑé-Oval 26"/>
          <p:cNvSpPr/>
          <p:nvPr/>
        </p:nvSpPr>
        <p:spPr>
          <a:xfrm>
            <a:off x="3227723" y="4554257"/>
            <a:ext cx="648072" cy="64807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8" name="îṥļîḑé-university7"/>
          <p:cNvSpPr/>
          <p:nvPr/>
        </p:nvSpPr>
        <p:spPr bwMode="auto">
          <a:xfrm>
            <a:off x="3361614" y="4695148"/>
            <a:ext cx="380293" cy="366291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5" name="îṥļîḑé-Oval 24"/>
          <p:cNvSpPr/>
          <p:nvPr/>
        </p:nvSpPr>
        <p:spPr>
          <a:xfrm>
            <a:off x="6593633" y="1293796"/>
            <a:ext cx="648072" cy="64807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6" name="îṥļîḑé-AutoShape 75"/>
          <p:cNvSpPr/>
          <p:nvPr/>
        </p:nvSpPr>
        <p:spPr bwMode="auto">
          <a:xfrm>
            <a:off x="6727524" y="1434687"/>
            <a:ext cx="380293" cy="366291"/>
          </a:xfrm>
          <a:custGeom>
            <a:avLst/>
            <a:gdLst>
              <a:gd name="connsiteX0" fmla="*/ 0 w 582235"/>
              <a:gd name="connsiteY0" fmla="*/ 404481 h 606722"/>
              <a:gd name="connsiteX1" fmla="*/ 101261 w 582235"/>
              <a:gd name="connsiteY1" fmla="*/ 404481 h 606722"/>
              <a:gd name="connsiteX2" fmla="*/ 101261 w 582235"/>
              <a:gd name="connsiteY2" fmla="*/ 606722 h 606722"/>
              <a:gd name="connsiteX3" fmla="*/ 0 w 582235"/>
              <a:gd name="connsiteY3" fmla="*/ 606722 h 606722"/>
              <a:gd name="connsiteX4" fmla="*/ 151927 w 582235"/>
              <a:gd name="connsiteY4" fmla="*/ 328623 h 606722"/>
              <a:gd name="connsiteX5" fmla="*/ 253188 w 582235"/>
              <a:gd name="connsiteY5" fmla="*/ 328623 h 606722"/>
              <a:gd name="connsiteX6" fmla="*/ 253188 w 582235"/>
              <a:gd name="connsiteY6" fmla="*/ 606722 h 606722"/>
              <a:gd name="connsiteX7" fmla="*/ 151927 w 582235"/>
              <a:gd name="connsiteY7" fmla="*/ 606722 h 606722"/>
              <a:gd name="connsiteX8" fmla="*/ 303855 w 582235"/>
              <a:gd name="connsiteY8" fmla="*/ 252766 h 606722"/>
              <a:gd name="connsiteX9" fmla="*/ 405046 w 582235"/>
              <a:gd name="connsiteY9" fmla="*/ 252766 h 606722"/>
              <a:gd name="connsiteX10" fmla="*/ 405046 w 582235"/>
              <a:gd name="connsiteY10" fmla="*/ 606722 h 606722"/>
              <a:gd name="connsiteX11" fmla="*/ 303855 w 582235"/>
              <a:gd name="connsiteY11" fmla="*/ 606722 h 606722"/>
              <a:gd name="connsiteX12" fmla="*/ 455711 w 582235"/>
              <a:gd name="connsiteY12" fmla="*/ 202241 h 606722"/>
              <a:gd name="connsiteX13" fmla="*/ 556972 w 582235"/>
              <a:gd name="connsiteY13" fmla="*/ 202241 h 606722"/>
              <a:gd name="connsiteX14" fmla="*/ 556972 w 582235"/>
              <a:gd name="connsiteY14" fmla="*/ 606722 h 606722"/>
              <a:gd name="connsiteX15" fmla="*/ 455711 w 582235"/>
              <a:gd name="connsiteY15" fmla="*/ 606722 h 606722"/>
              <a:gd name="connsiteX16" fmla="*/ 455697 w 582235"/>
              <a:gd name="connsiteY16" fmla="*/ 0 h 606722"/>
              <a:gd name="connsiteX17" fmla="*/ 556785 w 582235"/>
              <a:gd name="connsiteY17" fmla="*/ 0 h 606722"/>
              <a:gd name="connsiteX18" fmla="*/ 556874 w 582235"/>
              <a:gd name="connsiteY18" fmla="*/ 0 h 606722"/>
              <a:gd name="connsiteX19" fmla="*/ 556963 w 582235"/>
              <a:gd name="connsiteY19" fmla="*/ 0 h 606722"/>
              <a:gd name="connsiteX20" fmla="*/ 557675 w 582235"/>
              <a:gd name="connsiteY20" fmla="*/ 0 h 606722"/>
              <a:gd name="connsiteX21" fmla="*/ 559366 w 582235"/>
              <a:gd name="connsiteY21" fmla="*/ 89 h 606722"/>
              <a:gd name="connsiteX22" fmla="*/ 560611 w 582235"/>
              <a:gd name="connsiteY22" fmla="*/ 267 h 606722"/>
              <a:gd name="connsiteX23" fmla="*/ 561857 w 582235"/>
              <a:gd name="connsiteY23" fmla="*/ 444 h 606722"/>
              <a:gd name="connsiteX24" fmla="*/ 563192 w 582235"/>
              <a:gd name="connsiteY24" fmla="*/ 800 h 606722"/>
              <a:gd name="connsiteX25" fmla="*/ 564171 w 582235"/>
              <a:gd name="connsiteY25" fmla="*/ 1067 h 606722"/>
              <a:gd name="connsiteX26" fmla="*/ 565506 w 582235"/>
              <a:gd name="connsiteY26" fmla="*/ 1511 h 606722"/>
              <a:gd name="connsiteX27" fmla="*/ 566574 w 582235"/>
              <a:gd name="connsiteY27" fmla="*/ 1867 h 606722"/>
              <a:gd name="connsiteX28" fmla="*/ 567730 w 582235"/>
              <a:gd name="connsiteY28" fmla="*/ 2400 h 606722"/>
              <a:gd name="connsiteX29" fmla="*/ 568798 w 582235"/>
              <a:gd name="connsiteY29" fmla="*/ 2933 h 606722"/>
              <a:gd name="connsiteX30" fmla="*/ 569777 w 582235"/>
              <a:gd name="connsiteY30" fmla="*/ 3467 h 606722"/>
              <a:gd name="connsiteX31" fmla="*/ 570934 w 582235"/>
              <a:gd name="connsiteY31" fmla="*/ 4178 h 606722"/>
              <a:gd name="connsiteX32" fmla="*/ 571824 w 582235"/>
              <a:gd name="connsiteY32" fmla="*/ 4800 h 606722"/>
              <a:gd name="connsiteX33" fmla="*/ 572891 w 582235"/>
              <a:gd name="connsiteY33" fmla="*/ 5689 h 606722"/>
              <a:gd name="connsiteX34" fmla="*/ 573781 w 582235"/>
              <a:gd name="connsiteY34" fmla="*/ 6489 h 606722"/>
              <a:gd name="connsiteX35" fmla="*/ 574760 w 582235"/>
              <a:gd name="connsiteY35" fmla="*/ 7289 h 606722"/>
              <a:gd name="connsiteX36" fmla="*/ 575917 w 582235"/>
              <a:gd name="connsiteY36" fmla="*/ 8533 h 606722"/>
              <a:gd name="connsiteX37" fmla="*/ 576451 w 582235"/>
              <a:gd name="connsiteY37" fmla="*/ 9066 h 606722"/>
              <a:gd name="connsiteX38" fmla="*/ 576451 w 582235"/>
              <a:gd name="connsiteY38" fmla="*/ 9155 h 606722"/>
              <a:gd name="connsiteX39" fmla="*/ 577964 w 582235"/>
              <a:gd name="connsiteY39" fmla="*/ 11200 h 606722"/>
              <a:gd name="connsiteX40" fmla="*/ 578053 w 582235"/>
              <a:gd name="connsiteY40" fmla="*/ 11289 h 606722"/>
              <a:gd name="connsiteX41" fmla="*/ 579209 w 582235"/>
              <a:gd name="connsiteY41" fmla="*/ 13244 h 606722"/>
              <a:gd name="connsiteX42" fmla="*/ 579743 w 582235"/>
              <a:gd name="connsiteY42" fmla="*/ 14222 h 606722"/>
              <a:gd name="connsiteX43" fmla="*/ 580277 w 582235"/>
              <a:gd name="connsiteY43" fmla="*/ 15555 h 606722"/>
              <a:gd name="connsiteX44" fmla="*/ 580722 w 582235"/>
              <a:gd name="connsiteY44" fmla="*/ 16711 h 606722"/>
              <a:gd name="connsiteX45" fmla="*/ 581167 w 582235"/>
              <a:gd name="connsiteY45" fmla="*/ 17866 h 606722"/>
              <a:gd name="connsiteX46" fmla="*/ 581523 w 582235"/>
              <a:gd name="connsiteY46" fmla="*/ 19199 h 606722"/>
              <a:gd name="connsiteX47" fmla="*/ 581790 w 582235"/>
              <a:gd name="connsiteY47" fmla="*/ 20266 h 606722"/>
              <a:gd name="connsiteX48" fmla="*/ 582146 w 582235"/>
              <a:gd name="connsiteY48" fmla="*/ 22488 h 606722"/>
              <a:gd name="connsiteX49" fmla="*/ 582146 w 582235"/>
              <a:gd name="connsiteY49" fmla="*/ 22666 h 606722"/>
              <a:gd name="connsiteX50" fmla="*/ 582235 w 582235"/>
              <a:gd name="connsiteY50" fmla="*/ 25244 h 606722"/>
              <a:gd name="connsiteX51" fmla="*/ 582235 w 582235"/>
              <a:gd name="connsiteY51" fmla="*/ 126396 h 606722"/>
              <a:gd name="connsiteX52" fmla="*/ 556963 w 582235"/>
              <a:gd name="connsiteY52" fmla="*/ 151728 h 606722"/>
              <a:gd name="connsiteX53" fmla="*/ 531691 w 582235"/>
              <a:gd name="connsiteY53" fmla="*/ 126396 h 606722"/>
              <a:gd name="connsiteX54" fmla="*/ 531691 w 582235"/>
              <a:gd name="connsiteY54" fmla="*/ 79286 h 606722"/>
              <a:gd name="connsiteX55" fmla="*/ 421260 w 582235"/>
              <a:gd name="connsiteY55" fmla="*/ 171106 h 606722"/>
              <a:gd name="connsiteX56" fmla="*/ 385666 w 582235"/>
              <a:gd name="connsiteY56" fmla="*/ 167906 h 606722"/>
              <a:gd name="connsiteX57" fmla="*/ 388869 w 582235"/>
              <a:gd name="connsiteY57" fmla="*/ 132262 h 606722"/>
              <a:gd name="connsiteX58" fmla="*/ 487020 w 582235"/>
              <a:gd name="connsiteY58" fmla="*/ 50576 h 606722"/>
              <a:gd name="connsiteX59" fmla="*/ 455697 w 582235"/>
              <a:gd name="connsiteY59" fmla="*/ 50576 h 606722"/>
              <a:gd name="connsiteX60" fmla="*/ 430425 w 582235"/>
              <a:gd name="connsiteY60" fmla="*/ 25244 h 606722"/>
              <a:gd name="connsiteX61" fmla="*/ 455697 w 582235"/>
              <a:gd name="connsiteY6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2235" h="606722">
                <a:moveTo>
                  <a:pt x="0" y="404481"/>
                </a:moveTo>
                <a:lnTo>
                  <a:pt x="101261" y="404481"/>
                </a:lnTo>
                <a:lnTo>
                  <a:pt x="101261" y="606722"/>
                </a:lnTo>
                <a:lnTo>
                  <a:pt x="0" y="606722"/>
                </a:lnTo>
                <a:close/>
                <a:moveTo>
                  <a:pt x="151927" y="328623"/>
                </a:moveTo>
                <a:lnTo>
                  <a:pt x="253188" y="328623"/>
                </a:lnTo>
                <a:lnTo>
                  <a:pt x="253188" y="606722"/>
                </a:lnTo>
                <a:lnTo>
                  <a:pt x="151927" y="606722"/>
                </a:lnTo>
                <a:close/>
                <a:moveTo>
                  <a:pt x="303855" y="252766"/>
                </a:moveTo>
                <a:lnTo>
                  <a:pt x="405046" y="252766"/>
                </a:lnTo>
                <a:lnTo>
                  <a:pt x="405046" y="606722"/>
                </a:lnTo>
                <a:lnTo>
                  <a:pt x="303855" y="606722"/>
                </a:lnTo>
                <a:close/>
                <a:moveTo>
                  <a:pt x="455711" y="202241"/>
                </a:moveTo>
                <a:lnTo>
                  <a:pt x="556972" y="202241"/>
                </a:lnTo>
                <a:lnTo>
                  <a:pt x="556972" y="606722"/>
                </a:lnTo>
                <a:lnTo>
                  <a:pt x="455711" y="606722"/>
                </a:lnTo>
                <a:close/>
                <a:moveTo>
                  <a:pt x="455697" y="0"/>
                </a:moveTo>
                <a:lnTo>
                  <a:pt x="556785" y="0"/>
                </a:lnTo>
                <a:lnTo>
                  <a:pt x="556874" y="0"/>
                </a:lnTo>
                <a:lnTo>
                  <a:pt x="556963" y="0"/>
                </a:lnTo>
                <a:cubicBezTo>
                  <a:pt x="557230" y="0"/>
                  <a:pt x="557408" y="0"/>
                  <a:pt x="557675" y="0"/>
                </a:cubicBezTo>
                <a:cubicBezTo>
                  <a:pt x="558298" y="89"/>
                  <a:pt x="558832" y="89"/>
                  <a:pt x="559366" y="89"/>
                </a:cubicBezTo>
                <a:cubicBezTo>
                  <a:pt x="559811" y="178"/>
                  <a:pt x="560256" y="267"/>
                  <a:pt x="560611" y="267"/>
                </a:cubicBezTo>
                <a:cubicBezTo>
                  <a:pt x="561056" y="356"/>
                  <a:pt x="561412" y="444"/>
                  <a:pt x="561857" y="444"/>
                </a:cubicBezTo>
                <a:cubicBezTo>
                  <a:pt x="562302" y="533"/>
                  <a:pt x="562747" y="711"/>
                  <a:pt x="563192" y="800"/>
                </a:cubicBezTo>
                <a:cubicBezTo>
                  <a:pt x="563548" y="889"/>
                  <a:pt x="563904" y="978"/>
                  <a:pt x="564171" y="1067"/>
                </a:cubicBezTo>
                <a:cubicBezTo>
                  <a:pt x="564616" y="1156"/>
                  <a:pt x="565061" y="1333"/>
                  <a:pt x="565506" y="1511"/>
                </a:cubicBezTo>
                <a:cubicBezTo>
                  <a:pt x="565862" y="1600"/>
                  <a:pt x="566218" y="1778"/>
                  <a:pt x="566574" y="1867"/>
                </a:cubicBezTo>
                <a:cubicBezTo>
                  <a:pt x="566929" y="2044"/>
                  <a:pt x="567285" y="2222"/>
                  <a:pt x="567730" y="2400"/>
                </a:cubicBezTo>
                <a:cubicBezTo>
                  <a:pt x="568086" y="2578"/>
                  <a:pt x="568442" y="2755"/>
                  <a:pt x="568798" y="2933"/>
                </a:cubicBezTo>
                <a:cubicBezTo>
                  <a:pt x="569154" y="3111"/>
                  <a:pt x="569421" y="3289"/>
                  <a:pt x="569777" y="3467"/>
                </a:cubicBezTo>
                <a:cubicBezTo>
                  <a:pt x="570133" y="3733"/>
                  <a:pt x="570578" y="4000"/>
                  <a:pt x="570934" y="4178"/>
                </a:cubicBezTo>
                <a:cubicBezTo>
                  <a:pt x="571201" y="4444"/>
                  <a:pt x="571557" y="4622"/>
                  <a:pt x="571824" y="4800"/>
                </a:cubicBezTo>
                <a:cubicBezTo>
                  <a:pt x="572180" y="5155"/>
                  <a:pt x="572536" y="5422"/>
                  <a:pt x="572891" y="5689"/>
                </a:cubicBezTo>
                <a:cubicBezTo>
                  <a:pt x="573247" y="5955"/>
                  <a:pt x="573514" y="6222"/>
                  <a:pt x="573781" y="6489"/>
                </a:cubicBezTo>
                <a:cubicBezTo>
                  <a:pt x="574137" y="6755"/>
                  <a:pt x="574493" y="7022"/>
                  <a:pt x="574760" y="7289"/>
                </a:cubicBezTo>
                <a:cubicBezTo>
                  <a:pt x="575205" y="7733"/>
                  <a:pt x="575561" y="8178"/>
                  <a:pt x="575917" y="8533"/>
                </a:cubicBezTo>
                <a:cubicBezTo>
                  <a:pt x="576095" y="8711"/>
                  <a:pt x="576273" y="8889"/>
                  <a:pt x="576451" y="9066"/>
                </a:cubicBezTo>
                <a:cubicBezTo>
                  <a:pt x="576451" y="9155"/>
                  <a:pt x="576451" y="9155"/>
                  <a:pt x="576451" y="9155"/>
                </a:cubicBezTo>
                <a:cubicBezTo>
                  <a:pt x="576985" y="9777"/>
                  <a:pt x="577519" y="10489"/>
                  <a:pt x="577964" y="11200"/>
                </a:cubicBezTo>
                <a:cubicBezTo>
                  <a:pt x="577964" y="11200"/>
                  <a:pt x="578053" y="11289"/>
                  <a:pt x="578053" y="11289"/>
                </a:cubicBezTo>
                <a:cubicBezTo>
                  <a:pt x="578498" y="12000"/>
                  <a:pt x="578854" y="12622"/>
                  <a:pt x="579209" y="13244"/>
                </a:cubicBezTo>
                <a:cubicBezTo>
                  <a:pt x="579387" y="13600"/>
                  <a:pt x="579565" y="13955"/>
                  <a:pt x="579743" y="14222"/>
                </a:cubicBezTo>
                <a:cubicBezTo>
                  <a:pt x="579921" y="14666"/>
                  <a:pt x="580099" y="15111"/>
                  <a:pt x="580277" y="15555"/>
                </a:cubicBezTo>
                <a:cubicBezTo>
                  <a:pt x="580455" y="15911"/>
                  <a:pt x="580633" y="16266"/>
                  <a:pt x="580722" y="16711"/>
                </a:cubicBezTo>
                <a:cubicBezTo>
                  <a:pt x="580900" y="17066"/>
                  <a:pt x="581078" y="17422"/>
                  <a:pt x="581167" y="17866"/>
                </a:cubicBezTo>
                <a:cubicBezTo>
                  <a:pt x="581256" y="18311"/>
                  <a:pt x="581434" y="18755"/>
                  <a:pt x="581523" y="19199"/>
                </a:cubicBezTo>
                <a:cubicBezTo>
                  <a:pt x="581612" y="19555"/>
                  <a:pt x="581701" y="19910"/>
                  <a:pt x="581790" y="20266"/>
                </a:cubicBezTo>
                <a:cubicBezTo>
                  <a:pt x="581879" y="20977"/>
                  <a:pt x="582057" y="21777"/>
                  <a:pt x="582146" y="22488"/>
                </a:cubicBezTo>
                <a:cubicBezTo>
                  <a:pt x="582146" y="22577"/>
                  <a:pt x="582146" y="22666"/>
                  <a:pt x="582146" y="22666"/>
                </a:cubicBezTo>
                <a:cubicBezTo>
                  <a:pt x="582235" y="23555"/>
                  <a:pt x="582235" y="24355"/>
                  <a:pt x="582235" y="25244"/>
                </a:cubicBezTo>
                <a:lnTo>
                  <a:pt x="582235" y="126396"/>
                </a:lnTo>
                <a:cubicBezTo>
                  <a:pt x="582235" y="140351"/>
                  <a:pt x="570934" y="151728"/>
                  <a:pt x="556963" y="151728"/>
                </a:cubicBezTo>
                <a:cubicBezTo>
                  <a:pt x="542992" y="151728"/>
                  <a:pt x="531691" y="140351"/>
                  <a:pt x="531691" y="126396"/>
                </a:cubicBezTo>
                <a:lnTo>
                  <a:pt x="531691" y="79286"/>
                </a:lnTo>
                <a:lnTo>
                  <a:pt x="421260" y="171106"/>
                </a:lnTo>
                <a:cubicBezTo>
                  <a:pt x="410582" y="180083"/>
                  <a:pt x="394564" y="178572"/>
                  <a:pt x="385666" y="167906"/>
                </a:cubicBezTo>
                <a:cubicBezTo>
                  <a:pt x="376678" y="157150"/>
                  <a:pt x="378191" y="141240"/>
                  <a:pt x="388869" y="132262"/>
                </a:cubicBezTo>
                <a:lnTo>
                  <a:pt x="487020" y="50576"/>
                </a:lnTo>
                <a:lnTo>
                  <a:pt x="455697" y="50576"/>
                </a:lnTo>
                <a:cubicBezTo>
                  <a:pt x="441727" y="50576"/>
                  <a:pt x="430425" y="39288"/>
                  <a:pt x="430425" y="25244"/>
                </a:cubicBezTo>
                <a:cubicBezTo>
                  <a:pt x="430425" y="11289"/>
                  <a:pt x="441727" y="0"/>
                  <a:pt x="4556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cxnSp>
        <p:nvCxnSpPr>
          <p:cNvPr id="8" name="îṥļîḑé-Straight Connector 7"/>
          <p:cNvCxnSpPr>
            <a:stCxn id="11" idx="0"/>
          </p:cNvCxnSpPr>
          <p:nvPr/>
        </p:nvCxnSpPr>
        <p:spPr>
          <a:xfrm flipH="1" flipV="1">
            <a:off x="3716325" y="1700503"/>
            <a:ext cx="335959" cy="26181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îṥļîḑé-Straight Connector 8"/>
          <p:cNvCxnSpPr>
            <a:endCxn id="10" idx="2"/>
          </p:cNvCxnSpPr>
          <p:nvPr/>
        </p:nvCxnSpPr>
        <p:spPr>
          <a:xfrm>
            <a:off x="2743309" y="2089946"/>
            <a:ext cx="3632043" cy="437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îṥļîḑé-Oval 9"/>
          <p:cNvSpPr/>
          <p:nvPr/>
        </p:nvSpPr>
        <p:spPr>
          <a:xfrm>
            <a:off x="6375353" y="2094714"/>
            <a:ext cx="78028" cy="7802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îṥļîḑé-Oval 10"/>
          <p:cNvSpPr/>
          <p:nvPr/>
        </p:nvSpPr>
        <p:spPr>
          <a:xfrm>
            <a:off x="4013270" y="4318650"/>
            <a:ext cx="78028" cy="7802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îṥļîḑé-Rounded Rectangle 11"/>
          <p:cNvSpPr/>
          <p:nvPr/>
        </p:nvSpPr>
        <p:spPr>
          <a:xfrm>
            <a:off x="3288308" y="1941869"/>
            <a:ext cx="1080120" cy="341679"/>
          </a:xfrm>
          <a:prstGeom prst="roundRect">
            <a:avLst>
              <a:gd name="adj" fmla="val 1369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92500" lnSpcReduction="10000"/>
          </a:bodyPr>
          <a:lstStyle/>
          <a:p>
            <a:pPr algn="ctr" defTabSz="609600"/>
            <a:r>
              <a:rPr lang="zh-CN" altLang="en-US" sz="2400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关键词</a:t>
            </a:r>
          </a:p>
        </p:txBody>
      </p:sp>
      <p:sp>
        <p:nvSpPr>
          <p:cNvPr id="23" name="îṥļîḑé-TextBox 5"/>
          <p:cNvSpPr txBox="1"/>
          <p:nvPr/>
        </p:nvSpPr>
        <p:spPr>
          <a:xfrm>
            <a:off x="7896200" y="1808183"/>
            <a:ext cx="2578029" cy="725008"/>
          </a:xfrm>
          <a:prstGeom prst="rect">
            <a:avLst/>
          </a:prstGeom>
          <a:noFill/>
        </p:spPr>
        <p:txBody>
          <a:bodyPr wrap="square" lIns="120000" tIns="62400" rIns="120000" bIns="62400" anchor="t">
            <a:normAutofit fontScale="85000" lnSpcReduction="10000"/>
          </a:bodyPr>
          <a:lstStyle/>
          <a:p>
            <a:pPr defTabSz="12185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24" name="îṥļîḑé-Rectangle 23"/>
          <p:cNvSpPr/>
          <p:nvPr/>
        </p:nvSpPr>
        <p:spPr>
          <a:xfrm>
            <a:off x="7896200" y="1487188"/>
            <a:ext cx="2578029" cy="320995"/>
          </a:xfrm>
          <a:prstGeom prst="rect">
            <a:avLst/>
          </a:prstGeom>
        </p:spPr>
        <p:txBody>
          <a:bodyPr wrap="none" lIns="120000" tIns="62400" rIns="120000" bIns="62400" anchor="b">
            <a:normAutofit fontScale="70000" lnSpcReduction="20000"/>
          </a:bodyPr>
          <a:lstStyle/>
          <a:p>
            <a:pPr defTabSz="1218565">
              <a:spcBef>
                <a:spcPct val="0"/>
              </a:spcBef>
              <a:defRPr/>
            </a:pPr>
            <a:r>
              <a:rPr lang="zh-CN" altLang="en-US" sz="2135" b="1">
                <a:solidFill>
                  <a:srgbClr val="D7576E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1" name="îṥļîḑé-TextBox 5"/>
          <p:cNvSpPr txBox="1"/>
          <p:nvPr/>
        </p:nvSpPr>
        <p:spPr>
          <a:xfrm>
            <a:off x="5644940" y="4122209"/>
            <a:ext cx="2578029" cy="725008"/>
          </a:xfrm>
          <a:prstGeom prst="rect">
            <a:avLst/>
          </a:prstGeom>
          <a:noFill/>
        </p:spPr>
        <p:txBody>
          <a:bodyPr wrap="square" lIns="120000" tIns="62400" rIns="120000" bIns="62400" anchor="t">
            <a:normAutofit fontScale="85000" lnSpcReduction="10000"/>
          </a:bodyPr>
          <a:lstStyle/>
          <a:p>
            <a:pPr defTabSz="12185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22" name="îṥļîḑé-Rectangle 21"/>
          <p:cNvSpPr/>
          <p:nvPr/>
        </p:nvSpPr>
        <p:spPr>
          <a:xfrm>
            <a:off x="5644940" y="3801215"/>
            <a:ext cx="2578029" cy="320995"/>
          </a:xfrm>
          <a:prstGeom prst="rect">
            <a:avLst/>
          </a:prstGeom>
        </p:spPr>
        <p:txBody>
          <a:bodyPr wrap="none" lIns="120000" tIns="62400" rIns="120000" bIns="62400" anchor="b">
            <a:normAutofit fontScale="70000" lnSpcReduction="20000"/>
          </a:bodyPr>
          <a:lstStyle/>
          <a:p>
            <a:pPr defTabSz="1218565">
              <a:spcBef>
                <a:spcPct val="0"/>
              </a:spcBef>
              <a:defRPr/>
            </a:pPr>
            <a:r>
              <a:rPr lang="zh-CN" altLang="en-US" sz="2135" b="1" dirty="0">
                <a:solidFill>
                  <a:srgbClr val="412C7C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9" name="îṥļîḑé-TextBox 5"/>
          <p:cNvSpPr txBox="1"/>
          <p:nvPr/>
        </p:nvSpPr>
        <p:spPr>
          <a:xfrm>
            <a:off x="6784120" y="2965196"/>
            <a:ext cx="2578029" cy="725008"/>
          </a:xfrm>
          <a:prstGeom prst="rect">
            <a:avLst/>
          </a:prstGeom>
          <a:noFill/>
        </p:spPr>
        <p:txBody>
          <a:bodyPr wrap="square" lIns="120000" tIns="62400" rIns="120000" bIns="62400" anchor="t">
            <a:normAutofit fontScale="85000" lnSpcReduction="10000"/>
          </a:bodyPr>
          <a:lstStyle/>
          <a:p>
            <a:pPr defTabSz="12185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46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20" name="îṥļîḑé-Rectangle 19"/>
          <p:cNvSpPr/>
          <p:nvPr/>
        </p:nvSpPr>
        <p:spPr>
          <a:xfrm>
            <a:off x="6784120" y="2644201"/>
            <a:ext cx="2578029" cy="320995"/>
          </a:xfrm>
          <a:prstGeom prst="rect">
            <a:avLst/>
          </a:prstGeom>
        </p:spPr>
        <p:txBody>
          <a:bodyPr wrap="none" lIns="120000" tIns="62400" rIns="120000" bIns="62400" anchor="b">
            <a:normAutofit fontScale="70000" lnSpcReduction="20000"/>
          </a:bodyPr>
          <a:lstStyle/>
          <a:p>
            <a:pPr defTabSz="1218565">
              <a:spcBef>
                <a:spcPct val="0"/>
              </a:spcBef>
              <a:defRPr/>
            </a:pPr>
            <a:r>
              <a:rPr lang="zh-CN" altLang="en-US" sz="2135" b="1">
                <a:solidFill>
                  <a:srgbClr val="94191E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7" name="îṥļîḑé-TextBox 5"/>
          <p:cNvSpPr txBox="1"/>
          <p:nvPr/>
        </p:nvSpPr>
        <p:spPr>
          <a:xfrm>
            <a:off x="4490110" y="5279223"/>
            <a:ext cx="2578029" cy="725008"/>
          </a:xfrm>
          <a:prstGeom prst="rect">
            <a:avLst/>
          </a:prstGeom>
          <a:noFill/>
        </p:spPr>
        <p:txBody>
          <a:bodyPr wrap="square" lIns="120000" tIns="62400" rIns="120000" bIns="62400" anchor="t">
            <a:normAutofit fontScale="85000" lnSpcReduction="10000"/>
          </a:bodyPr>
          <a:lstStyle/>
          <a:p>
            <a:pPr defTabSz="12185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6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46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46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18" name="îṥļîḑé-Rectangle 17"/>
          <p:cNvSpPr/>
          <p:nvPr/>
        </p:nvSpPr>
        <p:spPr>
          <a:xfrm>
            <a:off x="4490110" y="4958228"/>
            <a:ext cx="2578029" cy="320995"/>
          </a:xfrm>
          <a:prstGeom prst="rect">
            <a:avLst/>
          </a:prstGeom>
        </p:spPr>
        <p:txBody>
          <a:bodyPr wrap="none" lIns="120000" tIns="62400" rIns="120000" bIns="62400" anchor="b">
            <a:normAutofit fontScale="70000" lnSpcReduction="20000"/>
          </a:bodyPr>
          <a:lstStyle/>
          <a:p>
            <a:pPr defTabSz="1218565">
              <a:spcBef>
                <a:spcPct val="0"/>
              </a:spcBef>
              <a:defRPr/>
            </a:pPr>
            <a:r>
              <a:rPr lang="zh-CN" altLang="en-US" sz="2135" b="1">
                <a:solidFill>
                  <a:srgbClr val="861419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41" name="MH_Entry_1">
            <a:hlinkClick r:id="rId7" action="ppaction://hlinksldjump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72656" y="213343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135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" y="112425"/>
            <a:ext cx="907271" cy="897180"/>
          </a:xfrm>
          <a:prstGeom prst="rect">
            <a:avLst/>
          </a:prstGeom>
        </p:spPr>
      </p:pic>
      <p:sp>
        <p:nvSpPr>
          <p:cNvPr id="43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1155" y="611067"/>
            <a:ext cx="2555875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  <p:sp>
        <p:nvSpPr>
          <p:cNvPr id="44" name="Shape 980"/>
          <p:cNvSpPr/>
          <p:nvPr/>
        </p:nvSpPr>
        <p:spPr>
          <a:xfrm>
            <a:off x="338891" y="375664"/>
            <a:ext cx="600813" cy="57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29" grpId="0" animBg="1"/>
      <p:bldP spid="30" grpId="0" animBg="1"/>
      <p:bldP spid="27" grpId="0" animBg="1"/>
      <p:bldP spid="28" grpId="0" animBg="1"/>
      <p:bldP spid="25" grpId="0" animBg="1"/>
      <p:bldP spid="26" grpId="0" animBg="1"/>
      <p:bldP spid="10" grpId="0" animBg="1"/>
      <p:bldP spid="11" grpId="0" animBg="1"/>
      <p:bldP spid="12" grpId="0" animBg="1"/>
      <p:bldP spid="23" grpId="0"/>
      <p:bldP spid="24" grpId="0"/>
      <p:bldP spid="21" grpId="0"/>
      <p:bldP spid="22" grpId="0"/>
      <p:bldP spid="19" grpId="0"/>
      <p:bldP spid="20" grpId="0"/>
      <p:bldP spid="17" grpId="0"/>
      <p:bldP spid="18" grpId="0"/>
      <p:bldP spid="41" grpId="0"/>
      <p:bldP spid="43" grpId="0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1ide-Rectangle 11"/>
          <p:cNvSpPr/>
          <p:nvPr/>
        </p:nvSpPr>
        <p:spPr>
          <a:xfrm rot="5400000">
            <a:off x="6021745" y="-1449818"/>
            <a:ext cx="184292" cy="9828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7" name="is1ide-Right Triangle 6"/>
          <p:cNvSpPr/>
          <p:nvPr/>
        </p:nvSpPr>
        <p:spPr>
          <a:xfrm rot="2217923" flipV="1">
            <a:off x="2957148" y="3272285"/>
            <a:ext cx="267875" cy="20152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8" name="is1ide-Parallelogram 3"/>
          <p:cNvSpPr/>
          <p:nvPr/>
        </p:nvSpPr>
        <p:spPr>
          <a:xfrm>
            <a:off x="1703868" y="3213399"/>
            <a:ext cx="1342776" cy="660376"/>
          </a:xfrm>
          <a:prstGeom prst="parallelogram">
            <a:avLst>
              <a:gd name="adj" fmla="val 737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is1ide-Oval 8"/>
          <p:cNvSpPr/>
          <p:nvPr/>
        </p:nvSpPr>
        <p:spPr>
          <a:xfrm>
            <a:off x="2292645" y="2761303"/>
            <a:ext cx="573351" cy="573351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 defTabSz="609600"/>
            <a:r>
              <a:rPr lang="ar-SA" sz="2400" b="1">
                <a:solidFill>
                  <a:srgbClr val="FFFFFF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is1ide-Right Triangle 19"/>
          <p:cNvSpPr/>
          <p:nvPr/>
        </p:nvSpPr>
        <p:spPr>
          <a:xfrm rot="19382077">
            <a:off x="4736005" y="3460225"/>
            <a:ext cx="267875" cy="20152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6" name="is1ide-Parallelogram 18"/>
          <p:cNvSpPr/>
          <p:nvPr/>
        </p:nvSpPr>
        <p:spPr>
          <a:xfrm flipV="1">
            <a:off x="3482725" y="3060256"/>
            <a:ext cx="1342776" cy="660376"/>
          </a:xfrm>
          <a:prstGeom prst="parallelogram">
            <a:avLst>
              <a:gd name="adj" fmla="val 737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is1ide-Oval 16"/>
          <p:cNvSpPr/>
          <p:nvPr/>
        </p:nvSpPr>
        <p:spPr>
          <a:xfrm>
            <a:off x="4071502" y="3593022"/>
            <a:ext cx="573351" cy="573351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 defTabSz="609600"/>
            <a:r>
              <a:rPr lang="ar-SA" sz="2400" b="1">
                <a:solidFill>
                  <a:srgbClr val="FFFFFF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is1ide-Right Triangle 25"/>
          <p:cNvSpPr/>
          <p:nvPr/>
        </p:nvSpPr>
        <p:spPr>
          <a:xfrm rot="2217923" flipV="1">
            <a:off x="6596021" y="3272285"/>
            <a:ext cx="267875" cy="20152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4" name="is1ide-Parallelogram 24"/>
          <p:cNvSpPr/>
          <p:nvPr/>
        </p:nvSpPr>
        <p:spPr>
          <a:xfrm>
            <a:off x="5342741" y="3213399"/>
            <a:ext cx="1342776" cy="660376"/>
          </a:xfrm>
          <a:prstGeom prst="parallelogram">
            <a:avLst>
              <a:gd name="adj" fmla="val 737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is1ide-Oval 22"/>
          <p:cNvSpPr/>
          <p:nvPr/>
        </p:nvSpPr>
        <p:spPr>
          <a:xfrm>
            <a:off x="5931521" y="2761303"/>
            <a:ext cx="573351" cy="573351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 defTabSz="609600"/>
            <a:r>
              <a:rPr lang="ar-SA" sz="2400" b="1">
                <a:solidFill>
                  <a:srgbClr val="FFFFFF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is1ide-Right Triangle 31"/>
          <p:cNvSpPr/>
          <p:nvPr/>
        </p:nvSpPr>
        <p:spPr>
          <a:xfrm rot="19382077">
            <a:off x="8518268" y="3460225"/>
            <a:ext cx="267875" cy="201520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2" name="is1ide-Parallelogram 30"/>
          <p:cNvSpPr/>
          <p:nvPr/>
        </p:nvSpPr>
        <p:spPr>
          <a:xfrm flipV="1">
            <a:off x="7264988" y="3060256"/>
            <a:ext cx="1342776" cy="660376"/>
          </a:xfrm>
          <a:prstGeom prst="parallelogram">
            <a:avLst>
              <a:gd name="adj" fmla="val 737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is1ide-Oval 28"/>
          <p:cNvSpPr/>
          <p:nvPr/>
        </p:nvSpPr>
        <p:spPr>
          <a:xfrm>
            <a:off x="7828634" y="3593022"/>
            <a:ext cx="573351" cy="573351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 defTabSz="609600"/>
            <a:r>
              <a:rPr lang="ar-SA" sz="2400" b="1">
                <a:solidFill>
                  <a:srgbClr val="FFFFFF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is1ide-Right Triangle 37"/>
          <p:cNvSpPr/>
          <p:nvPr/>
        </p:nvSpPr>
        <p:spPr>
          <a:xfrm rot="2217923" flipV="1">
            <a:off x="10587080" y="3272285"/>
            <a:ext cx="267875" cy="20152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0" name="is1ide-Parallelogram 36"/>
          <p:cNvSpPr/>
          <p:nvPr/>
        </p:nvSpPr>
        <p:spPr>
          <a:xfrm>
            <a:off x="9333800" y="3213399"/>
            <a:ext cx="1342776" cy="660376"/>
          </a:xfrm>
          <a:prstGeom prst="parallelogram">
            <a:avLst>
              <a:gd name="adj" fmla="val 737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is1ide-Oval 34"/>
          <p:cNvSpPr/>
          <p:nvPr/>
        </p:nvSpPr>
        <p:spPr>
          <a:xfrm>
            <a:off x="9922577" y="2761303"/>
            <a:ext cx="573351" cy="573351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 defTabSz="609600"/>
            <a:r>
              <a:rPr lang="ar-SA" sz="2400" b="1">
                <a:solidFill>
                  <a:srgbClr val="FFFFFF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is1ide-TextBox 57"/>
          <p:cNvSpPr txBox="1"/>
          <p:nvPr/>
        </p:nvSpPr>
        <p:spPr bwMode="auto">
          <a:xfrm>
            <a:off x="1001619" y="4212427"/>
            <a:ext cx="2223987" cy="340735"/>
          </a:xfrm>
          <a:prstGeom prst="rect">
            <a:avLst/>
          </a:prstGeom>
          <a:noFill/>
        </p:spPr>
        <p:txBody>
          <a:bodyPr wrap="none" lIns="120000" tIns="62400" rIns="120000" bIns="62400" anchor="b" anchorCtr="1">
            <a:normAutofit fontScale="77500" lnSpcReduction="20000"/>
          </a:bodyPr>
          <a:lstStyle/>
          <a:p>
            <a:pPr algn="ctr" defTabSz="609600"/>
            <a:r>
              <a:rPr lang="zh-CN" altLang="en-US" sz="2135">
                <a:solidFill>
                  <a:srgbClr val="412C7C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8" name="is1ide-TextBox 58"/>
          <p:cNvSpPr txBox="1"/>
          <p:nvPr/>
        </p:nvSpPr>
        <p:spPr bwMode="auto">
          <a:xfrm>
            <a:off x="1001619" y="4553162"/>
            <a:ext cx="2223987" cy="510012"/>
          </a:xfrm>
          <a:prstGeom prst="rect">
            <a:avLst/>
          </a:prstGeom>
          <a:noFill/>
        </p:spPr>
        <p:txBody>
          <a:bodyPr wrap="square" lIns="120000" tIns="62400" rIns="120000" bIns="62400" anchor="t" anchorCtr="1">
            <a:normAutofit fontScale="85000" lnSpcReduction="10000"/>
          </a:bodyPr>
          <a:lstStyle/>
          <a:p>
            <a:pPr algn="ctr" defTabSz="609600">
              <a:lnSpc>
                <a:spcPct val="120000"/>
              </a:lnSpc>
            </a:pPr>
            <a:r>
              <a:rPr lang="zh-CN" altLang="en-US" sz="12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</a:t>
            </a:r>
            <a:br>
              <a:rPr lang="zh-CN" altLang="en-US" sz="12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2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25" name="is1ide-TextBox 61"/>
          <p:cNvSpPr txBox="1"/>
          <p:nvPr/>
        </p:nvSpPr>
        <p:spPr bwMode="auto">
          <a:xfrm>
            <a:off x="2950013" y="1794826"/>
            <a:ext cx="2223987" cy="340735"/>
          </a:xfrm>
          <a:prstGeom prst="rect">
            <a:avLst/>
          </a:prstGeom>
          <a:noFill/>
        </p:spPr>
        <p:txBody>
          <a:bodyPr wrap="none" lIns="120000" tIns="62400" rIns="120000" bIns="62400" anchor="b" anchorCtr="1">
            <a:normAutofit fontScale="77500" lnSpcReduction="20000"/>
          </a:bodyPr>
          <a:lstStyle/>
          <a:p>
            <a:pPr algn="ctr" defTabSz="609600"/>
            <a:r>
              <a:rPr lang="zh-CN" altLang="en-US" sz="2135">
                <a:solidFill>
                  <a:srgbClr val="861419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6" name="is1ide-TextBox 62"/>
          <p:cNvSpPr txBox="1"/>
          <p:nvPr/>
        </p:nvSpPr>
        <p:spPr bwMode="auto">
          <a:xfrm>
            <a:off x="2950013" y="2135561"/>
            <a:ext cx="2223987" cy="510012"/>
          </a:xfrm>
          <a:prstGeom prst="rect">
            <a:avLst/>
          </a:prstGeom>
          <a:noFill/>
        </p:spPr>
        <p:txBody>
          <a:bodyPr wrap="square" lIns="120000" tIns="62400" rIns="120000" bIns="62400" anchor="t" anchorCtr="1">
            <a:normAutofit fontScale="85000" lnSpcReduction="10000"/>
          </a:bodyPr>
          <a:lstStyle/>
          <a:p>
            <a:pPr algn="ctr" defTabSz="609600">
              <a:lnSpc>
                <a:spcPct val="120000"/>
              </a:lnSpc>
            </a:pPr>
            <a:r>
              <a:rPr lang="zh-CN" altLang="en-US" sz="12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</a:t>
            </a:r>
            <a:br>
              <a:rPr lang="zh-CN" altLang="en-US" sz="12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2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23" name="is1ide-TextBox 63"/>
          <p:cNvSpPr txBox="1"/>
          <p:nvPr/>
        </p:nvSpPr>
        <p:spPr bwMode="auto">
          <a:xfrm>
            <a:off x="6738721" y="1794826"/>
            <a:ext cx="2223987" cy="340735"/>
          </a:xfrm>
          <a:prstGeom prst="rect">
            <a:avLst/>
          </a:prstGeom>
          <a:noFill/>
        </p:spPr>
        <p:txBody>
          <a:bodyPr wrap="none" lIns="120000" tIns="62400" rIns="120000" bIns="62400" anchor="b" anchorCtr="1">
            <a:normAutofit fontScale="77500" lnSpcReduction="20000"/>
          </a:bodyPr>
          <a:lstStyle/>
          <a:p>
            <a:pPr algn="ctr" defTabSz="609600"/>
            <a:r>
              <a:rPr lang="zh-CN" altLang="en-US" sz="2135">
                <a:solidFill>
                  <a:srgbClr val="94191E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4" name="is1idê-TextBox 64"/>
          <p:cNvSpPr txBox="1"/>
          <p:nvPr/>
        </p:nvSpPr>
        <p:spPr bwMode="auto">
          <a:xfrm>
            <a:off x="6738721" y="2135561"/>
            <a:ext cx="2223987" cy="510012"/>
          </a:xfrm>
          <a:prstGeom prst="rect">
            <a:avLst/>
          </a:prstGeom>
          <a:noFill/>
        </p:spPr>
        <p:txBody>
          <a:bodyPr wrap="square" lIns="120000" tIns="62400" rIns="120000" bIns="62400" anchor="t" anchorCtr="1">
            <a:normAutofit fontScale="85000" lnSpcReduction="10000"/>
          </a:bodyPr>
          <a:lstStyle/>
          <a:p>
            <a:pPr algn="ctr" defTabSz="609600">
              <a:lnSpc>
                <a:spcPct val="120000"/>
              </a:lnSpc>
            </a:pPr>
            <a:r>
              <a:rPr lang="zh-CN" altLang="en-US" sz="12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</a:t>
            </a:r>
            <a:br>
              <a:rPr lang="zh-CN" altLang="en-US" sz="12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2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21" name="ïşḻïďê-TextBox 65"/>
          <p:cNvSpPr txBox="1"/>
          <p:nvPr/>
        </p:nvSpPr>
        <p:spPr bwMode="auto">
          <a:xfrm>
            <a:off x="4656567" y="4212427"/>
            <a:ext cx="2223987" cy="340735"/>
          </a:xfrm>
          <a:prstGeom prst="rect">
            <a:avLst/>
          </a:prstGeom>
          <a:noFill/>
        </p:spPr>
        <p:txBody>
          <a:bodyPr wrap="none" lIns="120000" tIns="62400" rIns="120000" bIns="62400" anchor="b" anchorCtr="1">
            <a:normAutofit fontScale="77500" lnSpcReduction="20000"/>
          </a:bodyPr>
          <a:lstStyle/>
          <a:p>
            <a:pPr algn="ctr" defTabSz="609600"/>
            <a:r>
              <a:rPr lang="zh-CN" altLang="en-US" sz="2135">
                <a:solidFill>
                  <a:srgbClr val="D7576E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2" name="ïşḻïďê-TextBox 66"/>
          <p:cNvSpPr txBox="1"/>
          <p:nvPr/>
        </p:nvSpPr>
        <p:spPr bwMode="auto">
          <a:xfrm>
            <a:off x="4656567" y="4553162"/>
            <a:ext cx="2223987" cy="510012"/>
          </a:xfrm>
          <a:prstGeom prst="rect">
            <a:avLst/>
          </a:prstGeom>
          <a:noFill/>
        </p:spPr>
        <p:txBody>
          <a:bodyPr wrap="square" lIns="120000" tIns="62400" rIns="120000" bIns="62400" anchor="t" anchorCtr="1">
            <a:normAutofit fontScale="85000" lnSpcReduction="10000"/>
          </a:bodyPr>
          <a:lstStyle/>
          <a:p>
            <a:pPr algn="ctr" defTabSz="609600">
              <a:lnSpc>
                <a:spcPct val="120000"/>
              </a:lnSpc>
            </a:pPr>
            <a:r>
              <a:rPr lang="zh-CN" altLang="en-US" sz="12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</a:t>
            </a:r>
            <a:br>
              <a:rPr lang="zh-CN" altLang="en-US" sz="12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2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19" name="ïşḻïďê-TextBox 67"/>
          <p:cNvSpPr txBox="1"/>
          <p:nvPr/>
        </p:nvSpPr>
        <p:spPr bwMode="auto">
          <a:xfrm>
            <a:off x="8662916" y="4212427"/>
            <a:ext cx="2223987" cy="340735"/>
          </a:xfrm>
          <a:prstGeom prst="rect">
            <a:avLst/>
          </a:prstGeom>
          <a:noFill/>
        </p:spPr>
        <p:txBody>
          <a:bodyPr wrap="none" lIns="120000" tIns="62400" rIns="120000" bIns="62400" anchor="b" anchorCtr="1">
            <a:normAutofit fontScale="77500" lnSpcReduction="20000"/>
          </a:bodyPr>
          <a:lstStyle/>
          <a:p>
            <a:pPr algn="ctr" defTabSz="609600"/>
            <a:r>
              <a:rPr lang="zh-CN" altLang="en-US" sz="213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0" name="ïşḻïďê-TextBox 68"/>
          <p:cNvSpPr txBox="1"/>
          <p:nvPr/>
        </p:nvSpPr>
        <p:spPr bwMode="auto">
          <a:xfrm>
            <a:off x="8662916" y="4553162"/>
            <a:ext cx="2223987" cy="510012"/>
          </a:xfrm>
          <a:prstGeom prst="rect">
            <a:avLst/>
          </a:prstGeom>
          <a:noFill/>
        </p:spPr>
        <p:txBody>
          <a:bodyPr wrap="square" lIns="120000" tIns="62400" rIns="120000" bIns="62400" anchor="t" anchorCtr="1">
            <a:normAutofit fontScale="85000" lnSpcReduction="10000"/>
          </a:bodyPr>
          <a:lstStyle/>
          <a:p>
            <a:pPr algn="ctr" defTabSz="609600">
              <a:lnSpc>
                <a:spcPct val="120000"/>
              </a:lnSpc>
            </a:pPr>
            <a:r>
              <a:rPr lang="zh-CN" altLang="en-US" sz="1200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</a:t>
            </a:r>
            <a:br>
              <a:rPr lang="zh-CN" altLang="en-US" sz="1200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200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47" name="MH_Entry_1">
            <a:hlinkClick r:id="rId6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2656" y="213343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135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" y="112425"/>
            <a:ext cx="907271" cy="897180"/>
          </a:xfrm>
          <a:prstGeom prst="rect">
            <a:avLst/>
          </a:prstGeom>
        </p:spPr>
      </p:pic>
      <p:sp>
        <p:nvSpPr>
          <p:cNvPr id="49" name="矩形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155" y="611067"/>
            <a:ext cx="2555875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  <p:sp>
        <p:nvSpPr>
          <p:cNvPr id="50" name="Shape 980"/>
          <p:cNvSpPr/>
          <p:nvPr/>
        </p:nvSpPr>
        <p:spPr>
          <a:xfrm>
            <a:off x="338891" y="375664"/>
            <a:ext cx="600813" cy="57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8" grpId="0" animBg="1"/>
      <p:bldP spid="5" grpId="0" animBg="1"/>
      <p:bldP spid="35" grpId="0" animBg="1"/>
      <p:bldP spid="36" grpId="0" animBg="1"/>
      <p:bldP spid="7" grpId="0" animBg="1"/>
      <p:bldP spid="33" grpId="0" animBg="1"/>
      <p:bldP spid="34" grpId="0" animBg="1"/>
      <p:bldP spid="9" grpId="0" animBg="1"/>
      <p:bldP spid="31" grpId="0" animBg="1"/>
      <p:bldP spid="32" grpId="0" animBg="1"/>
      <p:bldP spid="11" grpId="0" animBg="1"/>
      <p:bldP spid="29" grpId="0" animBg="1"/>
      <p:bldP spid="30" grpId="0" animBg="1"/>
      <p:bldP spid="13" grpId="0" animBg="1"/>
      <p:bldP spid="27" grpId="0"/>
      <p:bldP spid="28" grpId="0"/>
      <p:bldP spid="25" grpId="0"/>
      <p:bldP spid="26" grpId="0"/>
      <p:bldP spid="23" grpId="0"/>
      <p:bldP spid="24" grpId="0"/>
      <p:bldP spid="21" grpId="0"/>
      <p:bldP spid="22" grpId="0"/>
      <p:bldP spid="19" grpId="0"/>
      <p:bldP spid="20" grpId="0"/>
      <p:bldP spid="47" grpId="0"/>
      <p:bldP spid="49" grpId="0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1ide-Trapezoid 13"/>
          <p:cNvSpPr/>
          <p:nvPr/>
        </p:nvSpPr>
        <p:spPr>
          <a:xfrm>
            <a:off x="7316040" y="1693085"/>
            <a:ext cx="2301875" cy="2042791"/>
          </a:xfrm>
          <a:prstGeom prst="trapezoid">
            <a:avLst>
              <a:gd name="adj" fmla="val 13571"/>
            </a:avLst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" name="is1ide-Oval 14"/>
          <p:cNvSpPr/>
          <p:nvPr/>
        </p:nvSpPr>
        <p:spPr>
          <a:xfrm>
            <a:off x="7891508" y="1865724"/>
            <a:ext cx="129787" cy="1297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is1ide-Oval 15"/>
          <p:cNvSpPr/>
          <p:nvPr/>
        </p:nvSpPr>
        <p:spPr>
          <a:xfrm>
            <a:off x="8918781" y="1865724"/>
            <a:ext cx="129787" cy="1297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is1ide-Arc 16"/>
          <p:cNvSpPr/>
          <p:nvPr/>
        </p:nvSpPr>
        <p:spPr>
          <a:xfrm rot="18894015">
            <a:off x="7897843" y="1127170"/>
            <a:ext cx="1138267" cy="1131831"/>
          </a:xfrm>
          <a:prstGeom prst="arc">
            <a:avLst>
              <a:gd name="adj1" fmla="val 11954411"/>
              <a:gd name="adj2" fmla="val 4303291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597105" y="1123951"/>
            <a:ext cx="2301875" cy="2611924"/>
            <a:chOff x="2900758" y="1478193"/>
            <a:chExt cx="2301875" cy="2611925"/>
          </a:xfrm>
        </p:grpSpPr>
        <p:sp>
          <p:nvSpPr>
            <p:cNvPr id="33" name="is1ide-Trapezoid 32"/>
            <p:cNvSpPr/>
            <p:nvPr/>
          </p:nvSpPr>
          <p:spPr>
            <a:xfrm>
              <a:off x="2900758" y="2047327"/>
              <a:ext cx="2301875" cy="2042791"/>
            </a:xfrm>
            <a:prstGeom prst="trapezoid">
              <a:avLst>
                <a:gd name="adj" fmla="val 13571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is1ide-Oval 33"/>
            <p:cNvSpPr/>
            <p:nvPr/>
          </p:nvSpPr>
          <p:spPr>
            <a:xfrm>
              <a:off x="3476226" y="2219966"/>
              <a:ext cx="129787" cy="1297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is1ide-Oval 34"/>
            <p:cNvSpPr/>
            <p:nvPr/>
          </p:nvSpPr>
          <p:spPr>
            <a:xfrm>
              <a:off x="4503500" y="2219966"/>
              <a:ext cx="129787" cy="1297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6" name="is1ide-Arc 35"/>
            <p:cNvSpPr/>
            <p:nvPr/>
          </p:nvSpPr>
          <p:spPr>
            <a:xfrm rot="18894015">
              <a:off x="3482561" y="1481412"/>
              <a:ext cx="1138267" cy="1131830"/>
            </a:xfrm>
            <a:prstGeom prst="arc">
              <a:avLst>
                <a:gd name="adj1" fmla="val 11954411"/>
                <a:gd name="adj2" fmla="val 4303291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3E2A78"/>
                </a:solidFill>
                <a:latin typeface="Calibri" panose="020F0502020204030204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03751" y="1299893"/>
            <a:ext cx="2984500" cy="3386495"/>
            <a:chOff x="4603750" y="1654135"/>
            <a:chExt cx="2984500" cy="3386495"/>
          </a:xfrm>
        </p:grpSpPr>
        <p:sp>
          <p:nvSpPr>
            <p:cNvPr id="29" name="is1ide-Trapezoid 28"/>
            <p:cNvSpPr/>
            <p:nvPr/>
          </p:nvSpPr>
          <p:spPr>
            <a:xfrm>
              <a:off x="4603750" y="2392045"/>
              <a:ext cx="2984500" cy="2648585"/>
            </a:xfrm>
            <a:prstGeom prst="trapezoid">
              <a:avLst>
                <a:gd name="adj" fmla="val 13571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" name="is1ide-Oval 29"/>
            <p:cNvSpPr/>
            <p:nvPr/>
          </p:nvSpPr>
          <p:spPr>
            <a:xfrm>
              <a:off x="5349874" y="2615881"/>
              <a:ext cx="168275" cy="1682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1" name="is1ide-Oval 30"/>
            <p:cNvSpPr/>
            <p:nvPr/>
          </p:nvSpPr>
          <p:spPr>
            <a:xfrm>
              <a:off x="6681788" y="2615881"/>
              <a:ext cx="168275" cy="1682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2" name="is1ide-Arc 31"/>
            <p:cNvSpPr/>
            <p:nvPr/>
          </p:nvSpPr>
          <p:spPr>
            <a:xfrm rot="18894015">
              <a:off x="5358088" y="1658308"/>
              <a:ext cx="1475822" cy="1467476"/>
            </a:xfrm>
            <a:prstGeom prst="arc">
              <a:avLst>
                <a:gd name="adj1" fmla="val 11954411"/>
                <a:gd name="adj2" fmla="val 4303291"/>
              </a:avLst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09600"/>
              <a:endParaRPr sz="2400">
                <a:solidFill>
                  <a:srgbClr val="3E2A78"/>
                </a:solidFill>
                <a:latin typeface="Calibri" panose="020F0502020204030204"/>
              </a:endParaRPr>
            </a:p>
          </p:txBody>
        </p:sp>
      </p:grpSp>
      <p:sp>
        <p:nvSpPr>
          <p:cNvPr id="20" name="is1ide-文本框 93"/>
          <p:cNvSpPr txBox="1"/>
          <p:nvPr/>
        </p:nvSpPr>
        <p:spPr>
          <a:xfrm>
            <a:off x="5049001" y="3808106"/>
            <a:ext cx="2020975" cy="6266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fontScale="92500" lnSpcReduction="10000"/>
          </a:bodyPr>
          <a:lstStyle/>
          <a:p>
            <a:pPr algn="ctr" defTabSz="609600">
              <a:lnSpc>
                <a:spcPct val="120000"/>
              </a:lnSpc>
              <a:spcBef>
                <a:spcPct val="0"/>
              </a:spcBef>
            </a:pPr>
            <a:r>
              <a:rPr lang="zh-CN" altLang="en-US" sz="1400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（建议使用主题字体）</a:t>
            </a:r>
          </a:p>
        </p:txBody>
      </p:sp>
      <p:sp>
        <p:nvSpPr>
          <p:cNvPr id="21" name="is1ide-Rectangle 20"/>
          <p:cNvSpPr/>
          <p:nvPr/>
        </p:nvSpPr>
        <p:spPr>
          <a:xfrm>
            <a:off x="5049000" y="3479616"/>
            <a:ext cx="2020976" cy="325409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20000"/>
          </a:bodyPr>
          <a:lstStyle/>
          <a:p>
            <a:pPr algn="ctr" defTabSz="1218565">
              <a:spcBef>
                <a:spcPct val="0"/>
              </a:spcBef>
              <a:defRPr/>
            </a:pPr>
            <a:r>
              <a:rPr lang="zh-CN" altLang="en-US" sz="2665" b="1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2" name="is1ide-Freeform 21"/>
          <p:cNvSpPr/>
          <p:nvPr/>
        </p:nvSpPr>
        <p:spPr bwMode="auto">
          <a:xfrm>
            <a:off x="3476535" y="2011266"/>
            <a:ext cx="543016" cy="530268"/>
          </a:xfrm>
          <a:custGeom>
            <a:avLst/>
            <a:gdLst>
              <a:gd name="connsiteX0" fmla="*/ 279401 w 338138"/>
              <a:gd name="connsiteY0" fmla="*/ 293687 h 330200"/>
              <a:gd name="connsiteX1" fmla="*/ 274109 w 338138"/>
              <a:gd name="connsiteY1" fmla="*/ 296374 h 330200"/>
              <a:gd name="connsiteX2" fmla="*/ 271463 w 338138"/>
              <a:gd name="connsiteY2" fmla="*/ 303090 h 330200"/>
              <a:gd name="connsiteX3" fmla="*/ 274109 w 338138"/>
              <a:gd name="connsiteY3" fmla="*/ 308464 h 330200"/>
              <a:gd name="connsiteX4" fmla="*/ 279401 w 338138"/>
              <a:gd name="connsiteY4" fmla="*/ 311150 h 330200"/>
              <a:gd name="connsiteX5" fmla="*/ 286015 w 338138"/>
              <a:gd name="connsiteY5" fmla="*/ 308464 h 330200"/>
              <a:gd name="connsiteX6" fmla="*/ 287338 w 338138"/>
              <a:gd name="connsiteY6" fmla="*/ 303090 h 330200"/>
              <a:gd name="connsiteX7" fmla="*/ 286015 w 338138"/>
              <a:gd name="connsiteY7" fmla="*/ 296374 h 330200"/>
              <a:gd name="connsiteX8" fmla="*/ 279401 w 338138"/>
              <a:gd name="connsiteY8" fmla="*/ 293687 h 330200"/>
              <a:gd name="connsiteX9" fmla="*/ 222250 w 338138"/>
              <a:gd name="connsiteY9" fmla="*/ 282575 h 330200"/>
              <a:gd name="connsiteX10" fmla="*/ 223567 w 338138"/>
              <a:gd name="connsiteY10" fmla="*/ 282575 h 330200"/>
              <a:gd name="connsiteX11" fmla="*/ 338138 w 338138"/>
              <a:gd name="connsiteY11" fmla="*/ 282575 h 330200"/>
              <a:gd name="connsiteX12" fmla="*/ 338138 w 338138"/>
              <a:gd name="connsiteY12" fmla="*/ 298450 h 330200"/>
              <a:gd name="connsiteX13" fmla="*/ 305215 w 338138"/>
              <a:gd name="connsiteY13" fmla="*/ 330200 h 330200"/>
              <a:gd name="connsiteX14" fmla="*/ 255173 w 338138"/>
              <a:gd name="connsiteY14" fmla="*/ 330200 h 330200"/>
              <a:gd name="connsiteX15" fmla="*/ 222250 w 338138"/>
              <a:gd name="connsiteY15" fmla="*/ 298450 h 330200"/>
              <a:gd name="connsiteX16" fmla="*/ 222250 w 338138"/>
              <a:gd name="connsiteY16" fmla="*/ 282575 h 330200"/>
              <a:gd name="connsiteX17" fmla="*/ 55563 w 338138"/>
              <a:gd name="connsiteY17" fmla="*/ 274637 h 330200"/>
              <a:gd name="connsiteX18" fmla="*/ 149226 w 338138"/>
              <a:gd name="connsiteY18" fmla="*/ 274637 h 330200"/>
              <a:gd name="connsiteX19" fmla="*/ 103054 w 338138"/>
              <a:gd name="connsiteY19" fmla="*/ 312737 h 330200"/>
              <a:gd name="connsiteX20" fmla="*/ 55563 w 338138"/>
              <a:gd name="connsiteY20" fmla="*/ 274637 h 330200"/>
              <a:gd name="connsiteX21" fmla="*/ 168911 w 338138"/>
              <a:gd name="connsiteY21" fmla="*/ 244475 h 330200"/>
              <a:gd name="connsiteX22" fmla="*/ 205459 w 338138"/>
              <a:gd name="connsiteY22" fmla="*/ 244475 h 330200"/>
              <a:gd name="connsiteX23" fmla="*/ 215901 w 338138"/>
              <a:gd name="connsiteY23" fmla="*/ 256381 h 330200"/>
              <a:gd name="connsiteX24" fmla="*/ 205459 w 338138"/>
              <a:gd name="connsiteY24" fmla="*/ 268288 h 330200"/>
              <a:gd name="connsiteX25" fmla="*/ 168911 w 338138"/>
              <a:gd name="connsiteY25" fmla="*/ 268288 h 330200"/>
              <a:gd name="connsiteX26" fmla="*/ 157163 w 338138"/>
              <a:gd name="connsiteY26" fmla="*/ 256381 h 330200"/>
              <a:gd name="connsiteX27" fmla="*/ 168911 w 338138"/>
              <a:gd name="connsiteY27" fmla="*/ 244475 h 330200"/>
              <a:gd name="connsiteX28" fmla="*/ 53975 w 338138"/>
              <a:gd name="connsiteY28" fmla="*/ 236537 h 330200"/>
              <a:gd name="connsiteX29" fmla="*/ 150813 w 338138"/>
              <a:gd name="connsiteY29" fmla="*/ 236537 h 330200"/>
              <a:gd name="connsiteX30" fmla="*/ 150813 w 338138"/>
              <a:gd name="connsiteY30" fmla="*/ 258762 h 330200"/>
              <a:gd name="connsiteX31" fmla="*/ 53975 w 338138"/>
              <a:gd name="connsiteY31" fmla="*/ 258762 h 330200"/>
              <a:gd name="connsiteX32" fmla="*/ 255173 w 338138"/>
              <a:gd name="connsiteY32" fmla="*/ 150812 h 330200"/>
              <a:gd name="connsiteX33" fmla="*/ 305215 w 338138"/>
              <a:gd name="connsiteY33" fmla="*/ 150812 h 330200"/>
              <a:gd name="connsiteX34" fmla="*/ 338138 w 338138"/>
              <a:gd name="connsiteY34" fmla="*/ 182063 h 330200"/>
              <a:gd name="connsiteX35" fmla="*/ 338138 w 338138"/>
              <a:gd name="connsiteY35" fmla="*/ 266700 h 330200"/>
              <a:gd name="connsiteX36" fmla="*/ 223567 w 338138"/>
              <a:gd name="connsiteY36" fmla="*/ 266700 h 330200"/>
              <a:gd name="connsiteX37" fmla="*/ 222250 w 338138"/>
              <a:gd name="connsiteY37" fmla="*/ 266700 h 330200"/>
              <a:gd name="connsiteX38" fmla="*/ 222250 w 338138"/>
              <a:gd name="connsiteY38" fmla="*/ 182063 h 330200"/>
              <a:gd name="connsiteX39" fmla="*/ 255173 w 338138"/>
              <a:gd name="connsiteY39" fmla="*/ 150812 h 330200"/>
              <a:gd name="connsiteX40" fmla="*/ 85111 w 338138"/>
              <a:gd name="connsiteY40" fmla="*/ 128587 h 330200"/>
              <a:gd name="connsiteX41" fmla="*/ 97913 w 338138"/>
              <a:gd name="connsiteY41" fmla="*/ 135164 h 330200"/>
              <a:gd name="connsiteX42" fmla="*/ 106875 w 338138"/>
              <a:gd name="connsiteY42" fmla="*/ 135164 h 330200"/>
              <a:gd name="connsiteX43" fmla="*/ 119678 w 338138"/>
              <a:gd name="connsiteY43" fmla="*/ 128587 h 330200"/>
              <a:gd name="connsiteX44" fmla="*/ 122238 w 338138"/>
              <a:gd name="connsiteY44" fmla="*/ 129902 h 330200"/>
              <a:gd name="connsiteX45" fmla="*/ 109435 w 338138"/>
              <a:gd name="connsiteY45" fmla="*/ 220662 h 330200"/>
              <a:gd name="connsiteX46" fmla="*/ 95353 w 338138"/>
              <a:gd name="connsiteY46" fmla="*/ 220662 h 330200"/>
              <a:gd name="connsiteX47" fmla="*/ 82550 w 338138"/>
              <a:gd name="connsiteY47" fmla="*/ 129902 h 330200"/>
              <a:gd name="connsiteX48" fmla="*/ 85111 w 338138"/>
              <a:gd name="connsiteY48" fmla="*/ 128587 h 330200"/>
              <a:gd name="connsiteX49" fmla="*/ 224631 w 338138"/>
              <a:gd name="connsiteY49" fmla="*/ 60325 h 330200"/>
              <a:gd name="connsiteX50" fmla="*/ 280194 w 338138"/>
              <a:gd name="connsiteY50" fmla="*/ 60325 h 330200"/>
              <a:gd name="connsiteX51" fmla="*/ 292100 w 338138"/>
              <a:gd name="connsiteY51" fmla="*/ 70872 h 330200"/>
              <a:gd name="connsiteX52" fmla="*/ 292100 w 338138"/>
              <a:gd name="connsiteY52" fmla="*/ 127565 h 330200"/>
              <a:gd name="connsiteX53" fmla="*/ 280194 w 338138"/>
              <a:gd name="connsiteY53" fmla="*/ 138113 h 330200"/>
              <a:gd name="connsiteX54" fmla="*/ 269610 w 338138"/>
              <a:gd name="connsiteY54" fmla="*/ 127565 h 330200"/>
              <a:gd name="connsiteX55" fmla="*/ 269610 w 338138"/>
              <a:gd name="connsiteY55" fmla="*/ 82738 h 330200"/>
              <a:gd name="connsiteX56" fmla="*/ 224631 w 338138"/>
              <a:gd name="connsiteY56" fmla="*/ 82738 h 330200"/>
              <a:gd name="connsiteX57" fmla="*/ 212725 w 338138"/>
              <a:gd name="connsiteY57" fmla="*/ 70872 h 330200"/>
              <a:gd name="connsiteX58" fmla="*/ 224631 w 338138"/>
              <a:gd name="connsiteY58" fmla="*/ 60325 h 330200"/>
              <a:gd name="connsiteX59" fmla="*/ 103055 w 338138"/>
              <a:gd name="connsiteY59" fmla="*/ 0 h 330200"/>
              <a:gd name="connsiteX60" fmla="*/ 204788 w 338138"/>
              <a:gd name="connsiteY60" fmla="*/ 101137 h 330200"/>
              <a:gd name="connsiteX61" fmla="*/ 161188 w 338138"/>
              <a:gd name="connsiteY61" fmla="*/ 185199 h 330200"/>
              <a:gd name="connsiteX62" fmla="*/ 151940 w 338138"/>
              <a:gd name="connsiteY62" fmla="*/ 220663 h 330200"/>
              <a:gd name="connsiteX63" fmla="*/ 125515 w 338138"/>
              <a:gd name="connsiteY63" fmla="*/ 220663 h 330200"/>
              <a:gd name="connsiteX64" fmla="*/ 137406 w 338138"/>
              <a:gd name="connsiteY64" fmla="*/ 136601 h 330200"/>
              <a:gd name="connsiteX65" fmla="*/ 138727 w 338138"/>
              <a:gd name="connsiteY65" fmla="*/ 136601 h 330200"/>
              <a:gd name="connsiteX66" fmla="*/ 149297 w 338138"/>
              <a:gd name="connsiteY66" fmla="*/ 130033 h 330200"/>
              <a:gd name="connsiteX67" fmla="*/ 144012 w 338138"/>
              <a:gd name="connsiteY67" fmla="*/ 115585 h 330200"/>
              <a:gd name="connsiteX68" fmla="*/ 125515 w 338138"/>
              <a:gd name="connsiteY68" fmla="*/ 106391 h 330200"/>
              <a:gd name="connsiteX69" fmla="*/ 116267 w 338138"/>
              <a:gd name="connsiteY69" fmla="*/ 106391 h 330200"/>
              <a:gd name="connsiteX70" fmla="*/ 103055 w 338138"/>
              <a:gd name="connsiteY70" fmla="*/ 112958 h 330200"/>
              <a:gd name="connsiteX71" fmla="*/ 88521 w 338138"/>
              <a:gd name="connsiteY71" fmla="*/ 106391 h 330200"/>
              <a:gd name="connsiteX72" fmla="*/ 79273 w 338138"/>
              <a:gd name="connsiteY72" fmla="*/ 106391 h 330200"/>
              <a:gd name="connsiteX73" fmla="*/ 60776 w 338138"/>
              <a:gd name="connsiteY73" fmla="*/ 115585 h 330200"/>
              <a:gd name="connsiteX74" fmla="*/ 55491 w 338138"/>
              <a:gd name="connsiteY74" fmla="*/ 130033 h 330200"/>
              <a:gd name="connsiteX75" fmla="*/ 67382 w 338138"/>
              <a:gd name="connsiteY75" fmla="*/ 136601 h 330200"/>
              <a:gd name="connsiteX76" fmla="*/ 79273 w 338138"/>
              <a:gd name="connsiteY76" fmla="*/ 220663 h 330200"/>
              <a:gd name="connsiteX77" fmla="*/ 52848 w 338138"/>
              <a:gd name="connsiteY77" fmla="*/ 220663 h 330200"/>
              <a:gd name="connsiteX78" fmla="*/ 43600 w 338138"/>
              <a:gd name="connsiteY78" fmla="*/ 185199 h 330200"/>
              <a:gd name="connsiteX79" fmla="*/ 0 w 338138"/>
              <a:gd name="connsiteY79" fmla="*/ 101137 h 330200"/>
              <a:gd name="connsiteX80" fmla="*/ 103055 w 338138"/>
              <a:gd name="connsiteY80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8138" h="330200">
                <a:moveTo>
                  <a:pt x="279401" y="293687"/>
                </a:moveTo>
                <a:cubicBezTo>
                  <a:pt x="276755" y="293687"/>
                  <a:pt x="275432" y="295030"/>
                  <a:pt x="274109" y="296374"/>
                </a:cubicBezTo>
                <a:cubicBezTo>
                  <a:pt x="271463" y="297717"/>
                  <a:pt x="271463" y="300404"/>
                  <a:pt x="271463" y="303090"/>
                </a:cubicBezTo>
                <a:cubicBezTo>
                  <a:pt x="271463" y="304434"/>
                  <a:pt x="271463" y="307120"/>
                  <a:pt x="274109" y="308464"/>
                </a:cubicBezTo>
                <a:cubicBezTo>
                  <a:pt x="275432" y="309807"/>
                  <a:pt x="276755" y="311150"/>
                  <a:pt x="279401" y="311150"/>
                </a:cubicBezTo>
                <a:cubicBezTo>
                  <a:pt x="282046" y="311150"/>
                  <a:pt x="283369" y="309807"/>
                  <a:pt x="286015" y="308464"/>
                </a:cubicBezTo>
                <a:cubicBezTo>
                  <a:pt x="287338" y="307120"/>
                  <a:pt x="287338" y="304434"/>
                  <a:pt x="287338" y="303090"/>
                </a:cubicBezTo>
                <a:cubicBezTo>
                  <a:pt x="287338" y="300404"/>
                  <a:pt x="287338" y="297717"/>
                  <a:pt x="286015" y="296374"/>
                </a:cubicBezTo>
                <a:cubicBezTo>
                  <a:pt x="283369" y="295030"/>
                  <a:pt x="282046" y="293687"/>
                  <a:pt x="279401" y="293687"/>
                </a:cubicBezTo>
                <a:close/>
                <a:moveTo>
                  <a:pt x="222250" y="282575"/>
                </a:moveTo>
                <a:cubicBezTo>
                  <a:pt x="223567" y="282575"/>
                  <a:pt x="223567" y="282575"/>
                  <a:pt x="223567" y="282575"/>
                </a:cubicBezTo>
                <a:lnTo>
                  <a:pt x="338138" y="282575"/>
                </a:lnTo>
                <a:cubicBezTo>
                  <a:pt x="338138" y="282575"/>
                  <a:pt x="338138" y="282575"/>
                  <a:pt x="338138" y="298450"/>
                </a:cubicBezTo>
                <a:cubicBezTo>
                  <a:pt x="338138" y="315648"/>
                  <a:pt x="323652" y="330200"/>
                  <a:pt x="305215" y="330200"/>
                </a:cubicBezTo>
                <a:cubicBezTo>
                  <a:pt x="305215" y="330200"/>
                  <a:pt x="305215" y="330200"/>
                  <a:pt x="255173" y="330200"/>
                </a:cubicBezTo>
                <a:cubicBezTo>
                  <a:pt x="236736" y="330200"/>
                  <a:pt x="222250" y="315648"/>
                  <a:pt x="222250" y="298450"/>
                </a:cubicBezTo>
                <a:cubicBezTo>
                  <a:pt x="222250" y="298450"/>
                  <a:pt x="222250" y="298450"/>
                  <a:pt x="222250" y="282575"/>
                </a:cubicBezTo>
                <a:close/>
                <a:moveTo>
                  <a:pt x="55563" y="274637"/>
                </a:moveTo>
                <a:cubicBezTo>
                  <a:pt x="55563" y="274637"/>
                  <a:pt x="55563" y="274637"/>
                  <a:pt x="149226" y="274637"/>
                </a:cubicBezTo>
                <a:cubicBezTo>
                  <a:pt x="145268" y="296227"/>
                  <a:pt x="125481" y="312737"/>
                  <a:pt x="103054" y="312737"/>
                </a:cubicBezTo>
                <a:cubicBezTo>
                  <a:pt x="79309" y="312737"/>
                  <a:pt x="59521" y="296227"/>
                  <a:pt x="55563" y="274637"/>
                </a:cubicBezTo>
                <a:close/>
                <a:moveTo>
                  <a:pt x="168911" y="244475"/>
                </a:moveTo>
                <a:cubicBezTo>
                  <a:pt x="168911" y="244475"/>
                  <a:pt x="168911" y="244475"/>
                  <a:pt x="205459" y="244475"/>
                </a:cubicBezTo>
                <a:cubicBezTo>
                  <a:pt x="211985" y="244475"/>
                  <a:pt x="215901" y="249767"/>
                  <a:pt x="215901" y="256381"/>
                </a:cubicBezTo>
                <a:cubicBezTo>
                  <a:pt x="215901" y="262996"/>
                  <a:pt x="211985" y="268288"/>
                  <a:pt x="205459" y="268288"/>
                </a:cubicBezTo>
                <a:cubicBezTo>
                  <a:pt x="205459" y="268288"/>
                  <a:pt x="205459" y="268288"/>
                  <a:pt x="168911" y="268288"/>
                </a:cubicBezTo>
                <a:cubicBezTo>
                  <a:pt x="162384" y="268288"/>
                  <a:pt x="157163" y="262996"/>
                  <a:pt x="157163" y="256381"/>
                </a:cubicBezTo>
                <a:cubicBezTo>
                  <a:pt x="157163" y="249767"/>
                  <a:pt x="162384" y="244475"/>
                  <a:pt x="168911" y="244475"/>
                </a:cubicBezTo>
                <a:close/>
                <a:moveTo>
                  <a:pt x="53975" y="236537"/>
                </a:moveTo>
                <a:lnTo>
                  <a:pt x="150813" y="236537"/>
                </a:lnTo>
                <a:lnTo>
                  <a:pt x="150813" y="258762"/>
                </a:lnTo>
                <a:lnTo>
                  <a:pt x="53975" y="258762"/>
                </a:lnTo>
                <a:close/>
                <a:moveTo>
                  <a:pt x="255173" y="150812"/>
                </a:moveTo>
                <a:cubicBezTo>
                  <a:pt x="255173" y="150812"/>
                  <a:pt x="255173" y="150812"/>
                  <a:pt x="305215" y="150812"/>
                </a:cubicBezTo>
                <a:cubicBezTo>
                  <a:pt x="323652" y="150812"/>
                  <a:pt x="338138" y="165135"/>
                  <a:pt x="338138" y="182063"/>
                </a:cubicBezTo>
                <a:cubicBezTo>
                  <a:pt x="338138" y="182063"/>
                  <a:pt x="338138" y="182063"/>
                  <a:pt x="338138" y="266700"/>
                </a:cubicBezTo>
                <a:cubicBezTo>
                  <a:pt x="338138" y="266700"/>
                  <a:pt x="338138" y="266700"/>
                  <a:pt x="223567" y="266700"/>
                </a:cubicBezTo>
                <a:cubicBezTo>
                  <a:pt x="223567" y="266700"/>
                  <a:pt x="223567" y="266700"/>
                  <a:pt x="222250" y="266700"/>
                </a:cubicBezTo>
                <a:cubicBezTo>
                  <a:pt x="222250" y="266700"/>
                  <a:pt x="222250" y="266700"/>
                  <a:pt x="222250" y="182063"/>
                </a:cubicBezTo>
                <a:cubicBezTo>
                  <a:pt x="222250" y="165135"/>
                  <a:pt x="236736" y="150812"/>
                  <a:pt x="255173" y="150812"/>
                </a:cubicBezTo>
                <a:close/>
                <a:moveTo>
                  <a:pt x="85111" y="128587"/>
                </a:moveTo>
                <a:cubicBezTo>
                  <a:pt x="85111" y="128587"/>
                  <a:pt x="85111" y="128587"/>
                  <a:pt x="97913" y="135164"/>
                </a:cubicBezTo>
                <a:cubicBezTo>
                  <a:pt x="100474" y="136479"/>
                  <a:pt x="104314" y="136479"/>
                  <a:pt x="106875" y="135164"/>
                </a:cubicBezTo>
                <a:cubicBezTo>
                  <a:pt x="106875" y="135164"/>
                  <a:pt x="106875" y="135164"/>
                  <a:pt x="119678" y="128587"/>
                </a:cubicBezTo>
                <a:cubicBezTo>
                  <a:pt x="119678" y="128587"/>
                  <a:pt x="119678" y="128587"/>
                  <a:pt x="122238" y="129902"/>
                </a:cubicBezTo>
                <a:lnTo>
                  <a:pt x="109435" y="220662"/>
                </a:lnTo>
                <a:cubicBezTo>
                  <a:pt x="109435" y="220662"/>
                  <a:pt x="109435" y="220662"/>
                  <a:pt x="95353" y="220662"/>
                </a:cubicBezTo>
                <a:cubicBezTo>
                  <a:pt x="95353" y="220662"/>
                  <a:pt x="95353" y="220662"/>
                  <a:pt x="82550" y="129902"/>
                </a:cubicBezTo>
                <a:cubicBezTo>
                  <a:pt x="82550" y="129902"/>
                  <a:pt x="82550" y="129902"/>
                  <a:pt x="85111" y="128587"/>
                </a:cubicBezTo>
                <a:close/>
                <a:moveTo>
                  <a:pt x="224631" y="60325"/>
                </a:moveTo>
                <a:cubicBezTo>
                  <a:pt x="224631" y="60325"/>
                  <a:pt x="224631" y="60325"/>
                  <a:pt x="280194" y="60325"/>
                </a:cubicBezTo>
                <a:cubicBezTo>
                  <a:pt x="286808" y="60325"/>
                  <a:pt x="292100" y="65599"/>
                  <a:pt x="292100" y="70872"/>
                </a:cubicBezTo>
                <a:cubicBezTo>
                  <a:pt x="292100" y="70872"/>
                  <a:pt x="292100" y="70872"/>
                  <a:pt x="292100" y="127565"/>
                </a:cubicBezTo>
                <a:cubicBezTo>
                  <a:pt x="292100" y="132839"/>
                  <a:pt x="286808" y="138113"/>
                  <a:pt x="280194" y="138113"/>
                </a:cubicBezTo>
                <a:cubicBezTo>
                  <a:pt x="273579" y="138113"/>
                  <a:pt x="269610" y="132839"/>
                  <a:pt x="269610" y="127565"/>
                </a:cubicBezTo>
                <a:cubicBezTo>
                  <a:pt x="269610" y="127565"/>
                  <a:pt x="269610" y="127565"/>
                  <a:pt x="269610" y="82738"/>
                </a:cubicBezTo>
                <a:cubicBezTo>
                  <a:pt x="269610" y="82738"/>
                  <a:pt x="269610" y="82738"/>
                  <a:pt x="224631" y="82738"/>
                </a:cubicBezTo>
                <a:cubicBezTo>
                  <a:pt x="218017" y="82738"/>
                  <a:pt x="212725" y="77465"/>
                  <a:pt x="212725" y="70872"/>
                </a:cubicBezTo>
                <a:cubicBezTo>
                  <a:pt x="212725" y="65599"/>
                  <a:pt x="218017" y="60325"/>
                  <a:pt x="224631" y="60325"/>
                </a:cubicBezTo>
                <a:close/>
                <a:moveTo>
                  <a:pt x="103055" y="0"/>
                </a:moveTo>
                <a:cubicBezTo>
                  <a:pt x="158546" y="0"/>
                  <a:pt x="204788" y="44658"/>
                  <a:pt x="204788" y="101137"/>
                </a:cubicBezTo>
                <a:cubicBezTo>
                  <a:pt x="204788" y="135287"/>
                  <a:pt x="188934" y="165497"/>
                  <a:pt x="161188" y="185199"/>
                </a:cubicBezTo>
                <a:cubicBezTo>
                  <a:pt x="161188" y="185199"/>
                  <a:pt x="161188" y="185199"/>
                  <a:pt x="151940" y="220663"/>
                </a:cubicBezTo>
                <a:cubicBezTo>
                  <a:pt x="151940" y="220663"/>
                  <a:pt x="151940" y="220663"/>
                  <a:pt x="125515" y="220663"/>
                </a:cubicBezTo>
                <a:cubicBezTo>
                  <a:pt x="125515" y="220663"/>
                  <a:pt x="125515" y="220663"/>
                  <a:pt x="137406" y="136601"/>
                </a:cubicBezTo>
                <a:cubicBezTo>
                  <a:pt x="137406" y="136601"/>
                  <a:pt x="138727" y="136601"/>
                  <a:pt x="138727" y="136601"/>
                </a:cubicBezTo>
                <a:cubicBezTo>
                  <a:pt x="142691" y="136601"/>
                  <a:pt x="146655" y="133974"/>
                  <a:pt x="149297" y="130033"/>
                </a:cubicBezTo>
                <a:cubicBezTo>
                  <a:pt x="151940" y="124780"/>
                  <a:pt x="149297" y="118212"/>
                  <a:pt x="144012" y="115585"/>
                </a:cubicBezTo>
                <a:cubicBezTo>
                  <a:pt x="144012" y="115585"/>
                  <a:pt x="144012" y="115585"/>
                  <a:pt x="125515" y="106391"/>
                </a:cubicBezTo>
                <a:cubicBezTo>
                  <a:pt x="122873" y="105077"/>
                  <a:pt x="118909" y="105077"/>
                  <a:pt x="116267" y="106391"/>
                </a:cubicBezTo>
                <a:cubicBezTo>
                  <a:pt x="116267" y="106391"/>
                  <a:pt x="116267" y="106391"/>
                  <a:pt x="103055" y="112958"/>
                </a:cubicBezTo>
                <a:cubicBezTo>
                  <a:pt x="103055" y="112958"/>
                  <a:pt x="103055" y="112958"/>
                  <a:pt x="88521" y="106391"/>
                </a:cubicBezTo>
                <a:cubicBezTo>
                  <a:pt x="85879" y="105077"/>
                  <a:pt x="81915" y="105077"/>
                  <a:pt x="79273" y="106391"/>
                </a:cubicBezTo>
                <a:cubicBezTo>
                  <a:pt x="79273" y="106391"/>
                  <a:pt x="79273" y="106391"/>
                  <a:pt x="60776" y="115585"/>
                </a:cubicBezTo>
                <a:cubicBezTo>
                  <a:pt x="55491" y="118212"/>
                  <a:pt x="52848" y="124780"/>
                  <a:pt x="55491" y="130033"/>
                </a:cubicBezTo>
                <a:cubicBezTo>
                  <a:pt x="58133" y="135287"/>
                  <a:pt x="63418" y="136601"/>
                  <a:pt x="67382" y="136601"/>
                </a:cubicBezTo>
                <a:cubicBezTo>
                  <a:pt x="67382" y="136601"/>
                  <a:pt x="67382" y="136601"/>
                  <a:pt x="79273" y="220663"/>
                </a:cubicBezTo>
                <a:cubicBezTo>
                  <a:pt x="79273" y="220663"/>
                  <a:pt x="79273" y="220663"/>
                  <a:pt x="52848" y="220663"/>
                </a:cubicBezTo>
                <a:cubicBezTo>
                  <a:pt x="52848" y="220663"/>
                  <a:pt x="52848" y="220663"/>
                  <a:pt x="43600" y="185199"/>
                </a:cubicBezTo>
                <a:cubicBezTo>
                  <a:pt x="15854" y="165497"/>
                  <a:pt x="0" y="135287"/>
                  <a:pt x="0" y="101137"/>
                </a:cubicBezTo>
                <a:cubicBezTo>
                  <a:pt x="0" y="44658"/>
                  <a:pt x="46242" y="0"/>
                  <a:pt x="1030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3" name="is1ide-文本框 96"/>
          <p:cNvSpPr txBox="1"/>
          <p:nvPr/>
        </p:nvSpPr>
        <p:spPr>
          <a:xfrm>
            <a:off x="2737557" y="3006192"/>
            <a:ext cx="2020975" cy="6266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fontScale="92500"/>
          </a:bodyPr>
          <a:lstStyle/>
          <a:p>
            <a:pPr algn="ctr" defTabSz="609600">
              <a:lnSpc>
                <a:spcPct val="120000"/>
              </a:lnSpc>
              <a:spcBef>
                <a:spcPct val="0"/>
              </a:spcBef>
            </a:pPr>
            <a:r>
              <a:rPr lang="zh-CN" altLang="en-US" sz="1335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（建议使用主题字体）</a:t>
            </a:r>
          </a:p>
        </p:txBody>
      </p:sp>
      <p:sp>
        <p:nvSpPr>
          <p:cNvPr id="24" name="is1ide-Rectangle 23"/>
          <p:cNvSpPr/>
          <p:nvPr/>
        </p:nvSpPr>
        <p:spPr>
          <a:xfrm>
            <a:off x="2737555" y="2677702"/>
            <a:ext cx="2020976" cy="325409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algn="ctr" defTabSz="1218565">
              <a:spcBef>
                <a:spcPct val="0"/>
              </a:spcBef>
              <a:defRPr/>
            </a:pPr>
            <a:r>
              <a:rPr lang="zh-CN" altLang="en-US" sz="2400" b="1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5" name="is1ide-文本框 98"/>
          <p:cNvSpPr txBox="1"/>
          <p:nvPr/>
        </p:nvSpPr>
        <p:spPr>
          <a:xfrm>
            <a:off x="7435025" y="3006192"/>
            <a:ext cx="2020975" cy="62664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fontScale="92500"/>
          </a:bodyPr>
          <a:lstStyle/>
          <a:p>
            <a:pPr algn="ctr" defTabSz="609600">
              <a:lnSpc>
                <a:spcPct val="120000"/>
              </a:lnSpc>
              <a:spcBef>
                <a:spcPct val="0"/>
              </a:spcBef>
            </a:pPr>
            <a:r>
              <a:rPr lang="zh-CN" altLang="en-US" sz="1335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（建议使用主题字体）</a:t>
            </a:r>
          </a:p>
        </p:txBody>
      </p:sp>
      <p:sp>
        <p:nvSpPr>
          <p:cNvPr id="26" name="is1ide-Rectangle 25"/>
          <p:cNvSpPr/>
          <p:nvPr/>
        </p:nvSpPr>
        <p:spPr>
          <a:xfrm>
            <a:off x="7435024" y="2677702"/>
            <a:ext cx="2020976" cy="325409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algn="ctr" defTabSz="1218565"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7" name="is1ide-Freeform 26"/>
          <p:cNvSpPr/>
          <p:nvPr/>
        </p:nvSpPr>
        <p:spPr bwMode="auto">
          <a:xfrm>
            <a:off x="5729931" y="2622261"/>
            <a:ext cx="732140" cy="618711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8" name="is1ide-Freeform 27"/>
          <p:cNvSpPr/>
          <p:nvPr/>
        </p:nvSpPr>
        <p:spPr bwMode="auto">
          <a:xfrm>
            <a:off x="8253091" y="2041256"/>
            <a:ext cx="427771" cy="532840"/>
          </a:xfrm>
          <a:custGeom>
            <a:avLst/>
            <a:gdLst>
              <a:gd name="connsiteX0" fmla="*/ 79065 w 271462"/>
              <a:gd name="connsiteY0" fmla="*/ 301625 h 338138"/>
              <a:gd name="connsiteX1" fmla="*/ 69850 w 271462"/>
              <a:gd name="connsiteY1" fmla="*/ 312632 h 338138"/>
              <a:gd name="connsiteX2" fmla="*/ 79065 w 271462"/>
              <a:gd name="connsiteY2" fmla="*/ 322263 h 338138"/>
              <a:gd name="connsiteX3" fmla="*/ 114610 w 271462"/>
              <a:gd name="connsiteY3" fmla="*/ 322263 h 338138"/>
              <a:gd name="connsiteX4" fmla="*/ 123825 w 271462"/>
              <a:gd name="connsiteY4" fmla="*/ 312632 h 338138"/>
              <a:gd name="connsiteX5" fmla="*/ 114610 w 271462"/>
              <a:gd name="connsiteY5" fmla="*/ 301625 h 338138"/>
              <a:gd name="connsiteX6" fmla="*/ 79065 w 271462"/>
              <a:gd name="connsiteY6" fmla="*/ 301625 h 338138"/>
              <a:gd name="connsiteX7" fmla="*/ 166687 w 271462"/>
              <a:gd name="connsiteY7" fmla="*/ 152400 h 338138"/>
              <a:gd name="connsiteX8" fmla="*/ 166687 w 271462"/>
              <a:gd name="connsiteY8" fmla="*/ 166688 h 338138"/>
              <a:gd name="connsiteX9" fmla="*/ 171450 w 271462"/>
              <a:gd name="connsiteY9" fmla="*/ 166688 h 338138"/>
              <a:gd name="connsiteX10" fmla="*/ 171450 w 271462"/>
              <a:gd name="connsiteY10" fmla="*/ 193676 h 338138"/>
              <a:gd name="connsiteX11" fmla="*/ 166687 w 271462"/>
              <a:gd name="connsiteY11" fmla="*/ 193676 h 338138"/>
              <a:gd name="connsiteX12" fmla="*/ 166687 w 271462"/>
              <a:gd name="connsiteY12" fmla="*/ 207963 h 338138"/>
              <a:gd name="connsiteX13" fmla="*/ 193675 w 271462"/>
              <a:gd name="connsiteY13" fmla="*/ 207963 h 338138"/>
              <a:gd name="connsiteX14" fmla="*/ 193675 w 271462"/>
              <a:gd name="connsiteY14" fmla="*/ 193676 h 338138"/>
              <a:gd name="connsiteX15" fmla="*/ 190500 w 271462"/>
              <a:gd name="connsiteY15" fmla="*/ 193676 h 338138"/>
              <a:gd name="connsiteX16" fmla="*/ 190500 w 271462"/>
              <a:gd name="connsiteY16" fmla="*/ 152400 h 338138"/>
              <a:gd name="connsiteX17" fmla="*/ 179388 w 271462"/>
              <a:gd name="connsiteY17" fmla="*/ 125413 h 338138"/>
              <a:gd name="connsiteX18" fmla="*/ 168275 w 271462"/>
              <a:gd name="connsiteY18" fmla="*/ 135732 h 338138"/>
              <a:gd name="connsiteX19" fmla="*/ 179388 w 271462"/>
              <a:gd name="connsiteY19" fmla="*/ 146051 h 338138"/>
              <a:gd name="connsiteX20" fmla="*/ 190501 w 271462"/>
              <a:gd name="connsiteY20" fmla="*/ 135732 h 338138"/>
              <a:gd name="connsiteX21" fmla="*/ 179388 w 271462"/>
              <a:gd name="connsiteY21" fmla="*/ 125413 h 338138"/>
              <a:gd name="connsiteX22" fmla="*/ 180975 w 271462"/>
              <a:gd name="connsiteY22" fmla="*/ 88900 h 338138"/>
              <a:gd name="connsiteX23" fmla="*/ 271462 w 271462"/>
              <a:gd name="connsiteY23" fmla="*/ 169069 h 338138"/>
              <a:gd name="connsiteX24" fmla="*/ 180975 w 271462"/>
              <a:gd name="connsiteY24" fmla="*/ 249238 h 338138"/>
              <a:gd name="connsiteX25" fmla="*/ 131141 w 271462"/>
              <a:gd name="connsiteY25" fmla="*/ 236096 h 338138"/>
              <a:gd name="connsiteX26" fmla="*/ 97044 w 271462"/>
              <a:gd name="connsiteY26" fmla="*/ 242667 h 338138"/>
              <a:gd name="connsiteX27" fmla="*/ 95732 w 271462"/>
              <a:gd name="connsiteY27" fmla="*/ 237410 h 338138"/>
              <a:gd name="connsiteX28" fmla="*/ 110158 w 271462"/>
              <a:gd name="connsiteY28" fmla="*/ 219011 h 338138"/>
              <a:gd name="connsiteX29" fmla="*/ 90487 w 271462"/>
              <a:gd name="connsiteY29" fmla="*/ 169069 h 338138"/>
              <a:gd name="connsiteX30" fmla="*/ 180975 w 271462"/>
              <a:gd name="connsiteY30" fmla="*/ 88900 h 338138"/>
              <a:gd name="connsiteX31" fmla="*/ 37042 w 271462"/>
              <a:gd name="connsiteY31" fmla="*/ 0 h 338138"/>
              <a:gd name="connsiteX32" fmla="*/ 162719 w 271462"/>
              <a:gd name="connsiteY32" fmla="*/ 0 h 338138"/>
              <a:gd name="connsiteX33" fmla="*/ 198438 w 271462"/>
              <a:gd name="connsiteY33" fmla="*/ 38304 h 338138"/>
              <a:gd name="connsiteX34" fmla="*/ 198438 w 271462"/>
              <a:gd name="connsiteY34" fmla="*/ 67363 h 338138"/>
              <a:gd name="connsiteX35" fmla="*/ 181240 w 271462"/>
              <a:gd name="connsiteY35" fmla="*/ 66042 h 338138"/>
              <a:gd name="connsiteX36" fmla="*/ 165365 w 271462"/>
              <a:gd name="connsiteY36" fmla="*/ 67363 h 338138"/>
              <a:gd name="connsiteX37" fmla="*/ 165365 w 271462"/>
              <a:gd name="connsiteY37" fmla="*/ 51513 h 338138"/>
              <a:gd name="connsiteX38" fmla="*/ 34396 w 271462"/>
              <a:gd name="connsiteY38" fmla="*/ 51513 h 338138"/>
              <a:gd name="connsiteX39" fmla="*/ 33073 w 271462"/>
              <a:gd name="connsiteY39" fmla="*/ 51513 h 338138"/>
              <a:gd name="connsiteX40" fmla="*/ 33073 w 271462"/>
              <a:gd name="connsiteY40" fmla="*/ 286625 h 338138"/>
              <a:gd name="connsiteX41" fmla="*/ 34396 w 271462"/>
              <a:gd name="connsiteY41" fmla="*/ 286625 h 338138"/>
              <a:gd name="connsiteX42" fmla="*/ 165365 w 271462"/>
              <a:gd name="connsiteY42" fmla="*/ 286625 h 338138"/>
              <a:gd name="connsiteX43" fmla="*/ 165365 w 271462"/>
              <a:gd name="connsiteY43" fmla="*/ 270775 h 338138"/>
              <a:gd name="connsiteX44" fmla="*/ 181240 w 271462"/>
              <a:gd name="connsiteY44" fmla="*/ 272096 h 338138"/>
              <a:gd name="connsiteX45" fmla="*/ 198438 w 271462"/>
              <a:gd name="connsiteY45" fmla="*/ 270775 h 338138"/>
              <a:gd name="connsiteX46" fmla="*/ 198438 w 271462"/>
              <a:gd name="connsiteY46" fmla="*/ 299834 h 338138"/>
              <a:gd name="connsiteX47" fmla="*/ 162719 w 271462"/>
              <a:gd name="connsiteY47" fmla="*/ 338138 h 338138"/>
              <a:gd name="connsiteX48" fmla="*/ 37042 w 271462"/>
              <a:gd name="connsiteY48" fmla="*/ 338138 h 338138"/>
              <a:gd name="connsiteX49" fmla="*/ 0 w 271462"/>
              <a:gd name="connsiteY49" fmla="*/ 299834 h 338138"/>
              <a:gd name="connsiteX50" fmla="*/ 0 w 271462"/>
              <a:gd name="connsiteY50" fmla="*/ 38304 h 338138"/>
              <a:gd name="connsiteX51" fmla="*/ 37042 w 271462"/>
              <a:gd name="connsiteY5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1462" h="338138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12" name="is1ide-文本框 36"/>
          <p:cNvSpPr txBox="1"/>
          <p:nvPr/>
        </p:nvSpPr>
        <p:spPr bwMode="auto">
          <a:xfrm>
            <a:off x="1770325" y="5024313"/>
            <a:ext cx="2213143" cy="2830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rmAutofit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 defTabSz="609600"/>
            <a:r>
              <a:rPr lang="zh-CN" altLang="en-US" sz="1865" b="1">
                <a:solidFill>
                  <a:srgbClr val="412C7C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3" name="is1ide-文本框 37"/>
          <p:cNvSpPr txBox="1"/>
          <p:nvPr/>
        </p:nvSpPr>
        <p:spPr bwMode="auto">
          <a:xfrm>
            <a:off x="1770325" y="5307343"/>
            <a:ext cx="2213143" cy="5742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 defTabSz="609600">
              <a:lnSpc>
                <a:spcPct val="120000"/>
              </a:lnSpc>
              <a:defRPr/>
            </a:pP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</a:t>
            </a:r>
            <a:b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10" name="is1ide-文本框 34"/>
          <p:cNvSpPr txBox="1"/>
          <p:nvPr/>
        </p:nvSpPr>
        <p:spPr bwMode="auto">
          <a:xfrm>
            <a:off x="4989429" y="5024313"/>
            <a:ext cx="2213143" cy="2830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rmAutofit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 defTabSz="609600"/>
            <a:r>
              <a:rPr lang="zh-CN" altLang="en-US" sz="1865" b="1" dirty="0">
                <a:solidFill>
                  <a:srgbClr val="861419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1" name="is1ide-文本框 35"/>
          <p:cNvSpPr txBox="1"/>
          <p:nvPr/>
        </p:nvSpPr>
        <p:spPr bwMode="auto">
          <a:xfrm>
            <a:off x="4989429" y="5307343"/>
            <a:ext cx="2213143" cy="5742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 defTabSz="609600">
              <a:lnSpc>
                <a:spcPct val="120000"/>
              </a:lnSpc>
              <a:defRPr/>
            </a:pP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</a:t>
            </a:r>
            <a:b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8" name="is1ide-文本框 32"/>
          <p:cNvSpPr txBox="1"/>
          <p:nvPr/>
        </p:nvSpPr>
        <p:spPr bwMode="auto">
          <a:xfrm>
            <a:off x="8208533" y="5024313"/>
            <a:ext cx="2213143" cy="2830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rmAutofit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 defTabSz="609600"/>
            <a:r>
              <a:rPr lang="zh-CN" altLang="en-US" sz="1865" b="1" dirty="0">
                <a:solidFill>
                  <a:srgbClr val="D7576E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9" name="is1ide-文本框 33"/>
          <p:cNvSpPr txBox="1"/>
          <p:nvPr/>
        </p:nvSpPr>
        <p:spPr bwMode="auto">
          <a:xfrm>
            <a:off x="8208533" y="5307343"/>
            <a:ext cx="2213143" cy="5742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 defTabSz="609600">
              <a:lnSpc>
                <a:spcPct val="120000"/>
              </a:lnSpc>
              <a:defRPr/>
            </a:pP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</a:t>
            </a:r>
            <a:b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45" name="MH_Entry_1">
            <a:hlinkClick r:id="rId6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2656" y="213343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135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" y="112425"/>
            <a:ext cx="907271" cy="897180"/>
          </a:xfrm>
          <a:prstGeom prst="rect">
            <a:avLst/>
          </a:prstGeom>
        </p:spPr>
      </p:pic>
      <p:sp>
        <p:nvSpPr>
          <p:cNvPr id="47" name="矩形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155" y="611067"/>
            <a:ext cx="2555875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  <p:sp>
        <p:nvSpPr>
          <p:cNvPr id="48" name="Shape 980"/>
          <p:cNvSpPr/>
          <p:nvPr/>
        </p:nvSpPr>
        <p:spPr>
          <a:xfrm>
            <a:off x="338891" y="375664"/>
            <a:ext cx="600813" cy="57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 animBg="1"/>
      <p:bldP spid="28" grpId="0" animBg="1"/>
      <p:bldP spid="12" grpId="0"/>
      <p:bldP spid="13" grpId="0"/>
      <p:bldP spid="10" grpId="0"/>
      <p:bldP spid="11" grpId="0"/>
      <p:bldP spid="8" grpId="0"/>
      <p:bldP spid="9" grpId="0"/>
      <p:bldP spid="45" grpId="0"/>
      <p:bldP spid="47" grpId="0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ïšḻïďê-Pentagon 29"/>
          <p:cNvSpPr/>
          <p:nvPr/>
        </p:nvSpPr>
        <p:spPr>
          <a:xfrm flipH="1">
            <a:off x="720652" y="2420889"/>
            <a:ext cx="2722944" cy="1598359"/>
          </a:xfrm>
          <a:prstGeom prst="homePlat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2" name="ïšḻïďê-文本框 103"/>
          <p:cNvSpPr txBox="1"/>
          <p:nvPr/>
        </p:nvSpPr>
        <p:spPr>
          <a:xfrm>
            <a:off x="911213" y="3284021"/>
            <a:ext cx="2371345" cy="523291"/>
          </a:xfrm>
          <a:prstGeom prst="rect">
            <a:avLst/>
          </a:prstGeom>
          <a:noFill/>
        </p:spPr>
        <p:txBody>
          <a:bodyPr wrap="square" lIns="96000" tIns="0" rIns="96000" bIns="0" anchor="ctr" anchorCtr="0">
            <a:normAutofit fontScale="850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565">
              <a:lnSpc>
                <a:spcPct val="120000"/>
              </a:lnSpc>
              <a:defRPr/>
            </a:pPr>
            <a:r>
              <a:rPr lang="zh-CN" altLang="en-US" sz="1335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335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335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33" name="ïšḻïďê-Rectangle 32"/>
          <p:cNvSpPr/>
          <p:nvPr/>
        </p:nvSpPr>
        <p:spPr>
          <a:xfrm>
            <a:off x="911213" y="3065476"/>
            <a:ext cx="2371345" cy="218547"/>
          </a:xfrm>
          <a:prstGeom prst="rect">
            <a:avLst/>
          </a:prstGeom>
        </p:spPr>
        <p:txBody>
          <a:bodyPr wrap="none" lIns="96000" tIns="0" rIns="96000" bIns="0">
            <a:normAutofit fontScale="77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565">
              <a:defRPr/>
            </a:pPr>
            <a:r>
              <a:rPr lang="zh-CN" altLang="en-US" sz="2135" b="1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34" name="ïšḻïďê-Freeform 33"/>
          <p:cNvSpPr>
            <a:spLocks noChangeAspect="1"/>
          </p:cNvSpPr>
          <p:nvPr/>
        </p:nvSpPr>
        <p:spPr bwMode="auto">
          <a:xfrm>
            <a:off x="2906035" y="2541612"/>
            <a:ext cx="376523" cy="425611"/>
          </a:xfrm>
          <a:custGeom>
            <a:avLst/>
            <a:gdLst>
              <a:gd name="connsiteX0" fmla="*/ 79065 w 268312"/>
              <a:gd name="connsiteY0" fmla="*/ 303213 h 336550"/>
              <a:gd name="connsiteX1" fmla="*/ 69850 w 268312"/>
              <a:gd name="connsiteY1" fmla="*/ 311945 h 336550"/>
              <a:gd name="connsiteX2" fmla="*/ 79065 w 268312"/>
              <a:gd name="connsiteY2" fmla="*/ 320676 h 336550"/>
              <a:gd name="connsiteX3" fmla="*/ 114610 w 268312"/>
              <a:gd name="connsiteY3" fmla="*/ 320676 h 336550"/>
              <a:gd name="connsiteX4" fmla="*/ 123825 w 268312"/>
              <a:gd name="connsiteY4" fmla="*/ 311945 h 336550"/>
              <a:gd name="connsiteX5" fmla="*/ 114610 w 268312"/>
              <a:gd name="connsiteY5" fmla="*/ 303213 h 336550"/>
              <a:gd name="connsiteX6" fmla="*/ 79065 w 268312"/>
              <a:gd name="connsiteY6" fmla="*/ 303213 h 336550"/>
              <a:gd name="connsiteX7" fmla="*/ 184235 w 268312"/>
              <a:gd name="connsiteY7" fmla="*/ 119063 h 336550"/>
              <a:gd name="connsiteX8" fmla="*/ 181644 w 268312"/>
              <a:gd name="connsiteY8" fmla="*/ 121725 h 336550"/>
              <a:gd name="connsiteX9" fmla="*/ 181644 w 268312"/>
              <a:gd name="connsiteY9" fmla="*/ 125717 h 336550"/>
              <a:gd name="connsiteX10" fmla="*/ 177759 w 268312"/>
              <a:gd name="connsiteY10" fmla="*/ 131039 h 336550"/>
              <a:gd name="connsiteX11" fmla="*/ 164808 w 268312"/>
              <a:gd name="connsiteY11" fmla="*/ 148339 h 336550"/>
              <a:gd name="connsiteX12" fmla="*/ 175169 w 268312"/>
              <a:gd name="connsiteY12" fmla="*/ 165638 h 336550"/>
              <a:gd name="connsiteX13" fmla="*/ 186825 w 268312"/>
              <a:gd name="connsiteY13" fmla="*/ 170961 h 336550"/>
              <a:gd name="connsiteX14" fmla="*/ 192005 w 268312"/>
              <a:gd name="connsiteY14" fmla="*/ 173622 h 336550"/>
              <a:gd name="connsiteX15" fmla="*/ 190710 w 268312"/>
              <a:gd name="connsiteY15" fmla="*/ 185598 h 336550"/>
              <a:gd name="connsiteX16" fmla="*/ 181644 w 268312"/>
              <a:gd name="connsiteY16" fmla="*/ 186929 h 336550"/>
              <a:gd name="connsiteX17" fmla="*/ 169989 w 268312"/>
              <a:gd name="connsiteY17" fmla="*/ 182937 h 336550"/>
              <a:gd name="connsiteX18" fmla="*/ 166103 w 268312"/>
              <a:gd name="connsiteY18" fmla="*/ 184268 h 336550"/>
              <a:gd name="connsiteX19" fmla="*/ 164808 w 268312"/>
              <a:gd name="connsiteY19" fmla="*/ 190921 h 336550"/>
              <a:gd name="connsiteX20" fmla="*/ 166103 w 268312"/>
              <a:gd name="connsiteY20" fmla="*/ 196244 h 336550"/>
              <a:gd name="connsiteX21" fmla="*/ 177759 w 268312"/>
              <a:gd name="connsiteY21" fmla="*/ 198905 h 336550"/>
              <a:gd name="connsiteX22" fmla="*/ 180349 w 268312"/>
              <a:gd name="connsiteY22" fmla="*/ 202898 h 336550"/>
              <a:gd name="connsiteX23" fmla="*/ 180349 w 268312"/>
              <a:gd name="connsiteY23" fmla="*/ 206890 h 336550"/>
              <a:gd name="connsiteX24" fmla="*/ 182939 w 268312"/>
              <a:gd name="connsiteY24" fmla="*/ 209551 h 336550"/>
              <a:gd name="connsiteX25" fmla="*/ 189415 w 268312"/>
              <a:gd name="connsiteY25" fmla="*/ 209551 h 336550"/>
              <a:gd name="connsiteX26" fmla="*/ 192005 w 268312"/>
              <a:gd name="connsiteY26" fmla="*/ 206890 h 336550"/>
              <a:gd name="connsiteX27" fmla="*/ 192005 w 268312"/>
              <a:gd name="connsiteY27" fmla="*/ 201567 h 336550"/>
              <a:gd name="connsiteX28" fmla="*/ 194595 w 268312"/>
              <a:gd name="connsiteY28" fmla="*/ 197575 h 336550"/>
              <a:gd name="connsiteX29" fmla="*/ 204956 w 268312"/>
              <a:gd name="connsiteY29" fmla="*/ 190921 h 336550"/>
              <a:gd name="connsiteX30" fmla="*/ 199775 w 268312"/>
              <a:gd name="connsiteY30" fmla="*/ 160315 h 336550"/>
              <a:gd name="connsiteX31" fmla="*/ 188120 w 268312"/>
              <a:gd name="connsiteY31" fmla="*/ 154992 h 336550"/>
              <a:gd name="connsiteX32" fmla="*/ 182939 w 268312"/>
              <a:gd name="connsiteY32" fmla="*/ 152331 h 336550"/>
              <a:gd name="connsiteX33" fmla="*/ 184235 w 268312"/>
              <a:gd name="connsiteY33" fmla="*/ 141685 h 336550"/>
              <a:gd name="connsiteX34" fmla="*/ 188120 w 268312"/>
              <a:gd name="connsiteY34" fmla="*/ 141685 h 336550"/>
              <a:gd name="connsiteX35" fmla="*/ 201071 w 268312"/>
              <a:gd name="connsiteY35" fmla="*/ 144347 h 336550"/>
              <a:gd name="connsiteX36" fmla="*/ 204956 w 268312"/>
              <a:gd name="connsiteY36" fmla="*/ 143016 h 336550"/>
              <a:gd name="connsiteX37" fmla="*/ 207546 w 268312"/>
              <a:gd name="connsiteY37" fmla="*/ 135032 h 336550"/>
              <a:gd name="connsiteX38" fmla="*/ 204956 w 268312"/>
              <a:gd name="connsiteY38" fmla="*/ 132370 h 336550"/>
              <a:gd name="connsiteX39" fmla="*/ 197185 w 268312"/>
              <a:gd name="connsiteY39" fmla="*/ 129709 h 336550"/>
              <a:gd name="connsiteX40" fmla="*/ 193300 w 268312"/>
              <a:gd name="connsiteY40" fmla="*/ 124386 h 336550"/>
              <a:gd name="connsiteX41" fmla="*/ 186825 w 268312"/>
              <a:gd name="connsiteY41" fmla="*/ 119063 h 336550"/>
              <a:gd name="connsiteX42" fmla="*/ 184235 w 268312"/>
              <a:gd name="connsiteY42" fmla="*/ 119063 h 336550"/>
              <a:gd name="connsiteX43" fmla="*/ 187192 w 268312"/>
              <a:gd name="connsiteY43" fmla="*/ 84090 h 336550"/>
              <a:gd name="connsiteX44" fmla="*/ 244570 w 268312"/>
              <a:gd name="connsiteY44" fmla="*/ 107760 h 336550"/>
              <a:gd name="connsiteX45" fmla="*/ 244570 w 268312"/>
              <a:gd name="connsiteY45" fmla="*/ 222168 h 336550"/>
              <a:gd name="connsiteX46" fmla="*/ 145642 w 268312"/>
              <a:gd name="connsiteY46" fmla="*/ 234003 h 336550"/>
              <a:gd name="connsiteX47" fmla="*/ 111347 w 268312"/>
              <a:gd name="connsiteY47" fmla="*/ 243208 h 336550"/>
              <a:gd name="connsiteX48" fmla="*/ 110028 w 268312"/>
              <a:gd name="connsiteY48" fmla="*/ 237948 h 336550"/>
              <a:gd name="connsiteX49" fmla="*/ 127175 w 268312"/>
              <a:gd name="connsiteY49" fmla="*/ 218223 h 336550"/>
              <a:gd name="connsiteX50" fmla="*/ 125856 w 268312"/>
              <a:gd name="connsiteY50" fmla="*/ 218223 h 336550"/>
              <a:gd name="connsiteX51" fmla="*/ 129813 w 268312"/>
              <a:gd name="connsiteY51" fmla="*/ 107760 h 336550"/>
              <a:gd name="connsiteX52" fmla="*/ 187192 w 268312"/>
              <a:gd name="connsiteY52" fmla="*/ 84090 h 336550"/>
              <a:gd name="connsiteX53" fmla="*/ 36992 w 268312"/>
              <a:gd name="connsiteY53" fmla="*/ 0 h 336550"/>
              <a:gd name="connsiteX54" fmla="*/ 161179 w 268312"/>
              <a:gd name="connsiteY54" fmla="*/ 0 h 336550"/>
              <a:gd name="connsiteX55" fmla="*/ 196850 w 268312"/>
              <a:gd name="connsiteY55" fmla="*/ 36810 h 336550"/>
              <a:gd name="connsiteX56" fmla="*/ 196850 w 268312"/>
              <a:gd name="connsiteY56" fmla="*/ 67047 h 336550"/>
              <a:gd name="connsiteX57" fmla="*/ 187602 w 268312"/>
              <a:gd name="connsiteY57" fmla="*/ 67047 h 336550"/>
              <a:gd name="connsiteX58" fmla="*/ 178354 w 268312"/>
              <a:gd name="connsiteY58" fmla="*/ 67047 h 336550"/>
              <a:gd name="connsiteX59" fmla="*/ 178354 w 268312"/>
              <a:gd name="connsiteY59" fmla="*/ 60474 h 336550"/>
              <a:gd name="connsiteX60" fmla="*/ 178354 w 268312"/>
              <a:gd name="connsiteY60" fmla="*/ 59159 h 336550"/>
              <a:gd name="connsiteX61" fmla="*/ 169106 w 268312"/>
              <a:gd name="connsiteY61" fmla="*/ 48642 h 336550"/>
              <a:gd name="connsiteX62" fmla="*/ 29065 w 268312"/>
              <a:gd name="connsiteY62" fmla="*/ 48642 h 336550"/>
              <a:gd name="connsiteX63" fmla="*/ 19817 w 268312"/>
              <a:gd name="connsiteY63" fmla="*/ 59159 h 336550"/>
              <a:gd name="connsiteX64" fmla="*/ 19817 w 268312"/>
              <a:gd name="connsiteY64" fmla="*/ 278706 h 336550"/>
              <a:gd name="connsiteX65" fmla="*/ 29065 w 268312"/>
              <a:gd name="connsiteY65" fmla="*/ 287908 h 336550"/>
              <a:gd name="connsiteX66" fmla="*/ 169106 w 268312"/>
              <a:gd name="connsiteY66" fmla="*/ 287908 h 336550"/>
              <a:gd name="connsiteX67" fmla="*/ 178354 w 268312"/>
              <a:gd name="connsiteY67" fmla="*/ 278706 h 336550"/>
              <a:gd name="connsiteX68" fmla="*/ 178354 w 268312"/>
              <a:gd name="connsiteY68" fmla="*/ 261615 h 336550"/>
              <a:gd name="connsiteX69" fmla="*/ 187602 w 268312"/>
              <a:gd name="connsiteY69" fmla="*/ 262930 h 336550"/>
              <a:gd name="connsiteX70" fmla="*/ 196850 w 268312"/>
              <a:gd name="connsiteY70" fmla="*/ 261615 h 336550"/>
              <a:gd name="connsiteX71" fmla="*/ 196850 w 268312"/>
              <a:gd name="connsiteY71" fmla="*/ 299740 h 336550"/>
              <a:gd name="connsiteX72" fmla="*/ 161179 w 268312"/>
              <a:gd name="connsiteY72" fmla="*/ 336550 h 336550"/>
              <a:gd name="connsiteX73" fmla="*/ 36992 w 268312"/>
              <a:gd name="connsiteY73" fmla="*/ 336550 h 336550"/>
              <a:gd name="connsiteX74" fmla="*/ 0 w 268312"/>
              <a:gd name="connsiteY74" fmla="*/ 299740 h 336550"/>
              <a:gd name="connsiteX75" fmla="*/ 0 w 268312"/>
              <a:gd name="connsiteY75" fmla="*/ 36810 h 336550"/>
              <a:gd name="connsiteX76" fmla="*/ 36992 w 268312"/>
              <a:gd name="connsiteY76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68312" h="336550">
                <a:moveTo>
                  <a:pt x="79065" y="303213"/>
                </a:moveTo>
                <a:cubicBezTo>
                  <a:pt x="73799" y="303213"/>
                  <a:pt x="69850" y="306955"/>
                  <a:pt x="69850" y="311945"/>
                </a:cubicBezTo>
                <a:cubicBezTo>
                  <a:pt x="69850" y="316934"/>
                  <a:pt x="73799" y="320676"/>
                  <a:pt x="79065" y="320676"/>
                </a:cubicBezTo>
                <a:cubicBezTo>
                  <a:pt x="79065" y="320676"/>
                  <a:pt x="79065" y="320676"/>
                  <a:pt x="114610" y="320676"/>
                </a:cubicBezTo>
                <a:cubicBezTo>
                  <a:pt x="119875" y="320676"/>
                  <a:pt x="123825" y="316934"/>
                  <a:pt x="123825" y="311945"/>
                </a:cubicBezTo>
                <a:cubicBezTo>
                  <a:pt x="123825" y="306955"/>
                  <a:pt x="119875" y="303213"/>
                  <a:pt x="114610" y="303213"/>
                </a:cubicBezTo>
                <a:cubicBezTo>
                  <a:pt x="114610" y="303213"/>
                  <a:pt x="114610" y="303213"/>
                  <a:pt x="79065" y="303213"/>
                </a:cubicBezTo>
                <a:close/>
                <a:moveTo>
                  <a:pt x="184235" y="119063"/>
                </a:moveTo>
                <a:cubicBezTo>
                  <a:pt x="181644" y="119063"/>
                  <a:pt x="181644" y="119063"/>
                  <a:pt x="181644" y="121725"/>
                </a:cubicBezTo>
                <a:cubicBezTo>
                  <a:pt x="181644" y="121725"/>
                  <a:pt x="181644" y="121725"/>
                  <a:pt x="181644" y="125717"/>
                </a:cubicBezTo>
                <a:cubicBezTo>
                  <a:pt x="181644" y="129709"/>
                  <a:pt x="181644" y="129709"/>
                  <a:pt x="177759" y="131039"/>
                </a:cubicBezTo>
                <a:cubicBezTo>
                  <a:pt x="169989" y="133701"/>
                  <a:pt x="164808" y="139024"/>
                  <a:pt x="164808" y="148339"/>
                </a:cubicBezTo>
                <a:cubicBezTo>
                  <a:pt x="164808" y="156323"/>
                  <a:pt x="168694" y="161646"/>
                  <a:pt x="175169" y="165638"/>
                </a:cubicBezTo>
                <a:cubicBezTo>
                  <a:pt x="179054" y="168299"/>
                  <a:pt x="182939" y="169630"/>
                  <a:pt x="186825" y="170961"/>
                </a:cubicBezTo>
                <a:cubicBezTo>
                  <a:pt x="188120" y="172291"/>
                  <a:pt x="190710" y="172291"/>
                  <a:pt x="192005" y="173622"/>
                </a:cubicBezTo>
                <a:cubicBezTo>
                  <a:pt x="195890" y="177614"/>
                  <a:pt x="194595" y="182937"/>
                  <a:pt x="190710" y="185598"/>
                </a:cubicBezTo>
                <a:cubicBezTo>
                  <a:pt x="188120" y="186929"/>
                  <a:pt x="184235" y="186929"/>
                  <a:pt x="181644" y="186929"/>
                </a:cubicBezTo>
                <a:cubicBezTo>
                  <a:pt x="177759" y="185598"/>
                  <a:pt x="173874" y="184268"/>
                  <a:pt x="169989" y="182937"/>
                </a:cubicBezTo>
                <a:cubicBezTo>
                  <a:pt x="167398" y="181606"/>
                  <a:pt x="167398" y="181606"/>
                  <a:pt x="166103" y="184268"/>
                </a:cubicBezTo>
                <a:cubicBezTo>
                  <a:pt x="166103" y="186929"/>
                  <a:pt x="164808" y="188260"/>
                  <a:pt x="164808" y="190921"/>
                </a:cubicBezTo>
                <a:cubicBezTo>
                  <a:pt x="163513" y="193583"/>
                  <a:pt x="163513" y="194913"/>
                  <a:pt x="166103" y="196244"/>
                </a:cubicBezTo>
                <a:cubicBezTo>
                  <a:pt x="169989" y="197575"/>
                  <a:pt x="173874" y="198905"/>
                  <a:pt x="177759" y="198905"/>
                </a:cubicBezTo>
                <a:cubicBezTo>
                  <a:pt x="180349" y="198905"/>
                  <a:pt x="180349" y="198905"/>
                  <a:pt x="180349" y="202898"/>
                </a:cubicBezTo>
                <a:cubicBezTo>
                  <a:pt x="180349" y="204228"/>
                  <a:pt x="180349" y="205559"/>
                  <a:pt x="180349" y="206890"/>
                </a:cubicBezTo>
                <a:cubicBezTo>
                  <a:pt x="180349" y="208220"/>
                  <a:pt x="181644" y="209551"/>
                  <a:pt x="182939" y="209551"/>
                </a:cubicBezTo>
                <a:cubicBezTo>
                  <a:pt x="185530" y="209551"/>
                  <a:pt x="188120" y="209551"/>
                  <a:pt x="189415" y="209551"/>
                </a:cubicBezTo>
                <a:cubicBezTo>
                  <a:pt x="190710" y="209551"/>
                  <a:pt x="192005" y="208220"/>
                  <a:pt x="192005" y="206890"/>
                </a:cubicBezTo>
                <a:cubicBezTo>
                  <a:pt x="192005" y="205559"/>
                  <a:pt x="192005" y="202898"/>
                  <a:pt x="192005" y="201567"/>
                </a:cubicBezTo>
                <a:cubicBezTo>
                  <a:pt x="192005" y="198905"/>
                  <a:pt x="193300" y="198905"/>
                  <a:pt x="194595" y="197575"/>
                </a:cubicBezTo>
                <a:cubicBezTo>
                  <a:pt x="198480" y="196244"/>
                  <a:pt x="202366" y="193583"/>
                  <a:pt x="204956" y="190921"/>
                </a:cubicBezTo>
                <a:cubicBezTo>
                  <a:pt x="212726" y="180276"/>
                  <a:pt x="210136" y="166969"/>
                  <a:pt x="199775" y="160315"/>
                </a:cubicBezTo>
                <a:cubicBezTo>
                  <a:pt x="195890" y="157654"/>
                  <a:pt x="192005" y="156323"/>
                  <a:pt x="188120" y="154992"/>
                </a:cubicBezTo>
                <a:cubicBezTo>
                  <a:pt x="186825" y="153661"/>
                  <a:pt x="184235" y="153661"/>
                  <a:pt x="182939" y="152331"/>
                </a:cubicBezTo>
                <a:cubicBezTo>
                  <a:pt x="179054" y="148339"/>
                  <a:pt x="180349" y="144347"/>
                  <a:pt x="184235" y="141685"/>
                </a:cubicBezTo>
                <a:cubicBezTo>
                  <a:pt x="185530" y="141685"/>
                  <a:pt x="186825" y="141685"/>
                  <a:pt x="188120" y="141685"/>
                </a:cubicBezTo>
                <a:cubicBezTo>
                  <a:pt x="192005" y="141685"/>
                  <a:pt x="197185" y="141685"/>
                  <a:pt x="201071" y="144347"/>
                </a:cubicBezTo>
                <a:cubicBezTo>
                  <a:pt x="203661" y="145677"/>
                  <a:pt x="203661" y="145677"/>
                  <a:pt x="204956" y="143016"/>
                </a:cubicBezTo>
                <a:cubicBezTo>
                  <a:pt x="204956" y="140354"/>
                  <a:pt x="206251" y="137693"/>
                  <a:pt x="207546" y="135032"/>
                </a:cubicBezTo>
                <a:cubicBezTo>
                  <a:pt x="207546" y="133701"/>
                  <a:pt x="206251" y="132370"/>
                  <a:pt x="204956" y="132370"/>
                </a:cubicBezTo>
                <a:cubicBezTo>
                  <a:pt x="202366" y="131039"/>
                  <a:pt x="199775" y="129709"/>
                  <a:pt x="197185" y="129709"/>
                </a:cubicBezTo>
                <a:cubicBezTo>
                  <a:pt x="193300" y="128378"/>
                  <a:pt x="193300" y="128378"/>
                  <a:pt x="193300" y="124386"/>
                </a:cubicBezTo>
                <a:cubicBezTo>
                  <a:pt x="193300" y="119063"/>
                  <a:pt x="193300" y="119063"/>
                  <a:pt x="186825" y="119063"/>
                </a:cubicBezTo>
                <a:cubicBezTo>
                  <a:pt x="186825" y="119063"/>
                  <a:pt x="186825" y="119063"/>
                  <a:pt x="184235" y="119063"/>
                </a:cubicBezTo>
                <a:close/>
                <a:moveTo>
                  <a:pt x="187192" y="84090"/>
                </a:moveTo>
                <a:cubicBezTo>
                  <a:pt x="207967" y="84090"/>
                  <a:pt x="228741" y="91980"/>
                  <a:pt x="244570" y="107760"/>
                </a:cubicBezTo>
                <a:cubicBezTo>
                  <a:pt x="276226" y="139321"/>
                  <a:pt x="276226" y="190607"/>
                  <a:pt x="244570" y="222168"/>
                </a:cubicBezTo>
                <a:cubicBezTo>
                  <a:pt x="216870" y="248468"/>
                  <a:pt x="177299" y="252413"/>
                  <a:pt x="145642" y="234003"/>
                </a:cubicBezTo>
                <a:cubicBezTo>
                  <a:pt x="132452" y="243208"/>
                  <a:pt x="120580" y="244523"/>
                  <a:pt x="111347" y="243208"/>
                </a:cubicBezTo>
                <a:cubicBezTo>
                  <a:pt x="107390" y="243208"/>
                  <a:pt x="107390" y="239263"/>
                  <a:pt x="110028" y="237948"/>
                </a:cubicBezTo>
                <a:cubicBezTo>
                  <a:pt x="117942" y="234003"/>
                  <a:pt x="123218" y="224798"/>
                  <a:pt x="127175" y="218223"/>
                </a:cubicBezTo>
                <a:cubicBezTo>
                  <a:pt x="127175" y="218223"/>
                  <a:pt x="127175" y="218223"/>
                  <a:pt x="125856" y="218223"/>
                </a:cubicBezTo>
                <a:cubicBezTo>
                  <a:pt x="96838" y="186662"/>
                  <a:pt x="98157" y="138006"/>
                  <a:pt x="129813" y="107760"/>
                </a:cubicBezTo>
                <a:cubicBezTo>
                  <a:pt x="145642" y="91980"/>
                  <a:pt x="166417" y="84090"/>
                  <a:pt x="187192" y="84090"/>
                </a:cubicBezTo>
                <a:close/>
                <a:moveTo>
                  <a:pt x="36992" y="0"/>
                </a:moveTo>
                <a:cubicBezTo>
                  <a:pt x="36992" y="0"/>
                  <a:pt x="36992" y="0"/>
                  <a:pt x="161179" y="0"/>
                </a:cubicBezTo>
                <a:cubicBezTo>
                  <a:pt x="180997" y="0"/>
                  <a:pt x="196850" y="15776"/>
                  <a:pt x="196850" y="36810"/>
                </a:cubicBezTo>
                <a:cubicBezTo>
                  <a:pt x="196850" y="36810"/>
                  <a:pt x="196850" y="36810"/>
                  <a:pt x="196850" y="67047"/>
                </a:cubicBezTo>
                <a:cubicBezTo>
                  <a:pt x="194208" y="67047"/>
                  <a:pt x="191566" y="67047"/>
                  <a:pt x="187602" y="67047"/>
                </a:cubicBezTo>
                <a:cubicBezTo>
                  <a:pt x="184960" y="67047"/>
                  <a:pt x="180997" y="67047"/>
                  <a:pt x="178354" y="67047"/>
                </a:cubicBezTo>
                <a:cubicBezTo>
                  <a:pt x="178354" y="67047"/>
                  <a:pt x="178354" y="67047"/>
                  <a:pt x="178354" y="60474"/>
                </a:cubicBezTo>
                <a:cubicBezTo>
                  <a:pt x="178354" y="60474"/>
                  <a:pt x="178354" y="60474"/>
                  <a:pt x="178354" y="59159"/>
                </a:cubicBezTo>
                <a:cubicBezTo>
                  <a:pt x="178354" y="53900"/>
                  <a:pt x="174391" y="48642"/>
                  <a:pt x="169106" y="48642"/>
                </a:cubicBezTo>
                <a:cubicBezTo>
                  <a:pt x="169106" y="48642"/>
                  <a:pt x="169106" y="48642"/>
                  <a:pt x="29065" y="48642"/>
                </a:cubicBezTo>
                <a:cubicBezTo>
                  <a:pt x="23780" y="48642"/>
                  <a:pt x="19817" y="53900"/>
                  <a:pt x="19817" y="59159"/>
                </a:cubicBezTo>
                <a:cubicBezTo>
                  <a:pt x="19817" y="59159"/>
                  <a:pt x="19817" y="59159"/>
                  <a:pt x="19817" y="278706"/>
                </a:cubicBezTo>
                <a:cubicBezTo>
                  <a:pt x="19817" y="283964"/>
                  <a:pt x="23780" y="287908"/>
                  <a:pt x="29065" y="287908"/>
                </a:cubicBezTo>
                <a:cubicBezTo>
                  <a:pt x="29065" y="287908"/>
                  <a:pt x="29065" y="287908"/>
                  <a:pt x="169106" y="287908"/>
                </a:cubicBezTo>
                <a:cubicBezTo>
                  <a:pt x="174391" y="287908"/>
                  <a:pt x="178354" y="282650"/>
                  <a:pt x="178354" y="278706"/>
                </a:cubicBezTo>
                <a:cubicBezTo>
                  <a:pt x="178354" y="278706"/>
                  <a:pt x="178354" y="278706"/>
                  <a:pt x="178354" y="261615"/>
                </a:cubicBezTo>
                <a:cubicBezTo>
                  <a:pt x="180997" y="261615"/>
                  <a:pt x="184960" y="262930"/>
                  <a:pt x="187602" y="262930"/>
                </a:cubicBezTo>
                <a:cubicBezTo>
                  <a:pt x="191566" y="262930"/>
                  <a:pt x="194208" y="261615"/>
                  <a:pt x="196850" y="261615"/>
                </a:cubicBezTo>
                <a:cubicBezTo>
                  <a:pt x="196850" y="261615"/>
                  <a:pt x="196850" y="261615"/>
                  <a:pt x="196850" y="299740"/>
                </a:cubicBezTo>
                <a:cubicBezTo>
                  <a:pt x="196850" y="320774"/>
                  <a:pt x="180997" y="336550"/>
                  <a:pt x="161179" y="336550"/>
                </a:cubicBezTo>
                <a:cubicBezTo>
                  <a:pt x="161179" y="336550"/>
                  <a:pt x="161179" y="336550"/>
                  <a:pt x="36992" y="336550"/>
                </a:cubicBezTo>
                <a:cubicBezTo>
                  <a:pt x="17175" y="336550"/>
                  <a:pt x="0" y="320774"/>
                  <a:pt x="0" y="299740"/>
                </a:cubicBezTo>
                <a:cubicBezTo>
                  <a:pt x="0" y="299740"/>
                  <a:pt x="0" y="299740"/>
                  <a:pt x="0" y="36810"/>
                </a:cubicBezTo>
                <a:cubicBezTo>
                  <a:pt x="0" y="15776"/>
                  <a:pt x="17175" y="0"/>
                  <a:pt x="369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565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36" name="ïšḻïďê-文本框 44"/>
          <p:cNvSpPr txBox="1"/>
          <p:nvPr/>
        </p:nvSpPr>
        <p:spPr bwMode="auto">
          <a:xfrm>
            <a:off x="1102755" y="4516577"/>
            <a:ext cx="2179803" cy="278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0">
            <a:normAutofit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r" defTabSz="1218565"/>
            <a:r>
              <a:rPr lang="zh-CN" altLang="en-US" sz="1865" b="1">
                <a:solidFill>
                  <a:srgbClr val="412C7C"/>
                </a:solidFill>
                <a:latin typeface="Calibri" panose="020F0502020204030204"/>
                <a:ea typeface="等线" panose="02010600030101010101" charset="-122"/>
              </a:rPr>
              <a:t>关键词</a:t>
            </a:r>
          </a:p>
        </p:txBody>
      </p:sp>
      <p:sp>
        <p:nvSpPr>
          <p:cNvPr id="37" name="ïšḻïďê-文本框 45"/>
          <p:cNvSpPr txBox="1"/>
          <p:nvPr/>
        </p:nvSpPr>
        <p:spPr bwMode="auto">
          <a:xfrm>
            <a:off x="1102755" y="4795343"/>
            <a:ext cx="2179803" cy="565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565">
              <a:lnSpc>
                <a:spcPct val="120000"/>
              </a:lnSpc>
              <a:defRPr/>
            </a:pP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</a:t>
            </a:r>
          </a:p>
        </p:txBody>
      </p:sp>
      <p:sp>
        <p:nvSpPr>
          <p:cNvPr id="22" name="ïšḻïďê-Rectangle 21"/>
          <p:cNvSpPr/>
          <p:nvPr/>
        </p:nvSpPr>
        <p:spPr>
          <a:xfrm>
            <a:off x="6254258" y="2420888"/>
            <a:ext cx="2260540" cy="15983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8" name="ïšḻïďê-文本框 92"/>
          <p:cNvSpPr txBox="1"/>
          <p:nvPr/>
        </p:nvSpPr>
        <p:spPr>
          <a:xfrm>
            <a:off x="6174374" y="3284020"/>
            <a:ext cx="2420309" cy="523291"/>
          </a:xfrm>
          <a:prstGeom prst="rect">
            <a:avLst/>
          </a:prstGeom>
          <a:noFill/>
        </p:spPr>
        <p:txBody>
          <a:bodyPr wrap="square" lIns="96000" tIns="0" rIns="96000" bIns="0" anchor="ctr" anchorCtr="0">
            <a:normAutofit fontScale="850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lnSpc>
                <a:spcPct val="120000"/>
              </a:lnSpc>
              <a:defRPr/>
            </a:pPr>
            <a:r>
              <a:rPr lang="zh-CN" altLang="en-US" sz="1335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335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335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29" name="ïšḻïďê-Rectangle 28"/>
          <p:cNvSpPr/>
          <p:nvPr/>
        </p:nvSpPr>
        <p:spPr>
          <a:xfrm>
            <a:off x="6174374" y="3065476"/>
            <a:ext cx="2420309" cy="218545"/>
          </a:xfrm>
          <a:prstGeom prst="rect">
            <a:avLst/>
          </a:prstGeom>
        </p:spPr>
        <p:txBody>
          <a:bodyPr wrap="none" lIns="96000" tIns="0" rIns="96000" bIns="0">
            <a:normAutofit fontScale="77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r>
              <a:rPr lang="zh-CN" altLang="en-US" sz="2135" b="1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4" name="ïšḻïďê-Freeform 23"/>
          <p:cNvSpPr/>
          <p:nvPr/>
        </p:nvSpPr>
        <p:spPr bwMode="auto">
          <a:xfrm>
            <a:off x="7181501" y="2554243"/>
            <a:ext cx="406055" cy="400348"/>
          </a:xfrm>
          <a:custGeom>
            <a:avLst/>
            <a:gdLst>
              <a:gd name="connsiteX0" fmla="*/ 266595 w 338128"/>
              <a:gd name="connsiteY0" fmla="*/ 260350 h 333375"/>
              <a:gd name="connsiteX1" fmla="*/ 258340 w 338128"/>
              <a:gd name="connsiteY1" fmla="*/ 262820 h 333375"/>
              <a:gd name="connsiteX2" fmla="*/ 255588 w 338128"/>
              <a:gd name="connsiteY2" fmla="*/ 271463 h 333375"/>
              <a:gd name="connsiteX3" fmla="*/ 276226 w 338128"/>
              <a:gd name="connsiteY3" fmla="*/ 271463 h 333375"/>
              <a:gd name="connsiteX4" fmla="*/ 273475 w 338128"/>
              <a:gd name="connsiteY4" fmla="*/ 262820 h 333375"/>
              <a:gd name="connsiteX5" fmla="*/ 266595 w 338128"/>
              <a:gd name="connsiteY5" fmla="*/ 260350 h 333375"/>
              <a:gd name="connsiteX6" fmla="*/ 61119 w 338128"/>
              <a:gd name="connsiteY6" fmla="*/ 260350 h 333375"/>
              <a:gd name="connsiteX7" fmla="*/ 51859 w 338128"/>
              <a:gd name="connsiteY7" fmla="*/ 264319 h 333375"/>
              <a:gd name="connsiteX8" fmla="*/ 49213 w 338128"/>
              <a:gd name="connsiteY8" fmla="*/ 276225 h 333375"/>
              <a:gd name="connsiteX9" fmla="*/ 51859 w 338128"/>
              <a:gd name="connsiteY9" fmla="*/ 288131 h 333375"/>
              <a:gd name="connsiteX10" fmla="*/ 61119 w 338128"/>
              <a:gd name="connsiteY10" fmla="*/ 292100 h 333375"/>
              <a:gd name="connsiteX11" fmla="*/ 70380 w 338128"/>
              <a:gd name="connsiteY11" fmla="*/ 288131 h 333375"/>
              <a:gd name="connsiteX12" fmla="*/ 73026 w 338128"/>
              <a:gd name="connsiteY12" fmla="*/ 276225 h 333375"/>
              <a:gd name="connsiteX13" fmla="*/ 70380 w 338128"/>
              <a:gd name="connsiteY13" fmla="*/ 264319 h 333375"/>
              <a:gd name="connsiteX14" fmla="*/ 61119 w 338128"/>
              <a:gd name="connsiteY14" fmla="*/ 260350 h 333375"/>
              <a:gd name="connsiteX15" fmla="*/ 169863 w 338128"/>
              <a:gd name="connsiteY15" fmla="*/ 250825 h 333375"/>
              <a:gd name="connsiteX16" fmla="*/ 182563 w 338128"/>
              <a:gd name="connsiteY16" fmla="*/ 250825 h 333375"/>
              <a:gd name="connsiteX17" fmla="*/ 182563 w 338128"/>
              <a:gd name="connsiteY17" fmla="*/ 301625 h 333375"/>
              <a:gd name="connsiteX18" fmla="*/ 169863 w 338128"/>
              <a:gd name="connsiteY18" fmla="*/ 301625 h 333375"/>
              <a:gd name="connsiteX19" fmla="*/ 265250 w 338128"/>
              <a:gd name="connsiteY19" fmla="*/ 249237 h 333375"/>
              <a:gd name="connsiteX20" fmla="*/ 283665 w 338128"/>
              <a:gd name="connsiteY20" fmla="*/ 257095 h 333375"/>
              <a:gd name="connsiteX21" fmla="*/ 288926 w 338128"/>
              <a:gd name="connsiteY21" fmla="*/ 279360 h 333375"/>
              <a:gd name="connsiteX22" fmla="*/ 256042 w 338128"/>
              <a:gd name="connsiteY22" fmla="*/ 279360 h 333375"/>
              <a:gd name="connsiteX23" fmla="*/ 258673 w 338128"/>
              <a:gd name="connsiteY23" fmla="*/ 288528 h 333375"/>
              <a:gd name="connsiteX24" fmla="*/ 266565 w 338128"/>
              <a:gd name="connsiteY24" fmla="*/ 292457 h 333375"/>
              <a:gd name="connsiteX25" fmla="*/ 271826 w 338128"/>
              <a:gd name="connsiteY25" fmla="*/ 289838 h 333375"/>
              <a:gd name="connsiteX26" fmla="*/ 275773 w 338128"/>
              <a:gd name="connsiteY26" fmla="*/ 284599 h 333375"/>
              <a:gd name="connsiteX27" fmla="*/ 288926 w 338128"/>
              <a:gd name="connsiteY27" fmla="*/ 287218 h 333375"/>
              <a:gd name="connsiteX28" fmla="*/ 281034 w 338128"/>
              <a:gd name="connsiteY28" fmla="*/ 297696 h 333375"/>
              <a:gd name="connsiteX29" fmla="*/ 266565 w 338128"/>
              <a:gd name="connsiteY29" fmla="*/ 301625 h 333375"/>
              <a:gd name="connsiteX30" fmla="*/ 246834 w 338128"/>
              <a:gd name="connsiteY30" fmla="*/ 293767 h 333375"/>
              <a:gd name="connsiteX31" fmla="*/ 242888 w 338128"/>
              <a:gd name="connsiteY31" fmla="*/ 275431 h 333375"/>
              <a:gd name="connsiteX32" fmla="*/ 249465 w 338128"/>
              <a:gd name="connsiteY32" fmla="*/ 255786 h 333375"/>
              <a:gd name="connsiteX33" fmla="*/ 265250 w 338128"/>
              <a:gd name="connsiteY33" fmla="*/ 249237 h 333375"/>
              <a:gd name="connsiteX34" fmla="*/ 221026 w 338128"/>
              <a:gd name="connsiteY34" fmla="*/ 249237 h 333375"/>
              <a:gd name="connsiteX35" fmla="*/ 228919 w 338128"/>
              <a:gd name="connsiteY35" fmla="*/ 250580 h 333375"/>
              <a:gd name="connsiteX36" fmla="*/ 234180 w 338128"/>
              <a:gd name="connsiteY36" fmla="*/ 254610 h 333375"/>
              <a:gd name="connsiteX37" fmla="*/ 238126 w 338128"/>
              <a:gd name="connsiteY37" fmla="*/ 261327 h 333375"/>
              <a:gd name="connsiteX38" fmla="*/ 238126 w 338128"/>
              <a:gd name="connsiteY38" fmla="*/ 269386 h 333375"/>
              <a:gd name="connsiteX39" fmla="*/ 238126 w 338128"/>
              <a:gd name="connsiteY39" fmla="*/ 301625 h 333375"/>
              <a:gd name="connsiteX40" fmla="*/ 224973 w 338128"/>
              <a:gd name="connsiteY40" fmla="*/ 301625 h 333375"/>
              <a:gd name="connsiteX41" fmla="*/ 224973 w 338128"/>
              <a:gd name="connsiteY41" fmla="*/ 276103 h 333375"/>
              <a:gd name="connsiteX42" fmla="*/ 223657 w 338128"/>
              <a:gd name="connsiteY42" fmla="*/ 265357 h 333375"/>
              <a:gd name="connsiteX43" fmla="*/ 221026 w 338128"/>
              <a:gd name="connsiteY43" fmla="*/ 261327 h 333375"/>
              <a:gd name="connsiteX44" fmla="*/ 217080 w 338128"/>
              <a:gd name="connsiteY44" fmla="*/ 259983 h 333375"/>
              <a:gd name="connsiteX45" fmla="*/ 210503 w 338128"/>
              <a:gd name="connsiteY45" fmla="*/ 261327 h 333375"/>
              <a:gd name="connsiteX46" fmla="*/ 206557 w 338128"/>
              <a:gd name="connsiteY46" fmla="*/ 266700 h 333375"/>
              <a:gd name="connsiteX47" fmla="*/ 205241 w 338128"/>
              <a:gd name="connsiteY47" fmla="*/ 278789 h 333375"/>
              <a:gd name="connsiteX48" fmla="*/ 205241 w 338128"/>
              <a:gd name="connsiteY48" fmla="*/ 301625 h 333375"/>
              <a:gd name="connsiteX49" fmla="*/ 192088 w 338128"/>
              <a:gd name="connsiteY49" fmla="*/ 301625 h 333375"/>
              <a:gd name="connsiteX50" fmla="*/ 192088 w 338128"/>
              <a:gd name="connsiteY50" fmla="*/ 250580 h 333375"/>
              <a:gd name="connsiteX51" fmla="*/ 203926 w 338128"/>
              <a:gd name="connsiteY51" fmla="*/ 250580 h 333375"/>
              <a:gd name="connsiteX52" fmla="*/ 203926 w 338128"/>
              <a:gd name="connsiteY52" fmla="*/ 258640 h 333375"/>
              <a:gd name="connsiteX53" fmla="*/ 221026 w 338128"/>
              <a:gd name="connsiteY53" fmla="*/ 249237 h 333375"/>
              <a:gd name="connsiteX54" fmla="*/ 122601 w 338128"/>
              <a:gd name="connsiteY54" fmla="*/ 249237 h 333375"/>
              <a:gd name="connsiteX55" fmla="*/ 130493 w 338128"/>
              <a:gd name="connsiteY55" fmla="*/ 250580 h 333375"/>
              <a:gd name="connsiteX56" fmla="*/ 135755 w 338128"/>
              <a:gd name="connsiteY56" fmla="*/ 254610 h 333375"/>
              <a:gd name="connsiteX57" fmla="*/ 138385 w 338128"/>
              <a:gd name="connsiteY57" fmla="*/ 261327 h 333375"/>
              <a:gd name="connsiteX58" fmla="*/ 139701 w 338128"/>
              <a:gd name="connsiteY58" fmla="*/ 269386 h 333375"/>
              <a:gd name="connsiteX59" fmla="*/ 139701 w 338128"/>
              <a:gd name="connsiteY59" fmla="*/ 301625 h 333375"/>
              <a:gd name="connsiteX60" fmla="*/ 126547 w 338128"/>
              <a:gd name="connsiteY60" fmla="*/ 301625 h 333375"/>
              <a:gd name="connsiteX61" fmla="*/ 126547 w 338128"/>
              <a:gd name="connsiteY61" fmla="*/ 276103 h 333375"/>
              <a:gd name="connsiteX62" fmla="*/ 125232 w 338128"/>
              <a:gd name="connsiteY62" fmla="*/ 265357 h 333375"/>
              <a:gd name="connsiteX63" fmla="*/ 122601 w 338128"/>
              <a:gd name="connsiteY63" fmla="*/ 261327 h 333375"/>
              <a:gd name="connsiteX64" fmla="*/ 117339 w 338128"/>
              <a:gd name="connsiteY64" fmla="*/ 259983 h 333375"/>
              <a:gd name="connsiteX65" fmla="*/ 112078 w 338128"/>
              <a:gd name="connsiteY65" fmla="*/ 261327 h 333375"/>
              <a:gd name="connsiteX66" fmla="*/ 108132 w 338128"/>
              <a:gd name="connsiteY66" fmla="*/ 266700 h 333375"/>
              <a:gd name="connsiteX67" fmla="*/ 106816 w 338128"/>
              <a:gd name="connsiteY67" fmla="*/ 278789 h 333375"/>
              <a:gd name="connsiteX68" fmla="*/ 106816 w 338128"/>
              <a:gd name="connsiteY68" fmla="*/ 301625 h 333375"/>
              <a:gd name="connsiteX69" fmla="*/ 93663 w 338128"/>
              <a:gd name="connsiteY69" fmla="*/ 301625 h 333375"/>
              <a:gd name="connsiteX70" fmla="*/ 93663 w 338128"/>
              <a:gd name="connsiteY70" fmla="*/ 250580 h 333375"/>
              <a:gd name="connsiteX71" fmla="*/ 106816 w 338128"/>
              <a:gd name="connsiteY71" fmla="*/ 250580 h 333375"/>
              <a:gd name="connsiteX72" fmla="*/ 106816 w 338128"/>
              <a:gd name="connsiteY72" fmla="*/ 258640 h 333375"/>
              <a:gd name="connsiteX73" fmla="*/ 122601 w 338128"/>
              <a:gd name="connsiteY73" fmla="*/ 249237 h 333375"/>
              <a:gd name="connsiteX74" fmla="*/ 61119 w 338128"/>
              <a:gd name="connsiteY74" fmla="*/ 249237 h 333375"/>
              <a:gd name="connsiteX75" fmla="*/ 79455 w 338128"/>
              <a:gd name="connsiteY75" fmla="*/ 257095 h 333375"/>
              <a:gd name="connsiteX76" fmla="*/ 87313 w 338128"/>
              <a:gd name="connsiteY76" fmla="*/ 275431 h 333375"/>
              <a:gd name="connsiteX77" fmla="*/ 79455 w 338128"/>
              <a:gd name="connsiteY77" fmla="*/ 293767 h 333375"/>
              <a:gd name="connsiteX78" fmla="*/ 61119 w 338128"/>
              <a:gd name="connsiteY78" fmla="*/ 301625 h 333375"/>
              <a:gd name="connsiteX79" fmla="*/ 48022 w 338128"/>
              <a:gd name="connsiteY79" fmla="*/ 299006 h 333375"/>
              <a:gd name="connsiteX80" fmla="*/ 38854 w 338128"/>
              <a:gd name="connsiteY80" fmla="*/ 289838 h 333375"/>
              <a:gd name="connsiteX81" fmla="*/ 34925 w 338128"/>
              <a:gd name="connsiteY81" fmla="*/ 275431 h 333375"/>
              <a:gd name="connsiteX82" fmla="*/ 38854 w 338128"/>
              <a:gd name="connsiteY82" fmla="*/ 262334 h 333375"/>
              <a:gd name="connsiteX83" fmla="*/ 48022 w 338128"/>
              <a:gd name="connsiteY83" fmla="*/ 253166 h 333375"/>
              <a:gd name="connsiteX84" fmla="*/ 61119 w 338128"/>
              <a:gd name="connsiteY84" fmla="*/ 249237 h 333375"/>
              <a:gd name="connsiteX85" fmla="*/ 169863 w 338128"/>
              <a:gd name="connsiteY85" fmla="*/ 231775 h 333375"/>
              <a:gd name="connsiteX86" fmla="*/ 182563 w 338128"/>
              <a:gd name="connsiteY86" fmla="*/ 231775 h 333375"/>
              <a:gd name="connsiteX87" fmla="*/ 182563 w 338128"/>
              <a:gd name="connsiteY87" fmla="*/ 244475 h 333375"/>
              <a:gd name="connsiteX88" fmla="*/ 169863 w 338128"/>
              <a:gd name="connsiteY88" fmla="*/ 244475 h 333375"/>
              <a:gd name="connsiteX89" fmla="*/ 147638 w 338128"/>
              <a:gd name="connsiteY89" fmla="*/ 231775 h 333375"/>
              <a:gd name="connsiteX90" fmla="*/ 161926 w 338128"/>
              <a:gd name="connsiteY90" fmla="*/ 231775 h 333375"/>
              <a:gd name="connsiteX91" fmla="*/ 161926 w 338128"/>
              <a:gd name="connsiteY91" fmla="*/ 301625 h 333375"/>
              <a:gd name="connsiteX92" fmla="*/ 147638 w 338128"/>
              <a:gd name="connsiteY92" fmla="*/ 301625 h 333375"/>
              <a:gd name="connsiteX93" fmla="*/ 35674 w 338128"/>
              <a:gd name="connsiteY93" fmla="*/ 217487 h 333375"/>
              <a:gd name="connsiteX94" fmla="*/ 23813 w 338128"/>
              <a:gd name="connsiteY94" fmla="*/ 229159 h 333375"/>
              <a:gd name="connsiteX95" fmla="*/ 23813 w 338128"/>
              <a:gd name="connsiteY95" fmla="*/ 297891 h 333375"/>
              <a:gd name="connsiteX96" fmla="*/ 35674 w 338128"/>
              <a:gd name="connsiteY96" fmla="*/ 309562 h 333375"/>
              <a:gd name="connsiteX97" fmla="*/ 291352 w 338128"/>
              <a:gd name="connsiteY97" fmla="*/ 309562 h 333375"/>
              <a:gd name="connsiteX98" fmla="*/ 303213 w 338128"/>
              <a:gd name="connsiteY98" fmla="*/ 297891 h 333375"/>
              <a:gd name="connsiteX99" fmla="*/ 303213 w 338128"/>
              <a:gd name="connsiteY99" fmla="*/ 229159 h 333375"/>
              <a:gd name="connsiteX100" fmla="*/ 291352 w 338128"/>
              <a:gd name="connsiteY100" fmla="*/ 217487 h 333375"/>
              <a:gd name="connsiteX101" fmla="*/ 167323 w 338128"/>
              <a:gd name="connsiteY101" fmla="*/ 188595 h 333375"/>
              <a:gd name="connsiteX102" fmla="*/ 157163 w 338128"/>
              <a:gd name="connsiteY102" fmla="*/ 193675 h 333375"/>
              <a:gd name="connsiteX103" fmla="*/ 169863 w 338128"/>
              <a:gd name="connsiteY103" fmla="*/ 193675 h 333375"/>
              <a:gd name="connsiteX104" fmla="*/ 167323 w 338128"/>
              <a:gd name="connsiteY104" fmla="*/ 188595 h 333375"/>
              <a:gd name="connsiteX105" fmla="*/ 275321 w 338128"/>
              <a:gd name="connsiteY105" fmla="*/ 76200 h 333375"/>
              <a:gd name="connsiteX106" fmla="*/ 287151 w 338128"/>
              <a:gd name="connsiteY106" fmla="*/ 81459 h 333375"/>
              <a:gd name="connsiteX107" fmla="*/ 288465 w 338128"/>
              <a:gd name="connsiteY107" fmla="*/ 93291 h 333375"/>
              <a:gd name="connsiteX108" fmla="*/ 287151 w 338128"/>
              <a:gd name="connsiteY108" fmla="*/ 95920 h 333375"/>
              <a:gd name="connsiteX109" fmla="*/ 331840 w 338128"/>
              <a:gd name="connsiteY109" fmla="*/ 118269 h 333375"/>
              <a:gd name="connsiteX110" fmla="*/ 337097 w 338128"/>
              <a:gd name="connsiteY110" fmla="*/ 132730 h 333375"/>
              <a:gd name="connsiteX111" fmla="*/ 326582 w 338128"/>
              <a:gd name="connsiteY111" fmla="*/ 153765 h 333375"/>
              <a:gd name="connsiteX112" fmla="*/ 321325 w 338128"/>
              <a:gd name="connsiteY112" fmla="*/ 159023 h 333375"/>
              <a:gd name="connsiteX113" fmla="*/ 312124 w 338128"/>
              <a:gd name="connsiteY113" fmla="*/ 159023 h 333375"/>
              <a:gd name="connsiteX114" fmla="*/ 267435 w 338128"/>
              <a:gd name="connsiteY114" fmla="*/ 136674 h 333375"/>
              <a:gd name="connsiteX115" fmla="*/ 256920 w 338128"/>
              <a:gd name="connsiteY115" fmla="*/ 143248 h 333375"/>
              <a:gd name="connsiteX116" fmla="*/ 246405 w 338128"/>
              <a:gd name="connsiteY116" fmla="*/ 137989 h 333375"/>
              <a:gd name="connsiteX117" fmla="*/ 220117 w 338128"/>
              <a:gd name="connsiteY117" fmla="*/ 99864 h 333375"/>
              <a:gd name="connsiteX118" fmla="*/ 220117 w 338128"/>
              <a:gd name="connsiteY118" fmla="*/ 86717 h 333375"/>
              <a:gd name="connsiteX119" fmla="*/ 229318 w 338128"/>
              <a:gd name="connsiteY119" fmla="*/ 80144 h 333375"/>
              <a:gd name="connsiteX120" fmla="*/ 166150 w 338128"/>
              <a:gd name="connsiteY120" fmla="*/ 0 h 333375"/>
              <a:gd name="connsiteX121" fmla="*/ 274279 w 338128"/>
              <a:gd name="connsiteY121" fmla="*/ 59062 h 333375"/>
              <a:gd name="connsiteX122" fmla="*/ 247906 w 338128"/>
              <a:gd name="connsiteY122" fmla="*/ 61687 h 333375"/>
              <a:gd name="connsiteX123" fmla="*/ 172743 w 338128"/>
              <a:gd name="connsiteY123" fmla="*/ 23625 h 333375"/>
              <a:gd name="connsiteX124" fmla="*/ 170106 w 338128"/>
              <a:gd name="connsiteY124" fmla="*/ 24937 h 333375"/>
              <a:gd name="connsiteX125" fmla="*/ 174061 w 338128"/>
              <a:gd name="connsiteY125" fmla="*/ 34125 h 333375"/>
              <a:gd name="connsiteX126" fmla="*/ 170106 w 338128"/>
              <a:gd name="connsiteY126" fmla="*/ 40687 h 333375"/>
              <a:gd name="connsiteX127" fmla="*/ 160875 w 338128"/>
              <a:gd name="connsiteY127" fmla="*/ 31500 h 333375"/>
              <a:gd name="connsiteX128" fmla="*/ 154282 w 338128"/>
              <a:gd name="connsiteY128" fmla="*/ 27562 h 333375"/>
              <a:gd name="connsiteX129" fmla="*/ 145051 w 338128"/>
              <a:gd name="connsiteY129" fmla="*/ 30187 h 333375"/>
              <a:gd name="connsiteX130" fmla="*/ 135821 w 338128"/>
              <a:gd name="connsiteY130" fmla="*/ 32812 h 333375"/>
              <a:gd name="connsiteX131" fmla="*/ 122634 w 338128"/>
              <a:gd name="connsiteY131" fmla="*/ 39375 h 333375"/>
              <a:gd name="connsiteX132" fmla="*/ 127909 w 338128"/>
              <a:gd name="connsiteY132" fmla="*/ 44625 h 333375"/>
              <a:gd name="connsiteX133" fmla="*/ 139777 w 338128"/>
              <a:gd name="connsiteY133" fmla="*/ 43312 h 333375"/>
              <a:gd name="connsiteX134" fmla="*/ 149007 w 338128"/>
              <a:gd name="connsiteY134" fmla="*/ 44625 h 333375"/>
              <a:gd name="connsiteX135" fmla="*/ 152963 w 338128"/>
              <a:gd name="connsiteY135" fmla="*/ 53812 h 333375"/>
              <a:gd name="connsiteX136" fmla="*/ 155600 w 338128"/>
              <a:gd name="connsiteY136" fmla="*/ 63000 h 333375"/>
              <a:gd name="connsiteX137" fmla="*/ 156919 w 338128"/>
              <a:gd name="connsiteY137" fmla="*/ 68250 h 333375"/>
              <a:gd name="connsiteX138" fmla="*/ 160875 w 338128"/>
              <a:gd name="connsiteY138" fmla="*/ 65625 h 333375"/>
              <a:gd name="connsiteX139" fmla="*/ 170106 w 338128"/>
              <a:gd name="connsiteY139" fmla="*/ 74812 h 333375"/>
              <a:gd name="connsiteX140" fmla="*/ 159556 w 338128"/>
              <a:gd name="connsiteY140" fmla="*/ 82688 h 333375"/>
              <a:gd name="connsiteX141" fmla="*/ 143733 w 338128"/>
              <a:gd name="connsiteY141" fmla="*/ 72187 h 333375"/>
              <a:gd name="connsiteX142" fmla="*/ 126590 w 338128"/>
              <a:gd name="connsiteY142" fmla="*/ 56437 h 333375"/>
              <a:gd name="connsiteX143" fmla="*/ 113404 w 338128"/>
              <a:gd name="connsiteY143" fmla="*/ 48562 h 333375"/>
              <a:gd name="connsiteX144" fmla="*/ 102854 w 338128"/>
              <a:gd name="connsiteY144" fmla="*/ 52500 h 333375"/>
              <a:gd name="connsiteX145" fmla="*/ 85712 w 338128"/>
              <a:gd name="connsiteY145" fmla="*/ 69562 h 333375"/>
              <a:gd name="connsiteX146" fmla="*/ 79119 w 338128"/>
              <a:gd name="connsiteY146" fmla="*/ 89250 h 333375"/>
              <a:gd name="connsiteX147" fmla="*/ 88349 w 338128"/>
              <a:gd name="connsiteY147" fmla="*/ 105000 h 333375"/>
              <a:gd name="connsiteX148" fmla="*/ 100217 w 338128"/>
              <a:gd name="connsiteY148" fmla="*/ 114188 h 333375"/>
              <a:gd name="connsiteX149" fmla="*/ 108129 w 338128"/>
              <a:gd name="connsiteY149" fmla="*/ 116813 h 333375"/>
              <a:gd name="connsiteX150" fmla="*/ 112085 w 338128"/>
              <a:gd name="connsiteY150" fmla="*/ 123375 h 333375"/>
              <a:gd name="connsiteX151" fmla="*/ 101536 w 338128"/>
              <a:gd name="connsiteY151" fmla="*/ 123375 h 333375"/>
              <a:gd name="connsiteX152" fmla="*/ 98898 w 338128"/>
              <a:gd name="connsiteY152" fmla="*/ 141750 h 333375"/>
              <a:gd name="connsiteX153" fmla="*/ 93624 w 338128"/>
              <a:gd name="connsiteY153" fmla="*/ 164063 h 333375"/>
              <a:gd name="connsiteX154" fmla="*/ 97580 w 338128"/>
              <a:gd name="connsiteY154" fmla="*/ 194250 h 333375"/>
              <a:gd name="connsiteX155" fmla="*/ 145051 w 338128"/>
              <a:gd name="connsiteY155" fmla="*/ 194250 h 333375"/>
              <a:gd name="connsiteX156" fmla="*/ 159556 w 338128"/>
              <a:gd name="connsiteY156" fmla="*/ 174563 h 333375"/>
              <a:gd name="connsiteX157" fmla="*/ 176699 w 338128"/>
              <a:gd name="connsiteY157" fmla="*/ 152250 h 333375"/>
              <a:gd name="connsiteX158" fmla="*/ 193841 w 338128"/>
              <a:gd name="connsiteY158" fmla="*/ 143063 h 333375"/>
              <a:gd name="connsiteX159" fmla="*/ 195160 w 338128"/>
              <a:gd name="connsiteY159" fmla="*/ 136500 h 333375"/>
              <a:gd name="connsiteX160" fmla="*/ 185929 w 338128"/>
              <a:gd name="connsiteY160" fmla="*/ 129938 h 333375"/>
              <a:gd name="connsiteX161" fmla="*/ 181973 w 338128"/>
              <a:gd name="connsiteY161" fmla="*/ 118125 h 333375"/>
              <a:gd name="connsiteX162" fmla="*/ 175380 w 338128"/>
              <a:gd name="connsiteY162" fmla="*/ 102375 h 333375"/>
              <a:gd name="connsiteX163" fmla="*/ 179336 w 338128"/>
              <a:gd name="connsiteY163" fmla="*/ 94500 h 333375"/>
              <a:gd name="connsiteX164" fmla="*/ 187248 w 338128"/>
              <a:gd name="connsiteY164" fmla="*/ 112875 h 333375"/>
              <a:gd name="connsiteX165" fmla="*/ 197797 w 338128"/>
              <a:gd name="connsiteY165" fmla="*/ 122063 h 333375"/>
              <a:gd name="connsiteX166" fmla="*/ 212302 w 338128"/>
              <a:gd name="connsiteY166" fmla="*/ 118125 h 333375"/>
              <a:gd name="connsiteX167" fmla="*/ 242632 w 338128"/>
              <a:gd name="connsiteY167" fmla="*/ 165375 h 333375"/>
              <a:gd name="connsiteX168" fmla="*/ 257137 w 338128"/>
              <a:gd name="connsiteY168" fmla="*/ 173250 h 333375"/>
              <a:gd name="connsiteX169" fmla="*/ 258455 w 338128"/>
              <a:gd name="connsiteY169" fmla="*/ 173250 h 333375"/>
              <a:gd name="connsiteX170" fmla="*/ 272961 w 338128"/>
              <a:gd name="connsiteY170" fmla="*/ 162750 h 333375"/>
              <a:gd name="connsiteX171" fmla="*/ 274279 w 338128"/>
              <a:gd name="connsiteY171" fmla="*/ 160125 h 333375"/>
              <a:gd name="connsiteX172" fmla="*/ 290103 w 338128"/>
              <a:gd name="connsiteY172" fmla="*/ 168000 h 333375"/>
              <a:gd name="connsiteX173" fmla="*/ 278235 w 338128"/>
              <a:gd name="connsiteY173" fmla="*/ 194250 h 333375"/>
              <a:gd name="connsiteX174" fmla="*/ 305927 w 338128"/>
              <a:gd name="connsiteY174" fmla="*/ 194250 h 333375"/>
              <a:gd name="connsiteX175" fmla="*/ 327025 w 338128"/>
              <a:gd name="connsiteY175" fmla="*/ 213938 h 333375"/>
              <a:gd name="connsiteX176" fmla="*/ 327025 w 338128"/>
              <a:gd name="connsiteY176" fmla="*/ 312375 h 333375"/>
              <a:gd name="connsiteX177" fmla="*/ 305927 w 338128"/>
              <a:gd name="connsiteY177" fmla="*/ 333375 h 333375"/>
              <a:gd name="connsiteX178" fmla="*/ 19779 w 338128"/>
              <a:gd name="connsiteY178" fmla="*/ 333375 h 333375"/>
              <a:gd name="connsiteX179" fmla="*/ 0 w 338128"/>
              <a:gd name="connsiteY179" fmla="*/ 312375 h 333375"/>
              <a:gd name="connsiteX180" fmla="*/ 0 w 338128"/>
              <a:gd name="connsiteY180" fmla="*/ 211313 h 333375"/>
              <a:gd name="connsiteX181" fmla="*/ 18461 w 338128"/>
              <a:gd name="connsiteY181" fmla="*/ 194250 h 333375"/>
              <a:gd name="connsiteX182" fmla="*/ 54064 w 338128"/>
              <a:gd name="connsiteY182" fmla="*/ 194250 h 333375"/>
              <a:gd name="connsiteX183" fmla="*/ 36922 w 338128"/>
              <a:gd name="connsiteY183" fmla="*/ 129938 h 333375"/>
              <a:gd name="connsiteX184" fmla="*/ 166150 w 338128"/>
              <a:gd name="connsiteY184" fmla="*/ 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338128" h="333375">
                <a:moveTo>
                  <a:pt x="266595" y="260350"/>
                </a:moveTo>
                <a:cubicBezTo>
                  <a:pt x="263843" y="260350"/>
                  <a:pt x="261092" y="261585"/>
                  <a:pt x="258340" y="262820"/>
                </a:cubicBezTo>
                <a:cubicBezTo>
                  <a:pt x="256964" y="265289"/>
                  <a:pt x="255588" y="267759"/>
                  <a:pt x="255588" y="271463"/>
                </a:cubicBezTo>
                <a:cubicBezTo>
                  <a:pt x="255588" y="271463"/>
                  <a:pt x="255588" y="271463"/>
                  <a:pt x="276226" y="271463"/>
                </a:cubicBezTo>
                <a:cubicBezTo>
                  <a:pt x="276226" y="267759"/>
                  <a:pt x="274850" y="265289"/>
                  <a:pt x="273475" y="262820"/>
                </a:cubicBezTo>
                <a:cubicBezTo>
                  <a:pt x="272099" y="261585"/>
                  <a:pt x="269347" y="260350"/>
                  <a:pt x="266595" y="260350"/>
                </a:cubicBezTo>
                <a:close/>
                <a:moveTo>
                  <a:pt x="61119" y="260350"/>
                </a:moveTo>
                <a:cubicBezTo>
                  <a:pt x="57150" y="260350"/>
                  <a:pt x="54505" y="261673"/>
                  <a:pt x="51859" y="264319"/>
                </a:cubicBezTo>
                <a:cubicBezTo>
                  <a:pt x="50536" y="266965"/>
                  <a:pt x="49213" y="270933"/>
                  <a:pt x="49213" y="276225"/>
                </a:cubicBezTo>
                <a:cubicBezTo>
                  <a:pt x="49213" y="281517"/>
                  <a:pt x="50536" y="285486"/>
                  <a:pt x="51859" y="288131"/>
                </a:cubicBezTo>
                <a:cubicBezTo>
                  <a:pt x="54505" y="290777"/>
                  <a:pt x="57150" y="292100"/>
                  <a:pt x="61119" y="292100"/>
                </a:cubicBezTo>
                <a:cubicBezTo>
                  <a:pt x="65088" y="292100"/>
                  <a:pt x="67734" y="290777"/>
                  <a:pt x="70380" y="288131"/>
                </a:cubicBezTo>
                <a:cubicBezTo>
                  <a:pt x="71703" y="285486"/>
                  <a:pt x="73026" y="281517"/>
                  <a:pt x="73026" y="276225"/>
                </a:cubicBezTo>
                <a:cubicBezTo>
                  <a:pt x="73026" y="270933"/>
                  <a:pt x="71703" y="266965"/>
                  <a:pt x="70380" y="264319"/>
                </a:cubicBezTo>
                <a:cubicBezTo>
                  <a:pt x="67734" y="261673"/>
                  <a:pt x="65088" y="260350"/>
                  <a:pt x="61119" y="260350"/>
                </a:cubicBezTo>
                <a:close/>
                <a:moveTo>
                  <a:pt x="169863" y="250825"/>
                </a:moveTo>
                <a:lnTo>
                  <a:pt x="182563" y="250825"/>
                </a:lnTo>
                <a:lnTo>
                  <a:pt x="182563" y="301625"/>
                </a:lnTo>
                <a:lnTo>
                  <a:pt x="169863" y="301625"/>
                </a:lnTo>
                <a:close/>
                <a:moveTo>
                  <a:pt x="265250" y="249237"/>
                </a:moveTo>
                <a:cubicBezTo>
                  <a:pt x="273142" y="249237"/>
                  <a:pt x="278403" y="251857"/>
                  <a:pt x="283665" y="257095"/>
                </a:cubicBezTo>
                <a:cubicBezTo>
                  <a:pt x="287611" y="262334"/>
                  <a:pt x="288926" y="268883"/>
                  <a:pt x="288926" y="279360"/>
                </a:cubicBezTo>
                <a:cubicBezTo>
                  <a:pt x="288926" y="279360"/>
                  <a:pt x="288926" y="279360"/>
                  <a:pt x="256042" y="279360"/>
                </a:cubicBezTo>
                <a:cubicBezTo>
                  <a:pt x="256042" y="283289"/>
                  <a:pt x="257357" y="285909"/>
                  <a:pt x="258673" y="288528"/>
                </a:cubicBezTo>
                <a:cubicBezTo>
                  <a:pt x="261303" y="291148"/>
                  <a:pt x="263934" y="292457"/>
                  <a:pt x="266565" y="292457"/>
                </a:cubicBezTo>
                <a:cubicBezTo>
                  <a:pt x="269196" y="292457"/>
                  <a:pt x="270511" y="291148"/>
                  <a:pt x="271826" y="289838"/>
                </a:cubicBezTo>
                <a:cubicBezTo>
                  <a:pt x="273142" y="288528"/>
                  <a:pt x="274457" y="287218"/>
                  <a:pt x="275773" y="284599"/>
                </a:cubicBezTo>
                <a:cubicBezTo>
                  <a:pt x="275773" y="284599"/>
                  <a:pt x="275773" y="284599"/>
                  <a:pt x="288926" y="287218"/>
                </a:cubicBezTo>
                <a:cubicBezTo>
                  <a:pt x="286296" y="291148"/>
                  <a:pt x="283665" y="295077"/>
                  <a:pt x="281034" y="297696"/>
                </a:cubicBezTo>
                <a:cubicBezTo>
                  <a:pt x="277088" y="300315"/>
                  <a:pt x="271826" y="301625"/>
                  <a:pt x="266565" y="301625"/>
                </a:cubicBezTo>
                <a:cubicBezTo>
                  <a:pt x="257357" y="301625"/>
                  <a:pt x="252096" y="299006"/>
                  <a:pt x="246834" y="293767"/>
                </a:cubicBezTo>
                <a:cubicBezTo>
                  <a:pt x="244204" y="288528"/>
                  <a:pt x="242888" y="283289"/>
                  <a:pt x="242888" y="275431"/>
                </a:cubicBezTo>
                <a:cubicBezTo>
                  <a:pt x="242888" y="267573"/>
                  <a:pt x="244204" y="261024"/>
                  <a:pt x="249465" y="255786"/>
                </a:cubicBezTo>
                <a:cubicBezTo>
                  <a:pt x="253411" y="251857"/>
                  <a:pt x="258673" y="249237"/>
                  <a:pt x="265250" y="249237"/>
                </a:cubicBezTo>
                <a:close/>
                <a:moveTo>
                  <a:pt x="221026" y="249237"/>
                </a:moveTo>
                <a:cubicBezTo>
                  <a:pt x="223657" y="249237"/>
                  <a:pt x="226288" y="249237"/>
                  <a:pt x="228919" y="250580"/>
                </a:cubicBezTo>
                <a:cubicBezTo>
                  <a:pt x="231549" y="251924"/>
                  <a:pt x="234180" y="253267"/>
                  <a:pt x="234180" y="254610"/>
                </a:cubicBezTo>
                <a:cubicBezTo>
                  <a:pt x="235496" y="257297"/>
                  <a:pt x="236811" y="258640"/>
                  <a:pt x="238126" y="261327"/>
                </a:cubicBezTo>
                <a:cubicBezTo>
                  <a:pt x="238126" y="262670"/>
                  <a:pt x="238126" y="265357"/>
                  <a:pt x="238126" y="269386"/>
                </a:cubicBezTo>
                <a:cubicBezTo>
                  <a:pt x="238126" y="269386"/>
                  <a:pt x="238126" y="269386"/>
                  <a:pt x="238126" y="301625"/>
                </a:cubicBezTo>
                <a:cubicBezTo>
                  <a:pt x="238126" y="301625"/>
                  <a:pt x="238126" y="301625"/>
                  <a:pt x="224973" y="301625"/>
                </a:cubicBezTo>
                <a:cubicBezTo>
                  <a:pt x="224973" y="301625"/>
                  <a:pt x="224973" y="301625"/>
                  <a:pt x="224973" y="276103"/>
                </a:cubicBezTo>
                <a:cubicBezTo>
                  <a:pt x="224973" y="270730"/>
                  <a:pt x="224973" y="266700"/>
                  <a:pt x="223657" y="265357"/>
                </a:cubicBezTo>
                <a:cubicBezTo>
                  <a:pt x="223657" y="262670"/>
                  <a:pt x="222342" y="261327"/>
                  <a:pt x="221026" y="261327"/>
                </a:cubicBezTo>
                <a:cubicBezTo>
                  <a:pt x="219711" y="259983"/>
                  <a:pt x="218396" y="259983"/>
                  <a:pt x="217080" y="259983"/>
                </a:cubicBezTo>
                <a:cubicBezTo>
                  <a:pt x="214449" y="259983"/>
                  <a:pt x="211818" y="259983"/>
                  <a:pt x="210503" y="261327"/>
                </a:cubicBezTo>
                <a:cubicBezTo>
                  <a:pt x="207872" y="262670"/>
                  <a:pt x="207872" y="264013"/>
                  <a:pt x="206557" y="266700"/>
                </a:cubicBezTo>
                <a:cubicBezTo>
                  <a:pt x="206557" y="269386"/>
                  <a:pt x="205241" y="273416"/>
                  <a:pt x="205241" y="278789"/>
                </a:cubicBezTo>
                <a:lnTo>
                  <a:pt x="205241" y="301625"/>
                </a:lnTo>
                <a:cubicBezTo>
                  <a:pt x="205241" y="301625"/>
                  <a:pt x="205241" y="301625"/>
                  <a:pt x="192088" y="301625"/>
                </a:cubicBezTo>
                <a:cubicBezTo>
                  <a:pt x="192088" y="301625"/>
                  <a:pt x="192088" y="301625"/>
                  <a:pt x="192088" y="250580"/>
                </a:cubicBezTo>
                <a:cubicBezTo>
                  <a:pt x="192088" y="250580"/>
                  <a:pt x="192088" y="250580"/>
                  <a:pt x="203926" y="250580"/>
                </a:cubicBezTo>
                <a:cubicBezTo>
                  <a:pt x="203926" y="250580"/>
                  <a:pt x="203926" y="250580"/>
                  <a:pt x="203926" y="258640"/>
                </a:cubicBezTo>
                <a:cubicBezTo>
                  <a:pt x="209188" y="251924"/>
                  <a:pt x="214449" y="249237"/>
                  <a:pt x="221026" y="249237"/>
                </a:cubicBezTo>
                <a:close/>
                <a:moveTo>
                  <a:pt x="122601" y="249237"/>
                </a:moveTo>
                <a:cubicBezTo>
                  <a:pt x="125232" y="249237"/>
                  <a:pt x="127862" y="249237"/>
                  <a:pt x="130493" y="250580"/>
                </a:cubicBezTo>
                <a:cubicBezTo>
                  <a:pt x="133124" y="251924"/>
                  <a:pt x="134439" y="253267"/>
                  <a:pt x="135755" y="254610"/>
                </a:cubicBezTo>
                <a:cubicBezTo>
                  <a:pt x="137070" y="257297"/>
                  <a:pt x="138385" y="258640"/>
                  <a:pt x="138385" y="261327"/>
                </a:cubicBezTo>
                <a:cubicBezTo>
                  <a:pt x="139701" y="262670"/>
                  <a:pt x="139701" y="265357"/>
                  <a:pt x="139701" y="269386"/>
                </a:cubicBezTo>
                <a:cubicBezTo>
                  <a:pt x="139701" y="269386"/>
                  <a:pt x="139701" y="269386"/>
                  <a:pt x="139701" y="301625"/>
                </a:cubicBezTo>
                <a:cubicBezTo>
                  <a:pt x="139701" y="301625"/>
                  <a:pt x="139701" y="301625"/>
                  <a:pt x="126547" y="301625"/>
                </a:cubicBezTo>
                <a:cubicBezTo>
                  <a:pt x="126547" y="301625"/>
                  <a:pt x="126547" y="301625"/>
                  <a:pt x="126547" y="276103"/>
                </a:cubicBezTo>
                <a:cubicBezTo>
                  <a:pt x="126547" y="270730"/>
                  <a:pt x="125232" y="266700"/>
                  <a:pt x="125232" y="265357"/>
                </a:cubicBezTo>
                <a:cubicBezTo>
                  <a:pt x="125232" y="262670"/>
                  <a:pt x="123916" y="261327"/>
                  <a:pt x="122601" y="261327"/>
                </a:cubicBezTo>
                <a:cubicBezTo>
                  <a:pt x="121286" y="259983"/>
                  <a:pt x="119970" y="259983"/>
                  <a:pt x="117339" y="259983"/>
                </a:cubicBezTo>
                <a:cubicBezTo>
                  <a:pt x="116024" y="259983"/>
                  <a:pt x="113393" y="259983"/>
                  <a:pt x="112078" y="261327"/>
                </a:cubicBezTo>
                <a:cubicBezTo>
                  <a:pt x="109447" y="262670"/>
                  <a:pt x="108132" y="264013"/>
                  <a:pt x="108132" y="266700"/>
                </a:cubicBezTo>
                <a:cubicBezTo>
                  <a:pt x="106816" y="269386"/>
                  <a:pt x="106816" y="273416"/>
                  <a:pt x="106816" y="278789"/>
                </a:cubicBezTo>
                <a:lnTo>
                  <a:pt x="106816" y="301625"/>
                </a:lnTo>
                <a:cubicBezTo>
                  <a:pt x="106816" y="301625"/>
                  <a:pt x="106816" y="301625"/>
                  <a:pt x="93663" y="301625"/>
                </a:cubicBezTo>
                <a:cubicBezTo>
                  <a:pt x="93663" y="301625"/>
                  <a:pt x="93663" y="301625"/>
                  <a:pt x="93663" y="250580"/>
                </a:cubicBezTo>
                <a:cubicBezTo>
                  <a:pt x="93663" y="250580"/>
                  <a:pt x="93663" y="250580"/>
                  <a:pt x="106816" y="250580"/>
                </a:cubicBezTo>
                <a:cubicBezTo>
                  <a:pt x="106816" y="250580"/>
                  <a:pt x="106816" y="250580"/>
                  <a:pt x="106816" y="258640"/>
                </a:cubicBezTo>
                <a:cubicBezTo>
                  <a:pt x="110763" y="251924"/>
                  <a:pt x="116024" y="249237"/>
                  <a:pt x="122601" y="249237"/>
                </a:cubicBezTo>
                <a:close/>
                <a:moveTo>
                  <a:pt x="61119" y="249237"/>
                </a:moveTo>
                <a:cubicBezTo>
                  <a:pt x="68977" y="249237"/>
                  <a:pt x="75525" y="251857"/>
                  <a:pt x="79455" y="257095"/>
                </a:cubicBezTo>
                <a:cubicBezTo>
                  <a:pt x="84693" y="261024"/>
                  <a:pt x="87313" y="267573"/>
                  <a:pt x="87313" y="275431"/>
                </a:cubicBezTo>
                <a:cubicBezTo>
                  <a:pt x="87313" y="283289"/>
                  <a:pt x="84693" y="289838"/>
                  <a:pt x="79455" y="293767"/>
                </a:cubicBezTo>
                <a:cubicBezTo>
                  <a:pt x="74216" y="299006"/>
                  <a:pt x="68977" y="301625"/>
                  <a:pt x="61119" y="301625"/>
                </a:cubicBezTo>
                <a:cubicBezTo>
                  <a:pt x="57190" y="301625"/>
                  <a:pt x="51951" y="300315"/>
                  <a:pt x="48022" y="299006"/>
                </a:cubicBezTo>
                <a:cubicBezTo>
                  <a:pt x="44093" y="296386"/>
                  <a:pt x="40164" y="293767"/>
                  <a:pt x="38854" y="289838"/>
                </a:cubicBezTo>
                <a:cubicBezTo>
                  <a:pt x="36234" y="285909"/>
                  <a:pt x="34925" y="280670"/>
                  <a:pt x="34925" y="275431"/>
                </a:cubicBezTo>
                <a:cubicBezTo>
                  <a:pt x="34925" y="270192"/>
                  <a:pt x="36234" y="266263"/>
                  <a:pt x="38854" y="262334"/>
                </a:cubicBezTo>
                <a:cubicBezTo>
                  <a:pt x="40164" y="258405"/>
                  <a:pt x="44093" y="254476"/>
                  <a:pt x="48022" y="253166"/>
                </a:cubicBezTo>
                <a:cubicBezTo>
                  <a:pt x="51951" y="250547"/>
                  <a:pt x="55880" y="249237"/>
                  <a:pt x="61119" y="249237"/>
                </a:cubicBezTo>
                <a:close/>
                <a:moveTo>
                  <a:pt x="169863" y="231775"/>
                </a:moveTo>
                <a:lnTo>
                  <a:pt x="182563" y="231775"/>
                </a:lnTo>
                <a:lnTo>
                  <a:pt x="182563" y="244475"/>
                </a:lnTo>
                <a:lnTo>
                  <a:pt x="169863" y="244475"/>
                </a:lnTo>
                <a:close/>
                <a:moveTo>
                  <a:pt x="147638" y="231775"/>
                </a:moveTo>
                <a:lnTo>
                  <a:pt x="161926" y="231775"/>
                </a:lnTo>
                <a:lnTo>
                  <a:pt x="161926" y="301625"/>
                </a:lnTo>
                <a:lnTo>
                  <a:pt x="147638" y="301625"/>
                </a:lnTo>
                <a:close/>
                <a:moveTo>
                  <a:pt x="35674" y="217487"/>
                </a:moveTo>
                <a:cubicBezTo>
                  <a:pt x="29084" y="217487"/>
                  <a:pt x="23813" y="222674"/>
                  <a:pt x="23813" y="229159"/>
                </a:cubicBezTo>
                <a:cubicBezTo>
                  <a:pt x="23813" y="229159"/>
                  <a:pt x="23813" y="229159"/>
                  <a:pt x="23813" y="297891"/>
                </a:cubicBezTo>
                <a:cubicBezTo>
                  <a:pt x="23813" y="304375"/>
                  <a:pt x="29084" y="309562"/>
                  <a:pt x="35674" y="309562"/>
                </a:cubicBezTo>
                <a:cubicBezTo>
                  <a:pt x="35674" y="309562"/>
                  <a:pt x="35674" y="309562"/>
                  <a:pt x="291352" y="309562"/>
                </a:cubicBezTo>
                <a:cubicBezTo>
                  <a:pt x="297942" y="309562"/>
                  <a:pt x="303213" y="304375"/>
                  <a:pt x="303213" y="297891"/>
                </a:cubicBezTo>
                <a:cubicBezTo>
                  <a:pt x="303213" y="297891"/>
                  <a:pt x="303213" y="297891"/>
                  <a:pt x="303213" y="229159"/>
                </a:cubicBezTo>
                <a:cubicBezTo>
                  <a:pt x="303213" y="222674"/>
                  <a:pt x="297942" y="217487"/>
                  <a:pt x="291352" y="217487"/>
                </a:cubicBezTo>
                <a:close/>
                <a:moveTo>
                  <a:pt x="167323" y="188595"/>
                </a:moveTo>
                <a:cubicBezTo>
                  <a:pt x="163513" y="188595"/>
                  <a:pt x="159703" y="189865"/>
                  <a:pt x="157163" y="193675"/>
                </a:cubicBezTo>
                <a:cubicBezTo>
                  <a:pt x="157163" y="193675"/>
                  <a:pt x="157163" y="193675"/>
                  <a:pt x="169863" y="193675"/>
                </a:cubicBezTo>
                <a:cubicBezTo>
                  <a:pt x="169863" y="189865"/>
                  <a:pt x="169863" y="187325"/>
                  <a:pt x="167323" y="188595"/>
                </a:cubicBezTo>
                <a:close/>
                <a:moveTo>
                  <a:pt x="275321" y="76200"/>
                </a:moveTo>
                <a:cubicBezTo>
                  <a:pt x="280579" y="76200"/>
                  <a:pt x="284522" y="77515"/>
                  <a:pt x="287151" y="81459"/>
                </a:cubicBezTo>
                <a:cubicBezTo>
                  <a:pt x="289780" y="85403"/>
                  <a:pt x="289780" y="89347"/>
                  <a:pt x="288465" y="93291"/>
                </a:cubicBezTo>
                <a:cubicBezTo>
                  <a:pt x="288465" y="93291"/>
                  <a:pt x="288465" y="93291"/>
                  <a:pt x="287151" y="95920"/>
                </a:cubicBezTo>
                <a:cubicBezTo>
                  <a:pt x="287151" y="95920"/>
                  <a:pt x="287151" y="95920"/>
                  <a:pt x="331840" y="118269"/>
                </a:cubicBezTo>
                <a:cubicBezTo>
                  <a:pt x="337097" y="120898"/>
                  <a:pt x="339726" y="127472"/>
                  <a:pt x="337097" y="132730"/>
                </a:cubicBezTo>
                <a:cubicBezTo>
                  <a:pt x="337097" y="132730"/>
                  <a:pt x="337097" y="132730"/>
                  <a:pt x="326582" y="153765"/>
                </a:cubicBezTo>
                <a:cubicBezTo>
                  <a:pt x="325268" y="156394"/>
                  <a:pt x="323954" y="159023"/>
                  <a:pt x="321325" y="159023"/>
                </a:cubicBezTo>
                <a:cubicBezTo>
                  <a:pt x="318696" y="160338"/>
                  <a:pt x="314753" y="160338"/>
                  <a:pt x="312124" y="159023"/>
                </a:cubicBezTo>
                <a:cubicBezTo>
                  <a:pt x="312124" y="159023"/>
                  <a:pt x="312124" y="159023"/>
                  <a:pt x="267435" y="136674"/>
                </a:cubicBezTo>
                <a:cubicBezTo>
                  <a:pt x="264806" y="140618"/>
                  <a:pt x="260863" y="143248"/>
                  <a:pt x="256920" y="143248"/>
                </a:cubicBezTo>
                <a:cubicBezTo>
                  <a:pt x="252977" y="144562"/>
                  <a:pt x="249034" y="141933"/>
                  <a:pt x="246405" y="137989"/>
                </a:cubicBezTo>
                <a:cubicBezTo>
                  <a:pt x="246405" y="137989"/>
                  <a:pt x="246405" y="137989"/>
                  <a:pt x="220117" y="99864"/>
                </a:cubicBezTo>
                <a:cubicBezTo>
                  <a:pt x="218803" y="95920"/>
                  <a:pt x="217488" y="90661"/>
                  <a:pt x="220117" y="86717"/>
                </a:cubicBezTo>
                <a:cubicBezTo>
                  <a:pt x="221431" y="84088"/>
                  <a:pt x="225375" y="81459"/>
                  <a:pt x="229318" y="80144"/>
                </a:cubicBezTo>
                <a:close/>
                <a:moveTo>
                  <a:pt x="166150" y="0"/>
                </a:moveTo>
                <a:cubicBezTo>
                  <a:pt x="210984" y="0"/>
                  <a:pt x="251862" y="23625"/>
                  <a:pt x="274279" y="59062"/>
                </a:cubicBezTo>
                <a:cubicBezTo>
                  <a:pt x="274279" y="59062"/>
                  <a:pt x="274279" y="59062"/>
                  <a:pt x="247906" y="61687"/>
                </a:cubicBezTo>
                <a:cubicBezTo>
                  <a:pt x="229445" y="39375"/>
                  <a:pt x="203072" y="24937"/>
                  <a:pt x="172743" y="23625"/>
                </a:cubicBezTo>
                <a:cubicBezTo>
                  <a:pt x="171424" y="23625"/>
                  <a:pt x="170106" y="24937"/>
                  <a:pt x="170106" y="24937"/>
                </a:cubicBezTo>
                <a:cubicBezTo>
                  <a:pt x="167468" y="30187"/>
                  <a:pt x="171424" y="31500"/>
                  <a:pt x="174061" y="34125"/>
                </a:cubicBezTo>
                <a:cubicBezTo>
                  <a:pt x="179336" y="36750"/>
                  <a:pt x="172743" y="39375"/>
                  <a:pt x="170106" y="40687"/>
                </a:cubicBezTo>
                <a:cubicBezTo>
                  <a:pt x="163512" y="40687"/>
                  <a:pt x="163512" y="35437"/>
                  <a:pt x="160875" y="31500"/>
                </a:cubicBezTo>
                <a:cubicBezTo>
                  <a:pt x="159556" y="30187"/>
                  <a:pt x="155600" y="28875"/>
                  <a:pt x="154282" y="27562"/>
                </a:cubicBezTo>
                <a:cubicBezTo>
                  <a:pt x="151644" y="27562"/>
                  <a:pt x="146370" y="28875"/>
                  <a:pt x="145051" y="30187"/>
                </a:cubicBezTo>
                <a:cubicBezTo>
                  <a:pt x="143733" y="32812"/>
                  <a:pt x="139777" y="32812"/>
                  <a:pt x="135821" y="32812"/>
                </a:cubicBezTo>
                <a:cubicBezTo>
                  <a:pt x="131865" y="34125"/>
                  <a:pt x="122634" y="36750"/>
                  <a:pt x="122634" y="39375"/>
                </a:cubicBezTo>
                <a:cubicBezTo>
                  <a:pt x="122634" y="42000"/>
                  <a:pt x="123953" y="44625"/>
                  <a:pt x="127909" y="44625"/>
                </a:cubicBezTo>
                <a:cubicBezTo>
                  <a:pt x="130546" y="44625"/>
                  <a:pt x="135821" y="42000"/>
                  <a:pt x="139777" y="43312"/>
                </a:cubicBezTo>
                <a:cubicBezTo>
                  <a:pt x="142414" y="44625"/>
                  <a:pt x="146370" y="42000"/>
                  <a:pt x="149007" y="44625"/>
                </a:cubicBezTo>
                <a:cubicBezTo>
                  <a:pt x="150326" y="47250"/>
                  <a:pt x="151644" y="51187"/>
                  <a:pt x="152963" y="53812"/>
                </a:cubicBezTo>
                <a:cubicBezTo>
                  <a:pt x="154282" y="57750"/>
                  <a:pt x="154282" y="60375"/>
                  <a:pt x="155600" y="63000"/>
                </a:cubicBezTo>
                <a:cubicBezTo>
                  <a:pt x="155600" y="65625"/>
                  <a:pt x="155600" y="68250"/>
                  <a:pt x="156919" y="68250"/>
                </a:cubicBezTo>
                <a:cubicBezTo>
                  <a:pt x="159556" y="68250"/>
                  <a:pt x="159556" y="65625"/>
                  <a:pt x="160875" y="65625"/>
                </a:cubicBezTo>
                <a:cubicBezTo>
                  <a:pt x="167468" y="64312"/>
                  <a:pt x="171424" y="69562"/>
                  <a:pt x="170106" y="74812"/>
                </a:cubicBezTo>
                <a:cubicBezTo>
                  <a:pt x="170106" y="77438"/>
                  <a:pt x="166150" y="81375"/>
                  <a:pt x="159556" y="82688"/>
                </a:cubicBezTo>
                <a:cubicBezTo>
                  <a:pt x="159556" y="82688"/>
                  <a:pt x="149007" y="81375"/>
                  <a:pt x="143733" y="72187"/>
                </a:cubicBezTo>
                <a:cubicBezTo>
                  <a:pt x="137139" y="61687"/>
                  <a:pt x="126590" y="56437"/>
                  <a:pt x="126590" y="56437"/>
                </a:cubicBezTo>
                <a:cubicBezTo>
                  <a:pt x="126590" y="56437"/>
                  <a:pt x="119997" y="49875"/>
                  <a:pt x="113404" y="48562"/>
                </a:cubicBezTo>
                <a:cubicBezTo>
                  <a:pt x="110766" y="48562"/>
                  <a:pt x="102854" y="52500"/>
                  <a:pt x="102854" y="52500"/>
                </a:cubicBezTo>
                <a:cubicBezTo>
                  <a:pt x="102854" y="52500"/>
                  <a:pt x="87031" y="66937"/>
                  <a:pt x="85712" y="69562"/>
                </a:cubicBezTo>
                <a:cubicBezTo>
                  <a:pt x="84393" y="72187"/>
                  <a:pt x="77800" y="84000"/>
                  <a:pt x="79119" y="89250"/>
                </a:cubicBezTo>
                <a:cubicBezTo>
                  <a:pt x="80437" y="93188"/>
                  <a:pt x="80437" y="103688"/>
                  <a:pt x="88349" y="105000"/>
                </a:cubicBezTo>
                <a:cubicBezTo>
                  <a:pt x="96261" y="106313"/>
                  <a:pt x="98898" y="112875"/>
                  <a:pt x="100217" y="114188"/>
                </a:cubicBezTo>
                <a:cubicBezTo>
                  <a:pt x="102854" y="115500"/>
                  <a:pt x="105492" y="118125"/>
                  <a:pt x="108129" y="116813"/>
                </a:cubicBezTo>
                <a:cubicBezTo>
                  <a:pt x="109448" y="116813"/>
                  <a:pt x="114722" y="123375"/>
                  <a:pt x="112085" y="123375"/>
                </a:cubicBezTo>
                <a:cubicBezTo>
                  <a:pt x="109448" y="124688"/>
                  <a:pt x="102854" y="122063"/>
                  <a:pt x="101536" y="123375"/>
                </a:cubicBezTo>
                <a:cubicBezTo>
                  <a:pt x="100217" y="126000"/>
                  <a:pt x="97580" y="135188"/>
                  <a:pt x="98898" y="141750"/>
                </a:cubicBezTo>
                <a:cubicBezTo>
                  <a:pt x="98898" y="147000"/>
                  <a:pt x="94942" y="157500"/>
                  <a:pt x="93624" y="164063"/>
                </a:cubicBezTo>
                <a:cubicBezTo>
                  <a:pt x="93624" y="168000"/>
                  <a:pt x="93624" y="182438"/>
                  <a:pt x="97580" y="194250"/>
                </a:cubicBezTo>
                <a:cubicBezTo>
                  <a:pt x="97580" y="194250"/>
                  <a:pt x="97580" y="194250"/>
                  <a:pt x="145051" y="194250"/>
                </a:cubicBezTo>
                <a:cubicBezTo>
                  <a:pt x="150326" y="189000"/>
                  <a:pt x="156919" y="179813"/>
                  <a:pt x="159556" y="174563"/>
                </a:cubicBezTo>
                <a:cubicBezTo>
                  <a:pt x="162194" y="169313"/>
                  <a:pt x="170106" y="156188"/>
                  <a:pt x="176699" y="152250"/>
                </a:cubicBezTo>
                <a:cubicBezTo>
                  <a:pt x="184611" y="149625"/>
                  <a:pt x="192523" y="145688"/>
                  <a:pt x="193841" y="143063"/>
                </a:cubicBezTo>
                <a:cubicBezTo>
                  <a:pt x="195160" y="140438"/>
                  <a:pt x="200434" y="137813"/>
                  <a:pt x="195160" y="136500"/>
                </a:cubicBezTo>
                <a:cubicBezTo>
                  <a:pt x="189885" y="135188"/>
                  <a:pt x="185929" y="132563"/>
                  <a:pt x="185929" y="129938"/>
                </a:cubicBezTo>
                <a:cubicBezTo>
                  <a:pt x="185929" y="126000"/>
                  <a:pt x="184611" y="122063"/>
                  <a:pt x="181973" y="118125"/>
                </a:cubicBezTo>
                <a:cubicBezTo>
                  <a:pt x="180655" y="114188"/>
                  <a:pt x="175380" y="105000"/>
                  <a:pt x="175380" y="102375"/>
                </a:cubicBezTo>
                <a:cubicBezTo>
                  <a:pt x="174061" y="98438"/>
                  <a:pt x="178017" y="91875"/>
                  <a:pt x="179336" y="94500"/>
                </a:cubicBezTo>
                <a:cubicBezTo>
                  <a:pt x="180655" y="97125"/>
                  <a:pt x="184611" y="108938"/>
                  <a:pt x="187248" y="112875"/>
                </a:cubicBezTo>
                <a:cubicBezTo>
                  <a:pt x="188567" y="115500"/>
                  <a:pt x="192523" y="123375"/>
                  <a:pt x="197797" y="122063"/>
                </a:cubicBezTo>
                <a:cubicBezTo>
                  <a:pt x="200434" y="120750"/>
                  <a:pt x="207028" y="119438"/>
                  <a:pt x="212302" y="118125"/>
                </a:cubicBezTo>
                <a:cubicBezTo>
                  <a:pt x="212302" y="118125"/>
                  <a:pt x="212302" y="118125"/>
                  <a:pt x="242632" y="165375"/>
                </a:cubicBezTo>
                <a:cubicBezTo>
                  <a:pt x="246588" y="170625"/>
                  <a:pt x="251862" y="173250"/>
                  <a:pt x="257137" y="173250"/>
                </a:cubicBezTo>
                <a:cubicBezTo>
                  <a:pt x="258455" y="173250"/>
                  <a:pt x="258455" y="173250"/>
                  <a:pt x="258455" y="173250"/>
                </a:cubicBezTo>
                <a:cubicBezTo>
                  <a:pt x="265049" y="173250"/>
                  <a:pt x="270323" y="169313"/>
                  <a:pt x="272961" y="162750"/>
                </a:cubicBezTo>
                <a:cubicBezTo>
                  <a:pt x="272961" y="162750"/>
                  <a:pt x="272961" y="162750"/>
                  <a:pt x="274279" y="160125"/>
                </a:cubicBezTo>
                <a:cubicBezTo>
                  <a:pt x="274279" y="160125"/>
                  <a:pt x="274279" y="160125"/>
                  <a:pt x="290103" y="168000"/>
                </a:cubicBezTo>
                <a:cubicBezTo>
                  <a:pt x="287466" y="177188"/>
                  <a:pt x="283510" y="185063"/>
                  <a:pt x="278235" y="194250"/>
                </a:cubicBezTo>
                <a:cubicBezTo>
                  <a:pt x="278235" y="194250"/>
                  <a:pt x="278235" y="194250"/>
                  <a:pt x="305927" y="194250"/>
                </a:cubicBezTo>
                <a:cubicBezTo>
                  <a:pt x="317795" y="194250"/>
                  <a:pt x="327025" y="202125"/>
                  <a:pt x="327025" y="213938"/>
                </a:cubicBezTo>
                <a:cubicBezTo>
                  <a:pt x="327025" y="213938"/>
                  <a:pt x="327025" y="213938"/>
                  <a:pt x="327025" y="312375"/>
                </a:cubicBezTo>
                <a:cubicBezTo>
                  <a:pt x="327025" y="324188"/>
                  <a:pt x="317795" y="333375"/>
                  <a:pt x="305927" y="333375"/>
                </a:cubicBezTo>
                <a:cubicBezTo>
                  <a:pt x="305927" y="333375"/>
                  <a:pt x="305927" y="333375"/>
                  <a:pt x="19779" y="333375"/>
                </a:cubicBezTo>
                <a:cubicBezTo>
                  <a:pt x="9230" y="333375"/>
                  <a:pt x="0" y="324188"/>
                  <a:pt x="0" y="312375"/>
                </a:cubicBezTo>
                <a:cubicBezTo>
                  <a:pt x="0" y="312375"/>
                  <a:pt x="0" y="312375"/>
                  <a:pt x="0" y="211313"/>
                </a:cubicBezTo>
                <a:cubicBezTo>
                  <a:pt x="0" y="202125"/>
                  <a:pt x="7912" y="194250"/>
                  <a:pt x="18461" y="194250"/>
                </a:cubicBezTo>
                <a:cubicBezTo>
                  <a:pt x="18461" y="194250"/>
                  <a:pt x="18461" y="194250"/>
                  <a:pt x="54064" y="194250"/>
                </a:cubicBezTo>
                <a:cubicBezTo>
                  <a:pt x="42197" y="174563"/>
                  <a:pt x="36922" y="153563"/>
                  <a:pt x="36922" y="129938"/>
                </a:cubicBezTo>
                <a:cubicBezTo>
                  <a:pt x="36922" y="57750"/>
                  <a:pt x="94942" y="0"/>
                  <a:pt x="1661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6" name="ïšḻïďê-文本框 42"/>
          <p:cNvSpPr txBox="1"/>
          <p:nvPr/>
        </p:nvSpPr>
        <p:spPr bwMode="auto">
          <a:xfrm>
            <a:off x="6294628" y="4516575"/>
            <a:ext cx="2179801" cy="278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rmAutofit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1218565"/>
            <a:r>
              <a:rPr lang="zh-CN" altLang="en-US" sz="1865" b="1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关键词</a:t>
            </a:r>
          </a:p>
        </p:txBody>
      </p:sp>
      <p:sp>
        <p:nvSpPr>
          <p:cNvPr id="27" name="ïšḻïďê-文本框 43"/>
          <p:cNvSpPr txBox="1"/>
          <p:nvPr/>
        </p:nvSpPr>
        <p:spPr bwMode="auto">
          <a:xfrm>
            <a:off x="6335409" y="4632556"/>
            <a:ext cx="1988192" cy="7938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lnSpc>
                <a:spcPct val="150000"/>
              </a:lnSpc>
            </a:pP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</a:t>
            </a:r>
            <a:endParaRPr lang="en-US" altLang="zh-CN" sz="1335" dirty="0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5" name="ïšḻïďê-Pentagon 14"/>
          <p:cNvSpPr/>
          <p:nvPr/>
        </p:nvSpPr>
        <p:spPr>
          <a:xfrm>
            <a:off x="8749917" y="2420889"/>
            <a:ext cx="2722947" cy="1598359"/>
          </a:xfrm>
          <a:prstGeom prst="homePlat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ïšḻïďê-文本框 83"/>
          <p:cNvSpPr txBox="1"/>
          <p:nvPr/>
        </p:nvSpPr>
        <p:spPr>
          <a:xfrm>
            <a:off x="8901238" y="3284021"/>
            <a:ext cx="2420311" cy="523291"/>
          </a:xfrm>
          <a:prstGeom prst="rect">
            <a:avLst/>
          </a:prstGeom>
          <a:noFill/>
        </p:spPr>
        <p:txBody>
          <a:bodyPr wrap="square" lIns="96000" tIns="0" rIns="96000" bIns="0" anchor="ctr" anchorCtr="0">
            <a:normAutofit fontScale="850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20000"/>
              </a:lnSpc>
              <a:defRPr/>
            </a:pPr>
            <a:r>
              <a:rPr lang="zh-CN" altLang="en-US" sz="1335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335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335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17" name="ïšḻïďê-Rectangle 16"/>
          <p:cNvSpPr/>
          <p:nvPr/>
        </p:nvSpPr>
        <p:spPr>
          <a:xfrm>
            <a:off x="8901238" y="3065475"/>
            <a:ext cx="2420311" cy="218547"/>
          </a:xfrm>
          <a:prstGeom prst="rect">
            <a:avLst/>
          </a:prstGeom>
        </p:spPr>
        <p:txBody>
          <a:bodyPr wrap="none" lIns="96000" tIns="0" rIns="96000" bIns="0">
            <a:normAutofit fontScale="77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defRPr/>
            </a:pPr>
            <a:r>
              <a:rPr lang="zh-CN" altLang="en-US" sz="2135" b="1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8" name="ïšḻïďê-Freeform 17"/>
          <p:cNvSpPr/>
          <p:nvPr/>
        </p:nvSpPr>
        <p:spPr bwMode="auto">
          <a:xfrm>
            <a:off x="8901238" y="2535563"/>
            <a:ext cx="337044" cy="406892"/>
          </a:xfrm>
          <a:custGeom>
            <a:avLst/>
            <a:gdLst>
              <a:gd name="connsiteX0" fmla="*/ 127000 w 252413"/>
              <a:gd name="connsiteY0" fmla="*/ 292100 h 338138"/>
              <a:gd name="connsiteX1" fmla="*/ 111125 w 252413"/>
              <a:gd name="connsiteY1" fmla="*/ 307975 h 338138"/>
              <a:gd name="connsiteX2" fmla="*/ 127000 w 252413"/>
              <a:gd name="connsiteY2" fmla="*/ 323850 h 338138"/>
              <a:gd name="connsiteX3" fmla="*/ 142875 w 252413"/>
              <a:gd name="connsiteY3" fmla="*/ 307975 h 338138"/>
              <a:gd name="connsiteX4" fmla="*/ 127000 w 252413"/>
              <a:gd name="connsiteY4" fmla="*/ 292100 h 338138"/>
              <a:gd name="connsiteX5" fmla="*/ 60637 w 252413"/>
              <a:gd name="connsiteY5" fmla="*/ 241300 h 338138"/>
              <a:gd name="connsiteX6" fmla="*/ 123259 w 252413"/>
              <a:gd name="connsiteY6" fmla="*/ 241300 h 338138"/>
              <a:gd name="connsiteX7" fmla="*/ 128588 w 252413"/>
              <a:gd name="connsiteY7" fmla="*/ 248356 h 338138"/>
              <a:gd name="connsiteX8" fmla="*/ 123259 w 252413"/>
              <a:gd name="connsiteY8" fmla="*/ 254000 h 338138"/>
              <a:gd name="connsiteX9" fmla="*/ 60637 w 252413"/>
              <a:gd name="connsiteY9" fmla="*/ 254000 h 338138"/>
              <a:gd name="connsiteX10" fmla="*/ 53975 w 252413"/>
              <a:gd name="connsiteY10" fmla="*/ 248356 h 338138"/>
              <a:gd name="connsiteX11" fmla="*/ 60637 w 252413"/>
              <a:gd name="connsiteY11" fmla="*/ 241300 h 338138"/>
              <a:gd name="connsiteX12" fmla="*/ 60637 w 252413"/>
              <a:gd name="connsiteY12" fmla="*/ 219075 h 338138"/>
              <a:gd name="connsiteX13" fmla="*/ 123259 w 252413"/>
              <a:gd name="connsiteY13" fmla="*/ 219075 h 338138"/>
              <a:gd name="connsiteX14" fmla="*/ 128588 w 252413"/>
              <a:gd name="connsiteY14" fmla="*/ 224720 h 338138"/>
              <a:gd name="connsiteX15" fmla="*/ 123259 w 252413"/>
              <a:gd name="connsiteY15" fmla="*/ 231775 h 338138"/>
              <a:gd name="connsiteX16" fmla="*/ 60637 w 252413"/>
              <a:gd name="connsiteY16" fmla="*/ 231775 h 338138"/>
              <a:gd name="connsiteX17" fmla="*/ 53975 w 252413"/>
              <a:gd name="connsiteY17" fmla="*/ 224720 h 338138"/>
              <a:gd name="connsiteX18" fmla="*/ 60637 w 252413"/>
              <a:gd name="connsiteY18" fmla="*/ 219075 h 338138"/>
              <a:gd name="connsiteX19" fmla="*/ 60637 w 252413"/>
              <a:gd name="connsiteY19" fmla="*/ 196850 h 338138"/>
              <a:gd name="connsiteX20" fmla="*/ 123259 w 252413"/>
              <a:gd name="connsiteY20" fmla="*/ 196850 h 338138"/>
              <a:gd name="connsiteX21" fmla="*/ 128588 w 252413"/>
              <a:gd name="connsiteY21" fmla="*/ 202407 h 338138"/>
              <a:gd name="connsiteX22" fmla="*/ 123259 w 252413"/>
              <a:gd name="connsiteY22" fmla="*/ 207963 h 338138"/>
              <a:gd name="connsiteX23" fmla="*/ 60637 w 252413"/>
              <a:gd name="connsiteY23" fmla="*/ 207963 h 338138"/>
              <a:gd name="connsiteX24" fmla="*/ 53975 w 252413"/>
              <a:gd name="connsiteY24" fmla="*/ 202407 h 338138"/>
              <a:gd name="connsiteX25" fmla="*/ 60637 w 252413"/>
              <a:gd name="connsiteY25" fmla="*/ 196850 h 338138"/>
              <a:gd name="connsiteX26" fmla="*/ 60637 w 252413"/>
              <a:gd name="connsiteY26" fmla="*/ 174625 h 338138"/>
              <a:gd name="connsiteX27" fmla="*/ 123259 w 252413"/>
              <a:gd name="connsiteY27" fmla="*/ 174625 h 338138"/>
              <a:gd name="connsiteX28" fmla="*/ 128588 w 252413"/>
              <a:gd name="connsiteY28" fmla="*/ 180182 h 338138"/>
              <a:gd name="connsiteX29" fmla="*/ 123259 w 252413"/>
              <a:gd name="connsiteY29" fmla="*/ 185738 h 338138"/>
              <a:gd name="connsiteX30" fmla="*/ 60637 w 252413"/>
              <a:gd name="connsiteY30" fmla="*/ 185738 h 338138"/>
              <a:gd name="connsiteX31" fmla="*/ 53975 w 252413"/>
              <a:gd name="connsiteY31" fmla="*/ 180182 h 338138"/>
              <a:gd name="connsiteX32" fmla="*/ 60637 w 252413"/>
              <a:gd name="connsiteY32" fmla="*/ 174625 h 338138"/>
              <a:gd name="connsiteX33" fmla="*/ 149784 w 252413"/>
              <a:gd name="connsiteY33" fmla="*/ 155575 h 338138"/>
              <a:gd name="connsiteX34" fmla="*/ 188356 w 252413"/>
              <a:gd name="connsiteY34" fmla="*/ 155575 h 338138"/>
              <a:gd name="connsiteX35" fmla="*/ 193676 w 252413"/>
              <a:gd name="connsiteY35" fmla="*/ 160852 h 338138"/>
              <a:gd name="connsiteX36" fmla="*/ 193676 w 252413"/>
              <a:gd name="connsiteY36" fmla="*/ 242642 h 338138"/>
              <a:gd name="connsiteX37" fmla="*/ 188356 w 252413"/>
              <a:gd name="connsiteY37" fmla="*/ 249238 h 338138"/>
              <a:gd name="connsiteX38" fmla="*/ 149784 w 252413"/>
              <a:gd name="connsiteY38" fmla="*/ 249238 h 338138"/>
              <a:gd name="connsiteX39" fmla="*/ 144463 w 252413"/>
              <a:gd name="connsiteY39" fmla="*/ 242642 h 338138"/>
              <a:gd name="connsiteX40" fmla="*/ 144463 w 252413"/>
              <a:gd name="connsiteY40" fmla="*/ 160852 h 338138"/>
              <a:gd name="connsiteX41" fmla="*/ 149784 w 252413"/>
              <a:gd name="connsiteY41" fmla="*/ 155575 h 338138"/>
              <a:gd name="connsiteX42" fmla="*/ 60637 w 252413"/>
              <a:gd name="connsiteY42" fmla="*/ 150813 h 338138"/>
              <a:gd name="connsiteX43" fmla="*/ 123259 w 252413"/>
              <a:gd name="connsiteY43" fmla="*/ 150813 h 338138"/>
              <a:gd name="connsiteX44" fmla="*/ 128588 w 252413"/>
              <a:gd name="connsiteY44" fmla="*/ 156987 h 338138"/>
              <a:gd name="connsiteX45" fmla="*/ 123259 w 252413"/>
              <a:gd name="connsiteY45" fmla="*/ 161926 h 338138"/>
              <a:gd name="connsiteX46" fmla="*/ 60637 w 252413"/>
              <a:gd name="connsiteY46" fmla="*/ 161926 h 338138"/>
              <a:gd name="connsiteX47" fmla="*/ 53975 w 252413"/>
              <a:gd name="connsiteY47" fmla="*/ 156987 h 338138"/>
              <a:gd name="connsiteX48" fmla="*/ 60637 w 252413"/>
              <a:gd name="connsiteY48" fmla="*/ 150813 h 338138"/>
              <a:gd name="connsiteX49" fmla="*/ 59267 w 252413"/>
              <a:gd name="connsiteY49" fmla="*/ 128588 h 338138"/>
              <a:gd name="connsiteX50" fmla="*/ 191559 w 252413"/>
              <a:gd name="connsiteY50" fmla="*/ 128588 h 338138"/>
              <a:gd name="connsiteX51" fmla="*/ 196850 w 252413"/>
              <a:gd name="connsiteY51" fmla="*/ 133527 h 338138"/>
              <a:gd name="connsiteX52" fmla="*/ 191559 w 252413"/>
              <a:gd name="connsiteY52" fmla="*/ 139701 h 338138"/>
              <a:gd name="connsiteX53" fmla="*/ 59267 w 252413"/>
              <a:gd name="connsiteY53" fmla="*/ 139701 h 338138"/>
              <a:gd name="connsiteX54" fmla="*/ 53975 w 252413"/>
              <a:gd name="connsiteY54" fmla="*/ 133527 h 338138"/>
              <a:gd name="connsiteX55" fmla="*/ 59267 w 252413"/>
              <a:gd name="connsiteY55" fmla="*/ 128588 h 338138"/>
              <a:gd name="connsiteX56" fmla="*/ 127568 w 252413"/>
              <a:gd name="connsiteY56" fmla="*/ 106363 h 338138"/>
              <a:gd name="connsiteX57" fmla="*/ 191522 w 252413"/>
              <a:gd name="connsiteY57" fmla="*/ 106363 h 338138"/>
              <a:gd name="connsiteX58" fmla="*/ 196851 w 252413"/>
              <a:gd name="connsiteY58" fmla="*/ 111125 h 338138"/>
              <a:gd name="connsiteX59" fmla="*/ 191522 w 252413"/>
              <a:gd name="connsiteY59" fmla="*/ 115888 h 338138"/>
              <a:gd name="connsiteX60" fmla="*/ 127568 w 252413"/>
              <a:gd name="connsiteY60" fmla="*/ 115888 h 338138"/>
              <a:gd name="connsiteX61" fmla="*/ 122238 w 252413"/>
              <a:gd name="connsiteY61" fmla="*/ 111125 h 338138"/>
              <a:gd name="connsiteX62" fmla="*/ 127568 w 252413"/>
              <a:gd name="connsiteY62" fmla="*/ 106363 h 338138"/>
              <a:gd name="connsiteX63" fmla="*/ 127568 w 252413"/>
              <a:gd name="connsiteY63" fmla="*/ 84138 h 338138"/>
              <a:gd name="connsiteX64" fmla="*/ 191522 w 252413"/>
              <a:gd name="connsiteY64" fmla="*/ 84138 h 338138"/>
              <a:gd name="connsiteX65" fmla="*/ 196851 w 252413"/>
              <a:gd name="connsiteY65" fmla="*/ 88900 h 338138"/>
              <a:gd name="connsiteX66" fmla="*/ 191522 w 252413"/>
              <a:gd name="connsiteY66" fmla="*/ 93663 h 338138"/>
              <a:gd name="connsiteX67" fmla="*/ 127568 w 252413"/>
              <a:gd name="connsiteY67" fmla="*/ 93663 h 338138"/>
              <a:gd name="connsiteX68" fmla="*/ 122238 w 252413"/>
              <a:gd name="connsiteY68" fmla="*/ 88900 h 338138"/>
              <a:gd name="connsiteX69" fmla="*/ 127568 w 252413"/>
              <a:gd name="connsiteY69" fmla="*/ 84138 h 338138"/>
              <a:gd name="connsiteX70" fmla="*/ 64136 w 252413"/>
              <a:gd name="connsiteY70" fmla="*/ 65088 h 338138"/>
              <a:gd name="connsiteX71" fmla="*/ 107316 w 252413"/>
              <a:gd name="connsiteY71" fmla="*/ 65088 h 338138"/>
              <a:gd name="connsiteX72" fmla="*/ 112713 w 252413"/>
              <a:gd name="connsiteY72" fmla="*/ 71702 h 338138"/>
              <a:gd name="connsiteX73" fmla="*/ 112713 w 252413"/>
              <a:gd name="connsiteY73" fmla="*/ 106098 h 338138"/>
              <a:gd name="connsiteX74" fmla="*/ 107316 w 252413"/>
              <a:gd name="connsiteY74" fmla="*/ 112713 h 338138"/>
              <a:gd name="connsiteX75" fmla="*/ 64136 w 252413"/>
              <a:gd name="connsiteY75" fmla="*/ 112713 h 338138"/>
              <a:gd name="connsiteX76" fmla="*/ 58738 w 252413"/>
              <a:gd name="connsiteY76" fmla="*/ 106098 h 338138"/>
              <a:gd name="connsiteX77" fmla="*/ 58738 w 252413"/>
              <a:gd name="connsiteY77" fmla="*/ 71702 h 338138"/>
              <a:gd name="connsiteX78" fmla="*/ 64136 w 252413"/>
              <a:gd name="connsiteY78" fmla="*/ 65088 h 338138"/>
              <a:gd name="connsiteX79" fmla="*/ 127568 w 252413"/>
              <a:gd name="connsiteY79" fmla="*/ 60325 h 338138"/>
              <a:gd name="connsiteX80" fmla="*/ 191522 w 252413"/>
              <a:gd name="connsiteY80" fmla="*/ 60325 h 338138"/>
              <a:gd name="connsiteX81" fmla="*/ 196851 w 252413"/>
              <a:gd name="connsiteY81" fmla="*/ 66499 h 338138"/>
              <a:gd name="connsiteX82" fmla="*/ 191522 w 252413"/>
              <a:gd name="connsiteY82" fmla="*/ 71438 h 338138"/>
              <a:gd name="connsiteX83" fmla="*/ 127568 w 252413"/>
              <a:gd name="connsiteY83" fmla="*/ 71438 h 338138"/>
              <a:gd name="connsiteX84" fmla="*/ 122238 w 252413"/>
              <a:gd name="connsiteY84" fmla="*/ 66499 h 338138"/>
              <a:gd name="connsiteX85" fmla="*/ 127568 w 252413"/>
              <a:gd name="connsiteY85" fmla="*/ 60325 h 338138"/>
              <a:gd name="connsiteX86" fmla="*/ 42572 w 252413"/>
              <a:gd name="connsiteY86" fmla="*/ 34925 h 338138"/>
              <a:gd name="connsiteX87" fmla="*/ 33338 w 252413"/>
              <a:gd name="connsiteY87" fmla="*/ 44126 h 338138"/>
              <a:gd name="connsiteX88" fmla="*/ 33338 w 252413"/>
              <a:gd name="connsiteY88" fmla="*/ 279400 h 338138"/>
              <a:gd name="connsiteX89" fmla="*/ 220663 w 252413"/>
              <a:gd name="connsiteY89" fmla="*/ 279400 h 338138"/>
              <a:gd name="connsiteX90" fmla="*/ 220663 w 252413"/>
              <a:gd name="connsiteY90" fmla="*/ 44126 h 338138"/>
              <a:gd name="connsiteX91" fmla="*/ 211429 w 252413"/>
              <a:gd name="connsiteY91" fmla="*/ 34925 h 338138"/>
              <a:gd name="connsiteX92" fmla="*/ 42572 w 252413"/>
              <a:gd name="connsiteY92" fmla="*/ 34925 h 338138"/>
              <a:gd name="connsiteX93" fmla="*/ 42069 w 252413"/>
              <a:gd name="connsiteY93" fmla="*/ 0 h 338138"/>
              <a:gd name="connsiteX94" fmla="*/ 210344 w 252413"/>
              <a:gd name="connsiteY94" fmla="*/ 0 h 338138"/>
              <a:gd name="connsiteX95" fmla="*/ 252413 w 252413"/>
              <a:gd name="connsiteY95" fmla="*/ 43588 h 338138"/>
              <a:gd name="connsiteX96" fmla="*/ 252413 w 252413"/>
              <a:gd name="connsiteY96" fmla="*/ 294550 h 338138"/>
              <a:gd name="connsiteX97" fmla="*/ 210344 w 252413"/>
              <a:gd name="connsiteY97" fmla="*/ 338138 h 338138"/>
              <a:gd name="connsiteX98" fmla="*/ 42069 w 252413"/>
              <a:gd name="connsiteY98" fmla="*/ 338138 h 338138"/>
              <a:gd name="connsiteX99" fmla="*/ 0 w 252413"/>
              <a:gd name="connsiteY99" fmla="*/ 294550 h 338138"/>
              <a:gd name="connsiteX100" fmla="*/ 0 w 252413"/>
              <a:gd name="connsiteY100" fmla="*/ 43588 h 338138"/>
              <a:gd name="connsiteX101" fmla="*/ 42069 w 252413"/>
              <a:gd name="connsiteY10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52413" h="338138">
                <a:moveTo>
                  <a:pt x="127000" y="292100"/>
                </a:moveTo>
                <a:cubicBezTo>
                  <a:pt x="118232" y="292100"/>
                  <a:pt x="111125" y="299207"/>
                  <a:pt x="111125" y="307975"/>
                </a:cubicBezTo>
                <a:cubicBezTo>
                  <a:pt x="111125" y="316743"/>
                  <a:pt x="118232" y="323850"/>
                  <a:pt x="127000" y="323850"/>
                </a:cubicBezTo>
                <a:cubicBezTo>
                  <a:pt x="135768" y="323850"/>
                  <a:pt x="142875" y="316743"/>
                  <a:pt x="142875" y="307975"/>
                </a:cubicBezTo>
                <a:cubicBezTo>
                  <a:pt x="142875" y="299207"/>
                  <a:pt x="135768" y="292100"/>
                  <a:pt x="127000" y="292100"/>
                </a:cubicBezTo>
                <a:close/>
                <a:moveTo>
                  <a:pt x="60637" y="241300"/>
                </a:moveTo>
                <a:cubicBezTo>
                  <a:pt x="60637" y="241300"/>
                  <a:pt x="60637" y="241300"/>
                  <a:pt x="123259" y="241300"/>
                </a:cubicBezTo>
                <a:cubicBezTo>
                  <a:pt x="127256" y="241300"/>
                  <a:pt x="128588" y="244122"/>
                  <a:pt x="128588" y="248356"/>
                </a:cubicBezTo>
                <a:cubicBezTo>
                  <a:pt x="128588" y="251178"/>
                  <a:pt x="127256" y="254000"/>
                  <a:pt x="123259" y="254000"/>
                </a:cubicBezTo>
                <a:cubicBezTo>
                  <a:pt x="123259" y="254000"/>
                  <a:pt x="123259" y="254000"/>
                  <a:pt x="60637" y="254000"/>
                </a:cubicBezTo>
                <a:cubicBezTo>
                  <a:pt x="56640" y="254000"/>
                  <a:pt x="53975" y="251178"/>
                  <a:pt x="53975" y="248356"/>
                </a:cubicBezTo>
                <a:cubicBezTo>
                  <a:pt x="53975" y="244122"/>
                  <a:pt x="56640" y="241300"/>
                  <a:pt x="60637" y="241300"/>
                </a:cubicBezTo>
                <a:close/>
                <a:moveTo>
                  <a:pt x="60637" y="219075"/>
                </a:moveTo>
                <a:cubicBezTo>
                  <a:pt x="60637" y="219075"/>
                  <a:pt x="60637" y="219075"/>
                  <a:pt x="123259" y="219075"/>
                </a:cubicBezTo>
                <a:cubicBezTo>
                  <a:pt x="127256" y="219075"/>
                  <a:pt x="128588" y="221897"/>
                  <a:pt x="128588" y="224720"/>
                </a:cubicBezTo>
                <a:cubicBezTo>
                  <a:pt x="128588" y="228953"/>
                  <a:pt x="127256" y="231775"/>
                  <a:pt x="123259" y="231775"/>
                </a:cubicBezTo>
                <a:cubicBezTo>
                  <a:pt x="123259" y="231775"/>
                  <a:pt x="123259" y="231775"/>
                  <a:pt x="60637" y="231775"/>
                </a:cubicBezTo>
                <a:cubicBezTo>
                  <a:pt x="56640" y="231775"/>
                  <a:pt x="53975" y="228953"/>
                  <a:pt x="53975" y="224720"/>
                </a:cubicBezTo>
                <a:cubicBezTo>
                  <a:pt x="53975" y="221897"/>
                  <a:pt x="56640" y="219075"/>
                  <a:pt x="60637" y="219075"/>
                </a:cubicBezTo>
                <a:close/>
                <a:moveTo>
                  <a:pt x="60637" y="196850"/>
                </a:moveTo>
                <a:cubicBezTo>
                  <a:pt x="60637" y="196850"/>
                  <a:pt x="60637" y="196850"/>
                  <a:pt x="123259" y="196850"/>
                </a:cubicBezTo>
                <a:cubicBezTo>
                  <a:pt x="127256" y="196850"/>
                  <a:pt x="128588" y="199628"/>
                  <a:pt x="128588" y="202407"/>
                </a:cubicBezTo>
                <a:cubicBezTo>
                  <a:pt x="128588" y="206574"/>
                  <a:pt x="127256" y="207963"/>
                  <a:pt x="123259" y="207963"/>
                </a:cubicBezTo>
                <a:cubicBezTo>
                  <a:pt x="123259" y="207963"/>
                  <a:pt x="123259" y="207963"/>
                  <a:pt x="60637" y="207963"/>
                </a:cubicBezTo>
                <a:cubicBezTo>
                  <a:pt x="56640" y="207963"/>
                  <a:pt x="53975" y="206574"/>
                  <a:pt x="53975" y="202407"/>
                </a:cubicBezTo>
                <a:cubicBezTo>
                  <a:pt x="53975" y="199628"/>
                  <a:pt x="56640" y="196850"/>
                  <a:pt x="60637" y="196850"/>
                </a:cubicBezTo>
                <a:close/>
                <a:moveTo>
                  <a:pt x="60637" y="174625"/>
                </a:moveTo>
                <a:cubicBezTo>
                  <a:pt x="60637" y="174625"/>
                  <a:pt x="60637" y="174625"/>
                  <a:pt x="123259" y="174625"/>
                </a:cubicBezTo>
                <a:cubicBezTo>
                  <a:pt x="127256" y="174625"/>
                  <a:pt x="128588" y="177403"/>
                  <a:pt x="128588" y="180182"/>
                </a:cubicBezTo>
                <a:cubicBezTo>
                  <a:pt x="128588" y="182960"/>
                  <a:pt x="127256" y="185738"/>
                  <a:pt x="123259" y="185738"/>
                </a:cubicBezTo>
                <a:cubicBezTo>
                  <a:pt x="123259" y="185738"/>
                  <a:pt x="123259" y="185738"/>
                  <a:pt x="60637" y="185738"/>
                </a:cubicBezTo>
                <a:cubicBezTo>
                  <a:pt x="56640" y="185738"/>
                  <a:pt x="53975" y="182960"/>
                  <a:pt x="53975" y="180182"/>
                </a:cubicBezTo>
                <a:cubicBezTo>
                  <a:pt x="53975" y="177403"/>
                  <a:pt x="56640" y="174625"/>
                  <a:pt x="60637" y="174625"/>
                </a:cubicBezTo>
                <a:close/>
                <a:moveTo>
                  <a:pt x="149784" y="155575"/>
                </a:moveTo>
                <a:cubicBezTo>
                  <a:pt x="149784" y="155575"/>
                  <a:pt x="149784" y="155575"/>
                  <a:pt x="188356" y="155575"/>
                </a:cubicBezTo>
                <a:cubicBezTo>
                  <a:pt x="191016" y="155575"/>
                  <a:pt x="193676" y="158214"/>
                  <a:pt x="193676" y="160852"/>
                </a:cubicBezTo>
                <a:cubicBezTo>
                  <a:pt x="193676" y="160852"/>
                  <a:pt x="193676" y="160852"/>
                  <a:pt x="193676" y="242642"/>
                </a:cubicBezTo>
                <a:cubicBezTo>
                  <a:pt x="193676" y="246600"/>
                  <a:pt x="191016" y="249238"/>
                  <a:pt x="188356" y="249238"/>
                </a:cubicBezTo>
                <a:cubicBezTo>
                  <a:pt x="188356" y="249238"/>
                  <a:pt x="188356" y="249238"/>
                  <a:pt x="149784" y="249238"/>
                </a:cubicBezTo>
                <a:cubicBezTo>
                  <a:pt x="147123" y="249238"/>
                  <a:pt x="144463" y="246600"/>
                  <a:pt x="144463" y="242642"/>
                </a:cubicBezTo>
                <a:cubicBezTo>
                  <a:pt x="144463" y="242642"/>
                  <a:pt x="144463" y="242642"/>
                  <a:pt x="144463" y="160852"/>
                </a:cubicBezTo>
                <a:cubicBezTo>
                  <a:pt x="144463" y="158214"/>
                  <a:pt x="147123" y="155575"/>
                  <a:pt x="149784" y="155575"/>
                </a:cubicBezTo>
                <a:close/>
                <a:moveTo>
                  <a:pt x="60637" y="150813"/>
                </a:moveTo>
                <a:cubicBezTo>
                  <a:pt x="60637" y="150813"/>
                  <a:pt x="60637" y="150813"/>
                  <a:pt x="123259" y="150813"/>
                </a:cubicBezTo>
                <a:cubicBezTo>
                  <a:pt x="127256" y="150813"/>
                  <a:pt x="128588" y="153283"/>
                  <a:pt x="128588" y="156987"/>
                </a:cubicBezTo>
                <a:cubicBezTo>
                  <a:pt x="128588" y="159457"/>
                  <a:pt x="127256" y="161926"/>
                  <a:pt x="123259" y="161926"/>
                </a:cubicBezTo>
                <a:cubicBezTo>
                  <a:pt x="123259" y="161926"/>
                  <a:pt x="123259" y="161926"/>
                  <a:pt x="60637" y="161926"/>
                </a:cubicBezTo>
                <a:cubicBezTo>
                  <a:pt x="56640" y="161926"/>
                  <a:pt x="53975" y="159457"/>
                  <a:pt x="53975" y="156987"/>
                </a:cubicBezTo>
                <a:cubicBezTo>
                  <a:pt x="53975" y="153283"/>
                  <a:pt x="56640" y="150813"/>
                  <a:pt x="60637" y="150813"/>
                </a:cubicBezTo>
                <a:close/>
                <a:moveTo>
                  <a:pt x="59267" y="128588"/>
                </a:moveTo>
                <a:cubicBezTo>
                  <a:pt x="59267" y="128588"/>
                  <a:pt x="59267" y="128588"/>
                  <a:pt x="191559" y="128588"/>
                </a:cubicBezTo>
                <a:cubicBezTo>
                  <a:pt x="194204" y="128588"/>
                  <a:pt x="196850" y="131058"/>
                  <a:pt x="196850" y="133527"/>
                </a:cubicBezTo>
                <a:cubicBezTo>
                  <a:pt x="196850" y="137232"/>
                  <a:pt x="194204" y="139701"/>
                  <a:pt x="191559" y="139701"/>
                </a:cubicBezTo>
                <a:cubicBezTo>
                  <a:pt x="191559" y="139701"/>
                  <a:pt x="191559" y="139701"/>
                  <a:pt x="59267" y="139701"/>
                </a:cubicBezTo>
                <a:cubicBezTo>
                  <a:pt x="56621" y="139701"/>
                  <a:pt x="53975" y="137232"/>
                  <a:pt x="53975" y="133527"/>
                </a:cubicBezTo>
                <a:cubicBezTo>
                  <a:pt x="53975" y="131058"/>
                  <a:pt x="56621" y="128588"/>
                  <a:pt x="59267" y="128588"/>
                </a:cubicBezTo>
                <a:close/>
                <a:moveTo>
                  <a:pt x="127568" y="106363"/>
                </a:moveTo>
                <a:cubicBezTo>
                  <a:pt x="127568" y="106363"/>
                  <a:pt x="127568" y="106363"/>
                  <a:pt x="191522" y="106363"/>
                </a:cubicBezTo>
                <a:cubicBezTo>
                  <a:pt x="194186" y="106363"/>
                  <a:pt x="196851" y="108744"/>
                  <a:pt x="196851" y="111125"/>
                </a:cubicBezTo>
                <a:cubicBezTo>
                  <a:pt x="196851" y="114697"/>
                  <a:pt x="194186" y="115888"/>
                  <a:pt x="191522" y="115888"/>
                </a:cubicBezTo>
                <a:cubicBezTo>
                  <a:pt x="191522" y="115888"/>
                  <a:pt x="191522" y="115888"/>
                  <a:pt x="127568" y="115888"/>
                </a:cubicBezTo>
                <a:cubicBezTo>
                  <a:pt x="124903" y="115888"/>
                  <a:pt x="122238" y="114697"/>
                  <a:pt x="122238" y="111125"/>
                </a:cubicBezTo>
                <a:cubicBezTo>
                  <a:pt x="122238" y="108744"/>
                  <a:pt x="124903" y="106363"/>
                  <a:pt x="127568" y="106363"/>
                </a:cubicBezTo>
                <a:close/>
                <a:moveTo>
                  <a:pt x="127568" y="84138"/>
                </a:moveTo>
                <a:cubicBezTo>
                  <a:pt x="127568" y="84138"/>
                  <a:pt x="127568" y="84138"/>
                  <a:pt x="191522" y="84138"/>
                </a:cubicBezTo>
                <a:cubicBezTo>
                  <a:pt x="194186" y="84138"/>
                  <a:pt x="196851" y="86519"/>
                  <a:pt x="196851" y="88900"/>
                </a:cubicBezTo>
                <a:cubicBezTo>
                  <a:pt x="196851" y="91282"/>
                  <a:pt x="194186" y="93663"/>
                  <a:pt x="191522" y="93663"/>
                </a:cubicBezTo>
                <a:cubicBezTo>
                  <a:pt x="191522" y="93663"/>
                  <a:pt x="191522" y="93663"/>
                  <a:pt x="127568" y="93663"/>
                </a:cubicBezTo>
                <a:cubicBezTo>
                  <a:pt x="124903" y="93663"/>
                  <a:pt x="122238" y="91282"/>
                  <a:pt x="122238" y="88900"/>
                </a:cubicBezTo>
                <a:cubicBezTo>
                  <a:pt x="122238" y="86519"/>
                  <a:pt x="124903" y="84138"/>
                  <a:pt x="127568" y="84138"/>
                </a:cubicBezTo>
                <a:close/>
                <a:moveTo>
                  <a:pt x="64136" y="65088"/>
                </a:moveTo>
                <a:cubicBezTo>
                  <a:pt x="64136" y="65088"/>
                  <a:pt x="64136" y="65088"/>
                  <a:pt x="107316" y="65088"/>
                </a:cubicBezTo>
                <a:cubicBezTo>
                  <a:pt x="110014" y="65088"/>
                  <a:pt x="112713" y="67734"/>
                  <a:pt x="112713" y="71702"/>
                </a:cubicBezTo>
                <a:cubicBezTo>
                  <a:pt x="112713" y="71702"/>
                  <a:pt x="112713" y="71702"/>
                  <a:pt x="112713" y="106098"/>
                </a:cubicBezTo>
                <a:cubicBezTo>
                  <a:pt x="112713" y="110067"/>
                  <a:pt x="110014" y="112713"/>
                  <a:pt x="107316" y="112713"/>
                </a:cubicBezTo>
                <a:cubicBezTo>
                  <a:pt x="107316" y="112713"/>
                  <a:pt x="107316" y="112713"/>
                  <a:pt x="64136" y="112713"/>
                </a:cubicBezTo>
                <a:cubicBezTo>
                  <a:pt x="61437" y="112713"/>
                  <a:pt x="58738" y="110067"/>
                  <a:pt x="58738" y="106098"/>
                </a:cubicBezTo>
                <a:cubicBezTo>
                  <a:pt x="58738" y="106098"/>
                  <a:pt x="58738" y="106098"/>
                  <a:pt x="58738" y="71702"/>
                </a:cubicBezTo>
                <a:cubicBezTo>
                  <a:pt x="58738" y="67734"/>
                  <a:pt x="61437" y="65088"/>
                  <a:pt x="64136" y="65088"/>
                </a:cubicBezTo>
                <a:close/>
                <a:moveTo>
                  <a:pt x="127568" y="60325"/>
                </a:moveTo>
                <a:cubicBezTo>
                  <a:pt x="127568" y="60325"/>
                  <a:pt x="127568" y="60325"/>
                  <a:pt x="191522" y="60325"/>
                </a:cubicBezTo>
                <a:cubicBezTo>
                  <a:pt x="194186" y="60325"/>
                  <a:pt x="196851" y="62794"/>
                  <a:pt x="196851" y="66499"/>
                </a:cubicBezTo>
                <a:cubicBezTo>
                  <a:pt x="196851" y="68968"/>
                  <a:pt x="194186" y="71438"/>
                  <a:pt x="191522" y="71438"/>
                </a:cubicBezTo>
                <a:cubicBezTo>
                  <a:pt x="191522" y="71438"/>
                  <a:pt x="191522" y="71438"/>
                  <a:pt x="127568" y="71438"/>
                </a:cubicBezTo>
                <a:cubicBezTo>
                  <a:pt x="124903" y="71438"/>
                  <a:pt x="122238" y="68968"/>
                  <a:pt x="122238" y="66499"/>
                </a:cubicBezTo>
                <a:cubicBezTo>
                  <a:pt x="122238" y="62794"/>
                  <a:pt x="124903" y="60325"/>
                  <a:pt x="127568" y="60325"/>
                </a:cubicBezTo>
                <a:close/>
                <a:moveTo>
                  <a:pt x="42572" y="34925"/>
                </a:moveTo>
                <a:cubicBezTo>
                  <a:pt x="37295" y="34925"/>
                  <a:pt x="33338" y="38868"/>
                  <a:pt x="33338" y="44126"/>
                </a:cubicBezTo>
                <a:lnTo>
                  <a:pt x="33338" y="279400"/>
                </a:lnTo>
                <a:cubicBezTo>
                  <a:pt x="33338" y="279400"/>
                  <a:pt x="33338" y="279400"/>
                  <a:pt x="220663" y="279400"/>
                </a:cubicBezTo>
                <a:cubicBezTo>
                  <a:pt x="220663" y="279400"/>
                  <a:pt x="220663" y="279400"/>
                  <a:pt x="220663" y="44126"/>
                </a:cubicBezTo>
                <a:cubicBezTo>
                  <a:pt x="220663" y="38868"/>
                  <a:pt x="216706" y="34925"/>
                  <a:pt x="211429" y="34925"/>
                </a:cubicBezTo>
                <a:cubicBezTo>
                  <a:pt x="211429" y="34925"/>
                  <a:pt x="211429" y="34925"/>
                  <a:pt x="42572" y="34925"/>
                </a:cubicBezTo>
                <a:close/>
                <a:moveTo>
                  <a:pt x="42069" y="0"/>
                </a:moveTo>
                <a:cubicBezTo>
                  <a:pt x="42069" y="0"/>
                  <a:pt x="42069" y="0"/>
                  <a:pt x="210344" y="0"/>
                </a:cubicBezTo>
                <a:cubicBezTo>
                  <a:pt x="234008" y="0"/>
                  <a:pt x="252413" y="19813"/>
                  <a:pt x="252413" y="43588"/>
                </a:cubicBezTo>
                <a:cubicBezTo>
                  <a:pt x="252413" y="43588"/>
                  <a:pt x="252413" y="43588"/>
                  <a:pt x="252413" y="294550"/>
                </a:cubicBezTo>
                <a:cubicBezTo>
                  <a:pt x="252413" y="318325"/>
                  <a:pt x="234008" y="338138"/>
                  <a:pt x="210344" y="338138"/>
                </a:cubicBezTo>
                <a:cubicBezTo>
                  <a:pt x="210344" y="338138"/>
                  <a:pt x="210344" y="338138"/>
                  <a:pt x="42069" y="338138"/>
                </a:cubicBezTo>
                <a:cubicBezTo>
                  <a:pt x="18405" y="338138"/>
                  <a:pt x="0" y="318325"/>
                  <a:pt x="0" y="294550"/>
                </a:cubicBezTo>
                <a:cubicBezTo>
                  <a:pt x="0" y="294550"/>
                  <a:pt x="0" y="294550"/>
                  <a:pt x="0" y="43588"/>
                </a:cubicBezTo>
                <a:cubicBezTo>
                  <a:pt x="0" y="19813"/>
                  <a:pt x="18405" y="0"/>
                  <a:pt x="420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0" name="ïšḻïďê-文本框 40"/>
          <p:cNvSpPr txBox="1"/>
          <p:nvPr/>
        </p:nvSpPr>
        <p:spPr bwMode="auto">
          <a:xfrm>
            <a:off x="8901237" y="4516577"/>
            <a:ext cx="2179803" cy="278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0">
            <a:normAutofit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1218565"/>
            <a:r>
              <a:rPr lang="zh-CN" altLang="en-US" sz="1865" b="1" dirty="0">
                <a:solidFill>
                  <a:srgbClr val="D7576E"/>
                </a:solidFill>
                <a:latin typeface="Calibri" panose="020F0502020204030204"/>
                <a:ea typeface="等线" panose="02010600030101010101" charset="-122"/>
              </a:rPr>
              <a:t>关键词</a:t>
            </a:r>
          </a:p>
        </p:txBody>
      </p:sp>
      <p:sp>
        <p:nvSpPr>
          <p:cNvPr id="21" name="ïšḻïďê-文本框 41"/>
          <p:cNvSpPr txBox="1"/>
          <p:nvPr/>
        </p:nvSpPr>
        <p:spPr bwMode="auto">
          <a:xfrm>
            <a:off x="8901238" y="4791293"/>
            <a:ext cx="2606612" cy="565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20000"/>
              </a:lnSpc>
              <a:defRPr/>
            </a:pP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</a:t>
            </a:r>
          </a:p>
        </p:txBody>
      </p:sp>
      <p:sp>
        <p:nvSpPr>
          <p:cNvPr id="7" name="ïšḻïďê-Rectangle 6"/>
          <p:cNvSpPr/>
          <p:nvPr/>
        </p:nvSpPr>
        <p:spPr>
          <a:xfrm>
            <a:off x="3678714" y="2420888"/>
            <a:ext cx="2260540" cy="15983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ïšḻïďê-文本框 92"/>
          <p:cNvSpPr txBox="1"/>
          <p:nvPr/>
        </p:nvSpPr>
        <p:spPr>
          <a:xfrm>
            <a:off x="3598830" y="3284020"/>
            <a:ext cx="2420309" cy="523291"/>
          </a:xfrm>
          <a:prstGeom prst="rect">
            <a:avLst/>
          </a:prstGeom>
          <a:noFill/>
        </p:spPr>
        <p:txBody>
          <a:bodyPr wrap="square" lIns="96000" tIns="0" rIns="96000" bIns="0" anchor="ctr" anchorCtr="0">
            <a:normAutofit fontScale="850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lnSpc>
                <a:spcPct val="120000"/>
              </a:lnSpc>
              <a:defRPr/>
            </a:pPr>
            <a:r>
              <a:rPr lang="zh-CN" altLang="en-US" sz="1335" dirty="0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335" dirty="0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335" dirty="0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14" name="ïšḻïďê-Rectangle 13"/>
          <p:cNvSpPr/>
          <p:nvPr/>
        </p:nvSpPr>
        <p:spPr>
          <a:xfrm>
            <a:off x="3598830" y="3065476"/>
            <a:ext cx="2420309" cy="218545"/>
          </a:xfrm>
          <a:prstGeom prst="rect">
            <a:avLst/>
          </a:prstGeom>
        </p:spPr>
        <p:txBody>
          <a:bodyPr wrap="none" lIns="96000" tIns="0" rIns="96000" bIns="0">
            <a:normAutofit fontScale="77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r>
              <a:rPr lang="zh-CN" altLang="en-US" sz="2135" b="1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9" name="ïšḻïďê-Freeform 8"/>
          <p:cNvSpPr/>
          <p:nvPr/>
        </p:nvSpPr>
        <p:spPr bwMode="auto">
          <a:xfrm>
            <a:off x="4605957" y="2554243"/>
            <a:ext cx="406055" cy="400348"/>
          </a:xfrm>
          <a:custGeom>
            <a:avLst/>
            <a:gdLst>
              <a:gd name="connsiteX0" fmla="*/ 266595 w 338128"/>
              <a:gd name="connsiteY0" fmla="*/ 260350 h 333375"/>
              <a:gd name="connsiteX1" fmla="*/ 258340 w 338128"/>
              <a:gd name="connsiteY1" fmla="*/ 262820 h 333375"/>
              <a:gd name="connsiteX2" fmla="*/ 255588 w 338128"/>
              <a:gd name="connsiteY2" fmla="*/ 271463 h 333375"/>
              <a:gd name="connsiteX3" fmla="*/ 276226 w 338128"/>
              <a:gd name="connsiteY3" fmla="*/ 271463 h 333375"/>
              <a:gd name="connsiteX4" fmla="*/ 273475 w 338128"/>
              <a:gd name="connsiteY4" fmla="*/ 262820 h 333375"/>
              <a:gd name="connsiteX5" fmla="*/ 266595 w 338128"/>
              <a:gd name="connsiteY5" fmla="*/ 260350 h 333375"/>
              <a:gd name="connsiteX6" fmla="*/ 61119 w 338128"/>
              <a:gd name="connsiteY6" fmla="*/ 260350 h 333375"/>
              <a:gd name="connsiteX7" fmla="*/ 51859 w 338128"/>
              <a:gd name="connsiteY7" fmla="*/ 264319 h 333375"/>
              <a:gd name="connsiteX8" fmla="*/ 49213 w 338128"/>
              <a:gd name="connsiteY8" fmla="*/ 276225 h 333375"/>
              <a:gd name="connsiteX9" fmla="*/ 51859 w 338128"/>
              <a:gd name="connsiteY9" fmla="*/ 288131 h 333375"/>
              <a:gd name="connsiteX10" fmla="*/ 61119 w 338128"/>
              <a:gd name="connsiteY10" fmla="*/ 292100 h 333375"/>
              <a:gd name="connsiteX11" fmla="*/ 70380 w 338128"/>
              <a:gd name="connsiteY11" fmla="*/ 288131 h 333375"/>
              <a:gd name="connsiteX12" fmla="*/ 73026 w 338128"/>
              <a:gd name="connsiteY12" fmla="*/ 276225 h 333375"/>
              <a:gd name="connsiteX13" fmla="*/ 70380 w 338128"/>
              <a:gd name="connsiteY13" fmla="*/ 264319 h 333375"/>
              <a:gd name="connsiteX14" fmla="*/ 61119 w 338128"/>
              <a:gd name="connsiteY14" fmla="*/ 260350 h 333375"/>
              <a:gd name="connsiteX15" fmla="*/ 169863 w 338128"/>
              <a:gd name="connsiteY15" fmla="*/ 250825 h 333375"/>
              <a:gd name="connsiteX16" fmla="*/ 182563 w 338128"/>
              <a:gd name="connsiteY16" fmla="*/ 250825 h 333375"/>
              <a:gd name="connsiteX17" fmla="*/ 182563 w 338128"/>
              <a:gd name="connsiteY17" fmla="*/ 301625 h 333375"/>
              <a:gd name="connsiteX18" fmla="*/ 169863 w 338128"/>
              <a:gd name="connsiteY18" fmla="*/ 301625 h 333375"/>
              <a:gd name="connsiteX19" fmla="*/ 265250 w 338128"/>
              <a:gd name="connsiteY19" fmla="*/ 249237 h 333375"/>
              <a:gd name="connsiteX20" fmla="*/ 283665 w 338128"/>
              <a:gd name="connsiteY20" fmla="*/ 257095 h 333375"/>
              <a:gd name="connsiteX21" fmla="*/ 288926 w 338128"/>
              <a:gd name="connsiteY21" fmla="*/ 279360 h 333375"/>
              <a:gd name="connsiteX22" fmla="*/ 256042 w 338128"/>
              <a:gd name="connsiteY22" fmla="*/ 279360 h 333375"/>
              <a:gd name="connsiteX23" fmla="*/ 258673 w 338128"/>
              <a:gd name="connsiteY23" fmla="*/ 288528 h 333375"/>
              <a:gd name="connsiteX24" fmla="*/ 266565 w 338128"/>
              <a:gd name="connsiteY24" fmla="*/ 292457 h 333375"/>
              <a:gd name="connsiteX25" fmla="*/ 271826 w 338128"/>
              <a:gd name="connsiteY25" fmla="*/ 289838 h 333375"/>
              <a:gd name="connsiteX26" fmla="*/ 275773 w 338128"/>
              <a:gd name="connsiteY26" fmla="*/ 284599 h 333375"/>
              <a:gd name="connsiteX27" fmla="*/ 288926 w 338128"/>
              <a:gd name="connsiteY27" fmla="*/ 287218 h 333375"/>
              <a:gd name="connsiteX28" fmla="*/ 281034 w 338128"/>
              <a:gd name="connsiteY28" fmla="*/ 297696 h 333375"/>
              <a:gd name="connsiteX29" fmla="*/ 266565 w 338128"/>
              <a:gd name="connsiteY29" fmla="*/ 301625 h 333375"/>
              <a:gd name="connsiteX30" fmla="*/ 246834 w 338128"/>
              <a:gd name="connsiteY30" fmla="*/ 293767 h 333375"/>
              <a:gd name="connsiteX31" fmla="*/ 242888 w 338128"/>
              <a:gd name="connsiteY31" fmla="*/ 275431 h 333375"/>
              <a:gd name="connsiteX32" fmla="*/ 249465 w 338128"/>
              <a:gd name="connsiteY32" fmla="*/ 255786 h 333375"/>
              <a:gd name="connsiteX33" fmla="*/ 265250 w 338128"/>
              <a:gd name="connsiteY33" fmla="*/ 249237 h 333375"/>
              <a:gd name="connsiteX34" fmla="*/ 221026 w 338128"/>
              <a:gd name="connsiteY34" fmla="*/ 249237 h 333375"/>
              <a:gd name="connsiteX35" fmla="*/ 228919 w 338128"/>
              <a:gd name="connsiteY35" fmla="*/ 250580 h 333375"/>
              <a:gd name="connsiteX36" fmla="*/ 234180 w 338128"/>
              <a:gd name="connsiteY36" fmla="*/ 254610 h 333375"/>
              <a:gd name="connsiteX37" fmla="*/ 238126 w 338128"/>
              <a:gd name="connsiteY37" fmla="*/ 261327 h 333375"/>
              <a:gd name="connsiteX38" fmla="*/ 238126 w 338128"/>
              <a:gd name="connsiteY38" fmla="*/ 269386 h 333375"/>
              <a:gd name="connsiteX39" fmla="*/ 238126 w 338128"/>
              <a:gd name="connsiteY39" fmla="*/ 301625 h 333375"/>
              <a:gd name="connsiteX40" fmla="*/ 224973 w 338128"/>
              <a:gd name="connsiteY40" fmla="*/ 301625 h 333375"/>
              <a:gd name="connsiteX41" fmla="*/ 224973 w 338128"/>
              <a:gd name="connsiteY41" fmla="*/ 276103 h 333375"/>
              <a:gd name="connsiteX42" fmla="*/ 223657 w 338128"/>
              <a:gd name="connsiteY42" fmla="*/ 265357 h 333375"/>
              <a:gd name="connsiteX43" fmla="*/ 221026 w 338128"/>
              <a:gd name="connsiteY43" fmla="*/ 261327 h 333375"/>
              <a:gd name="connsiteX44" fmla="*/ 217080 w 338128"/>
              <a:gd name="connsiteY44" fmla="*/ 259983 h 333375"/>
              <a:gd name="connsiteX45" fmla="*/ 210503 w 338128"/>
              <a:gd name="connsiteY45" fmla="*/ 261327 h 333375"/>
              <a:gd name="connsiteX46" fmla="*/ 206557 w 338128"/>
              <a:gd name="connsiteY46" fmla="*/ 266700 h 333375"/>
              <a:gd name="connsiteX47" fmla="*/ 205241 w 338128"/>
              <a:gd name="connsiteY47" fmla="*/ 278789 h 333375"/>
              <a:gd name="connsiteX48" fmla="*/ 205241 w 338128"/>
              <a:gd name="connsiteY48" fmla="*/ 301625 h 333375"/>
              <a:gd name="connsiteX49" fmla="*/ 192088 w 338128"/>
              <a:gd name="connsiteY49" fmla="*/ 301625 h 333375"/>
              <a:gd name="connsiteX50" fmla="*/ 192088 w 338128"/>
              <a:gd name="connsiteY50" fmla="*/ 250580 h 333375"/>
              <a:gd name="connsiteX51" fmla="*/ 203926 w 338128"/>
              <a:gd name="connsiteY51" fmla="*/ 250580 h 333375"/>
              <a:gd name="connsiteX52" fmla="*/ 203926 w 338128"/>
              <a:gd name="connsiteY52" fmla="*/ 258640 h 333375"/>
              <a:gd name="connsiteX53" fmla="*/ 221026 w 338128"/>
              <a:gd name="connsiteY53" fmla="*/ 249237 h 333375"/>
              <a:gd name="connsiteX54" fmla="*/ 122601 w 338128"/>
              <a:gd name="connsiteY54" fmla="*/ 249237 h 333375"/>
              <a:gd name="connsiteX55" fmla="*/ 130493 w 338128"/>
              <a:gd name="connsiteY55" fmla="*/ 250580 h 333375"/>
              <a:gd name="connsiteX56" fmla="*/ 135755 w 338128"/>
              <a:gd name="connsiteY56" fmla="*/ 254610 h 333375"/>
              <a:gd name="connsiteX57" fmla="*/ 138385 w 338128"/>
              <a:gd name="connsiteY57" fmla="*/ 261327 h 333375"/>
              <a:gd name="connsiteX58" fmla="*/ 139701 w 338128"/>
              <a:gd name="connsiteY58" fmla="*/ 269386 h 333375"/>
              <a:gd name="connsiteX59" fmla="*/ 139701 w 338128"/>
              <a:gd name="connsiteY59" fmla="*/ 301625 h 333375"/>
              <a:gd name="connsiteX60" fmla="*/ 126547 w 338128"/>
              <a:gd name="connsiteY60" fmla="*/ 301625 h 333375"/>
              <a:gd name="connsiteX61" fmla="*/ 126547 w 338128"/>
              <a:gd name="connsiteY61" fmla="*/ 276103 h 333375"/>
              <a:gd name="connsiteX62" fmla="*/ 125232 w 338128"/>
              <a:gd name="connsiteY62" fmla="*/ 265357 h 333375"/>
              <a:gd name="connsiteX63" fmla="*/ 122601 w 338128"/>
              <a:gd name="connsiteY63" fmla="*/ 261327 h 333375"/>
              <a:gd name="connsiteX64" fmla="*/ 117339 w 338128"/>
              <a:gd name="connsiteY64" fmla="*/ 259983 h 333375"/>
              <a:gd name="connsiteX65" fmla="*/ 112078 w 338128"/>
              <a:gd name="connsiteY65" fmla="*/ 261327 h 333375"/>
              <a:gd name="connsiteX66" fmla="*/ 108132 w 338128"/>
              <a:gd name="connsiteY66" fmla="*/ 266700 h 333375"/>
              <a:gd name="connsiteX67" fmla="*/ 106816 w 338128"/>
              <a:gd name="connsiteY67" fmla="*/ 278789 h 333375"/>
              <a:gd name="connsiteX68" fmla="*/ 106816 w 338128"/>
              <a:gd name="connsiteY68" fmla="*/ 301625 h 333375"/>
              <a:gd name="connsiteX69" fmla="*/ 93663 w 338128"/>
              <a:gd name="connsiteY69" fmla="*/ 301625 h 333375"/>
              <a:gd name="connsiteX70" fmla="*/ 93663 w 338128"/>
              <a:gd name="connsiteY70" fmla="*/ 250580 h 333375"/>
              <a:gd name="connsiteX71" fmla="*/ 106816 w 338128"/>
              <a:gd name="connsiteY71" fmla="*/ 250580 h 333375"/>
              <a:gd name="connsiteX72" fmla="*/ 106816 w 338128"/>
              <a:gd name="connsiteY72" fmla="*/ 258640 h 333375"/>
              <a:gd name="connsiteX73" fmla="*/ 122601 w 338128"/>
              <a:gd name="connsiteY73" fmla="*/ 249237 h 333375"/>
              <a:gd name="connsiteX74" fmla="*/ 61119 w 338128"/>
              <a:gd name="connsiteY74" fmla="*/ 249237 h 333375"/>
              <a:gd name="connsiteX75" fmla="*/ 79455 w 338128"/>
              <a:gd name="connsiteY75" fmla="*/ 257095 h 333375"/>
              <a:gd name="connsiteX76" fmla="*/ 87313 w 338128"/>
              <a:gd name="connsiteY76" fmla="*/ 275431 h 333375"/>
              <a:gd name="connsiteX77" fmla="*/ 79455 w 338128"/>
              <a:gd name="connsiteY77" fmla="*/ 293767 h 333375"/>
              <a:gd name="connsiteX78" fmla="*/ 61119 w 338128"/>
              <a:gd name="connsiteY78" fmla="*/ 301625 h 333375"/>
              <a:gd name="connsiteX79" fmla="*/ 48022 w 338128"/>
              <a:gd name="connsiteY79" fmla="*/ 299006 h 333375"/>
              <a:gd name="connsiteX80" fmla="*/ 38854 w 338128"/>
              <a:gd name="connsiteY80" fmla="*/ 289838 h 333375"/>
              <a:gd name="connsiteX81" fmla="*/ 34925 w 338128"/>
              <a:gd name="connsiteY81" fmla="*/ 275431 h 333375"/>
              <a:gd name="connsiteX82" fmla="*/ 38854 w 338128"/>
              <a:gd name="connsiteY82" fmla="*/ 262334 h 333375"/>
              <a:gd name="connsiteX83" fmla="*/ 48022 w 338128"/>
              <a:gd name="connsiteY83" fmla="*/ 253166 h 333375"/>
              <a:gd name="connsiteX84" fmla="*/ 61119 w 338128"/>
              <a:gd name="connsiteY84" fmla="*/ 249237 h 333375"/>
              <a:gd name="connsiteX85" fmla="*/ 169863 w 338128"/>
              <a:gd name="connsiteY85" fmla="*/ 231775 h 333375"/>
              <a:gd name="connsiteX86" fmla="*/ 182563 w 338128"/>
              <a:gd name="connsiteY86" fmla="*/ 231775 h 333375"/>
              <a:gd name="connsiteX87" fmla="*/ 182563 w 338128"/>
              <a:gd name="connsiteY87" fmla="*/ 244475 h 333375"/>
              <a:gd name="connsiteX88" fmla="*/ 169863 w 338128"/>
              <a:gd name="connsiteY88" fmla="*/ 244475 h 333375"/>
              <a:gd name="connsiteX89" fmla="*/ 147638 w 338128"/>
              <a:gd name="connsiteY89" fmla="*/ 231775 h 333375"/>
              <a:gd name="connsiteX90" fmla="*/ 161926 w 338128"/>
              <a:gd name="connsiteY90" fmla="*/ 231775 h 333375"/>
              <a:gd name="connsiteX91" fmla="*/ 161926 w 338128"/>
              <a:gd name="connsiteY91" fmla="*/ 301625 h 333375"/>
              <a:gd name="connsiteX92" fmla="*/ 147638 w 338128"/>
              <a:gd name="connsiteY92" fmla="*/ 301625 h 333375"/>
              <a:gd name="connsiteX93" fmla="*/ 35674 w 338128"/>
              <a:gd name="connsiteY93" fmla="*/ 217487 h 333375"/>
              <a:gd name="connsiteX94" fmla="*/ 23813 w 338128"/>
              <a:gd name="connsiteY94" fmla="*/ 229159 h 333375"/>
              <a:gd name="connsiteX95" fmla="*/ 23813 w 338128"/>
              <a:gd name="connsiteY95" fmla="*/ 297891 h 333375"/>
              <a:gd name="connsiteX96" fmla="*/ 35674 w 338128"/>
              <a:gd name="connsiteY96" fmla="*/ 309562 h 333375"/>
              <a:gd name="connsiteX97" fmla="*/ 291352 w 338128"/>
              <a:gd name="connsiteY97" fmla="*/ 309562 h 333375"/>
              <a:gd name="connsiteX98" fmla="*/ 303213 w 338128"/>
              <a:gd name="connsiteY98" fmla="*/ 297891 h 333375"/>
              <a:gd name="connsiteX99" fmla="*/ 303213 w 338128"/>
              <a:gd name="connsiteY99" fmla="*/ 229159 h 333375"/>
              <a:gd name="connsiteX100" fmla="*/ 291352 w 338128"/>
              <a:gd name="connsiteY100" fmla="*/ 217487 h 333375"/>
              <a:gd name="connsiteX101" fmla="*/ 167323 w 338128"/>
              <a:gd name="connsiteY101" fmla="*/ 188595 h 333375"/>
              <a:gd name="connsiteX102" fmla="*/ 157163 w 338128"/>
              <a:gd name="connsiteY102" fmla="*/ 193675 h 333375"/>
              <a:gd name="connsiteX103" fmla="*/ 169863 w 338128"/>
              <a:gd name="connsiteY103" fmla="*/ 193675 h 333375"/>
              <a:gd name="connsiteX104" fmla="*/ 167323 w 338128"/>
              <a:gd name="connsiteY104" fmla="*/ 188595 h 333375"/>
              <a:gd name="connsiteX105" fmla="*/ 275321 w 338128"/>
              <a:gd name="connsiteY105" fmla="*/ 76200 h 333375"/>
              <a:gd name="connsiteX106" fmla="*/ 287151 w 338128"/>
              <a:gd name="connsiteY106" fmla="*/ 81459 h 333375"/>
              <a:gd name="connsiteX107" fmla="*/ 288465 w 338128"/>
              <a:gd name="connsiteY107" fmla="*/ 93291 h 333375"/>
              <a:gd name="connsiteX108" fmla="*/ 287151 w 338128"/>
              <a:gd name="connsiteY108" fmla="*/ 95920 h 333375"/>
              <a:gd name="connsiteX109" fmla="*/ 331840 w 338128"/>
              <a:gd name="connsiteY109" fmla="*/ 118269 h 333375"/>
              <a:gd name="connsiteX110" fmla="*/ 337097 w 338128"/>
              <a:gd name="connsiteY110" fmla="*/ 132730 h 333375"/>
              <a:gd name="connsiteX111" fmla="*/ 326582 w 338128"/>
              <a:gd name="connsiteY111" fmla="*/ 153765 h 333375"/>
              <a:gd name="connsiteX112" fmla="*/ 321325 w 338128"/>
              <a:gd name="connsiteY112" fmla="*/ 159023 h 333375"/>
              <a:gd name="connsiteX113" fmla="*/ 312124 w 338128"/>
              <a:gd name="connsiteY113" fmla="*/ 159023 h 333375"/>
              <a:gd name="connsiteX114" fmla="*/ 267435 w 338128"/>
              <a:gd name="connsiteY114" fmla="*/ 136674 h 333375"/>
              <a:gd name="connsiteX115" fmla="*/ 256920 w 338128"/>
              <a:gd name="connsiteY115" fmla="*/ 143248 h 333375"/>
              <a:gd name="connsiteX116" fmla="*/ 246405 w 338128"/>
              <a:gd name="connsiteY116" fmla="*/ 137989 h 333375"/>
              <a:gd name="connsiteX117" fmla="*/ 220117 w 338128"/>
              <a:gd name="connsiteY117" fmla="*/ 99864 h 333375"/>
              <a:gd name="connsiteX118" fmla="*/ 220117 w 338128"/>
              <a:gd name="connsiteY118" fmla="*/ 86717 h 333375"/>
              <a:gd name="connsiteX119" fmla="*/ 229318 w 338128"/>
              <a:gd name="connsiteY119" fmla="*/ 80144 h 333375"/>
              <a:gd name="connsiteX120" fmla="*/ 166150 w 338128"/>
              <a:gd name="connsiteY120" fmla="*/ 0 h 333375"/>
              <a:gd name="connsiteX121" fmla="*/ 274279 w 338128"/>
              <a:gd name="connsiteY121" fmla="*/ 59062 h 333375"/>
              <a:gd name="connsiteX122" fmla="*/ 247906 w 338128"/>
              <a:gd name="connsiteY122" fmla="*/ 61687 h 333375"/>
              <a:gd name="connsiteX123" fmla="*/ 172743 w 338128"/>
              <a:gd name="connsiteY123" fmla="*/ 23625 h 333375"/>
              <a:gd name="connsiteX124" fmla="*/ 170106 w 338128"/>
              <a:gd name="connsiteY124" fmla="*/ 24937 h 333375"/>
              <a:gd name="connsiteX125" fmla="*/ 174061 w 338128"/>
              <a:gd name="connsiteY125" fmla="*/ 34125 h 333375"/>
              <a:gd name="connsiteX126" fmla="*/ 170106 w 338128"/>
              <a:gd name="connsiteY126" fmla="*/ 40687 h 333375"/>
              <a:gd name="connsiteX127" fmla="*/ 160875 w 338128"/>
              <a:gd name="connsiteY127" fmla="*/ 31500 h 333375"/>
              <a:gd name="connsiteX128" fmla="*/ 154282 w 338128"/>
              <a:gd name="connsiteY128" fmla="*/ 27562 h 333375"/>
              <a:gd name="connsiteX129" fmla="*/ 145051 w 338128"/>
              <a:gd name="connsiteY129" fmla="*/ 30187 h 333375"/>
              <a:gd name="connsiteX130" fmla="*/ 135821 w 338128"/>
              <a:gd name="connsiteY130" fmla="*/ 32812 h 333375"/>
              <a:gd name="connsiteX131" fmla="*/ 122634 w 338128"/>
              <a:gd name="connsiteY131" fmla="*/ 39375 h 333375"/>
              <a:gd name="connsiteX132" fmla="*/ 127909 w 338128"/>
              <a:gd name="connsiteY132" fmla="*/ 44625 h 333375"/>
              <a:gd name="connsiteX133" fmla="*/ 139777 w 338128"/>
              <a:gd name="connsiteY133" fmla="*/ 43312 h 333375"/>
              <a:gd name="connsiteX134" fmla="*/ 149007 w 338128"/>
              <a:gd name="connsiteY134" fmla="*/ 44625 h 333375"/>
              <a:gd name="connsiteX135" fmla="*/ 152963 w 338128"/>
              <a:gd name="connsiteY135" fmla="*/ 53812 h 333375"/>
              <a:gd name="connsiteX136" fmla="*/ 155600 w 338128"/>
              <a:gd name="connsiteY136" fmla="*/ 63000 h 333375"/>
              <a:gd name="connsiteX137" fmla="*/ 156919 w 338128"/>
              <a:gd name="connsiteY137" fmla="*/ 68250 h 333375"/>
              <a:gd name="connsiteX138" fmla="*/ 160875 w 338128"/>
              <a:gd name="connsiteY138" fmla="*/ 65625 h 333375"/>
              <a:gd name="connsiteX139" fmla="*/ 170106 w 338128"/>
              <a:gd name="connsiteY139" fmla="*/ 74812 h 333375"/>
              <a:gd name="connsiteX140" fmla="*/ 159556 w 338128"/>
              <a:gd name="connsiteY140" fmla="*/ 82688 h 333375"/>
              <a:gd name="connsiteX141" fmla="*/ 143733 w 338128"/>
              <a:gd name="connsiteY141" fmla="*/ 72187 h 333375"/>
              <a:gd name="connsiteX142" fmla="*/ 126590 w 338128"/>
              <a:gd name="connsiteY142" fmla="*/ 56437 h 333375"/>
              <a:gd name="connsiteX143" fmla="*/ 113404 w 338128"/>
              <a:gd name="connsiteY143" fmla="*/ 48562 h 333375"/>
              <a:gd name="connsiteX144" fmla="*/ 102854 w 338128"/>
              <a:gd name="connsiteY144" fmla="*/ 52500 h 333375"/>
              <a:gd name="connsiteX145" fmla="*/ 85712 w 338128"/>
              <a:gd name="connsiteY145" fmla="*/ 69562 h 333375"/>
              <a:gd name="connsiteX146" fmla="*/ 79119 w 338128"/>
              <a:gd name="connsiteY146" fmla="*/ 89250 h 333375"/>
              <a:gd name="connsiteX147" fmla="*/ 88349 w 338128"/>
              <a:gd name="connsiteY147" fmla="*/ 105000 h 333375"/>
              <a:gd name="connsiteX148" fmla="*/ 100217 w 338128"/>
              <a:gd name="connsiteY148" fmla="*/ 114188 h 333375"/>
              <a:gd name="connsiteX149" fmla="*/ 108129 w 338128"/>
              <a:gd name="connsiteY149" fmla="*/ 116813 h 333375"/>
              <a:gd name="connsiteX150" fmla="*/ 112085 w 338128"/>
              <a:gd name="connsiteY150" fmla="*/ 123375 h 333375"/>
              <a:gd name="connsiteX151" fmla="*/ 101536 w 338128"/>
              <a:gd name="connsiteY151" fmla="*/ 123375 h 333375"/>
              <a:gd name="connsiteX152" fmla="*/ 98898 w 338128"/>
              <a:gd name="connsiteY152" fmla="*/ 141750 h 333375"/>
              <a:gd name="connsiteX153" fmla="*/ 93624 w 338128"/>
              <a:gd name="connsiteY153" fmla="*/ 164063 h 333375"/>
              <a:gd name="connsiteX154" fmla="*/ 97580 w 338128"/>
              <a:gd name="connsiteY154" fmla="*/ 194250 h 333375"/>
              <a:gd name="connsiteX155" fmla="*/ 145051 w 338128"/>
              <a:gd name="connsiteY155" fmla="*/ 194250 h 333375"/>
              <a:gd name="connsiteX156" fmla="*/ 159556 w 338128"/>
              <a:gd name="connsiteY156" fmla="*/ 174563 h 333375"/>
              <a:gd name="connsiteX157" fmla="*/ 176699 w 338128"/>
              <a:gd name="connsiteY157" fmla="*/ 152250 h 333375"/>
              <a:gd name="connsiteX158" fmla="*/ 193841 w 338128"/>
              <a:gd name="connsiteY158" fmla="*/ 143063 h 333375"/>
              <a:gd name="connsiteX159" fmla="*/ 195160 w 338128"/>
              <a:gd name="connsiteY159" fmla="*/ 136500 h 333375"/>
              <a:gd name="connsiteX160" fmla="*/ 185929 w 338128"/>
              <a:gd name="connsiteY160" fmla="*/ 129938 h 333375"/>
              <a:gd name="connsiteX161" fmla="*/ 181973 w 338128"/>
              <a:gd name="connsiteY161" fmla="*/ 118125 h 333375"/>
              <a:gd name="connsiteX162" fmla="*/ 175380 w 338128"/>
              <a:gd name="connsiteY162" fmla="*/ 102375 h 333375"/>
              <a:gd name="connsiteX163" fmla="*/ 179336 w 338128"/>
              <a:gd name="connsiteY163" fmla="*/ 94500 h 333375"/>
              <a:gd name="connsiteX164" fmla="*/ 187248 w 338128"/>
              <a:gd name="connsiteY164" fmla="*/ 112875 h 333375"/>
              <a:gd name="connsiteX165" fmla="*/ 197797 w 338128"/>
              <a:gd name="connsiteY165" fmla="*/ 122063 h 333375"/>
              <a:gd name="connsiteX166" fmla="*/ 212302 w 338128"/>
              <a:gd name="connsiteY166" fmla="*/ 118125 h 333375"/>
              <a:gd name="connsiteX167" fmla="*/ 242632 w 338128"/>
              <a:gd name="connsiteY167" fmla="*/ 165375 h 333375"/>
              <a:gd name="connsiteX168" fmla="*/ 257137 w 338128"/>
              <a:gd name="connsiteY168" fmla="*/ 173250 h 333375"/>
              <a:gd name="connsiteX169" fmla="*/ 258455 w 338128"/>
              <a:gd name="connsiteY169" fmla="*/ 173250 h 333375"/>
              <a:gd name="connsiteX170" fmla="*/ 272961 w 338128"/>
              <a:gd name="connsiteY170" fmla="*/ 162750 h 333375"/>
              <a:gd name="connsiteX171" fmla="*/ 274279 w 338128"/>
              <a:gd name="connsiteY171" fmla="*/ 160125 h 333375"/>
              <a:gd name="connsiteX172" fmla="*/ 290103 w 338128"/>
              <a:gd name="connsiteY172" fmla="*/ 168000 h 333375"/>
              <a:gd name="connsiteX173" fmla="*/ 278235 w 338128"/>
              <a:gd name="connsiteY173" fmla="*/ 194250 h 333375"/>
              <a:gd name="connsiteX174" fmla="*/ 305927 w 338128"/>
              <a:gd name="connsiteY174" fmla="*/ 194250 h 333375"/>
              <a:gd name="connsiteX175" fmla="*/ 327025 w 338128"/>
              <a:gd name="connsiteY175" fmla="*/ 213938 h 333375"/>
              <a:gd name="connsiteX176" fmla="*/ 327025 w 338128"/>
              <a:gd name="connsiteY176" fmla="*/ 312375 h 333375"/>
              <a:gd name="connsiteX177" fmla="*/ 305927 w 338128"/>
              <a:gd name="connsiteY177" fmla="*/ 333375 h 333375"/>
              <a:gd name="connsiteX178" fmla="*/ 19779 w 338128"/>
              <a:gd name="connsiteY178" fmla="*/ 333375 h 333375"/>
              <a:gd name="connsiteX179" fmla="*/ 0 w 338128"/>
              <a:gd name="connsiteY179" fmla="*/ 312375 h 333375"/>
              <a:gd name="connsiteX180" fmla="*/ 0 w 338128"/>
              <a:gd name="connsiteY180" fmla="*/ 211313 h 333375"/>
              <a:gd name="connsiteX181" fmla="*/ 18461 w 338128"/>
              <a:gd name="connsiteY181" fmla="*/ 194250 h 333375"/>
              <a:gd name="connsiteX182" fmla="*/ 54064 w 338128"/>
              <a:gd name="connsiteY182" fmla="*/ 194250 h 333375"/>
              <a:gd name="connsiteX183" fmla="*/ 36922 w 338128"/>
              <a:gd name="connsiteY183" fmla="*/ 129938 h 333375"/>
              <a:gd name="connsiteX184" fmla="*/ 166150 w 338128"/>
              <a:gd name="connsiteY184" fmla="*/ 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338128" h="333375">
                <a:moveTo>
                  <a:pt x="266595" y="260350"/>
                </a:moveTo>
                <a:cubicBezTo>
                  <a:pt x="263843" y="260350"/>
                  <a:pt x="261092" y="261585"/>
                  <a:pt x="258340" y="262820"/>
                </a:cubicBezTo>
                <a:cubicBezTo>
                  <a:pt x="256964" y="265289"/>
                  <a:pt x="255588" y="267759"/>
                  <a:pt x="255588" y="271463"/>
                </a:cubicBezTo>
                <a:cubicBezTo>
                  <a:pt x="255588" y="271463"/>
                  <a:pt x="255588" y="271463"/>
                  <a:pt x="276226" y="271463"/>
                </a:cubicBezTo>
                <a:cubicBezTo>
                  <a:pt x="276226" y="267759"/>
                  <a:pt x="274850" y="265289"/>
                  <a:pt x="273475" y="262820"/>
                </a:cubicBezTo>
                <a:cubicBezTo>
                  <a:pt x="272099" y="261585"/>
                  <a:pt x="269347" y="260350"/>
                  <a:pt x="266595" y="260350"/>
                </a:cubicBezTo>
                <a:close/>
                <a:moveTo>
                  <a:pt x="61119" y="260350"/>
                </a:moveTo>
                <a:cubicBezTo>
                  <a:pt x="57150" y="260350"/>
                  <a:pt x="54505" y="261673"/>
                  <a:pt x="51859" y="264319"/>
                </a:cubicBezTo>
                <a:cubicBezTo>
                  <a:pt x="50536" y="266965"/>
                  <a:pt x="49213" y="270933"/>
                  <a:pt x="49213" y="276225"/>
                </a:cubicBezTo>
                <a:cubicBezTo>
                  <a:pt x="49213" y="281517"/>
                  <a:pt x="50536" y="285486"/>
                  <a:pt x="51859" y="288131"/>
                </a:cubicBezTo>
                <a:cubicBezTo>
                  <a:pt x="54505" y="290777"/>
                  <a:pt x="57150" y="292100"/>
                  <a:pt x="61119" y="292100"/>
                </a:cubicBezTo>
                <a:cubicBezTo>
                  <a:pt x="65088" y="292100"/>
                  <a:pt x="67734" y="290777"/>
                  <a:pt x="70380" y="288131"/>
                </a:cubicBezTo>
                <a:cubicBezTo>
                  <a:pt x="71703" y="285486"/>
                  <a:pt x="73026" y="281517"/>
                  <a:pt x="73026" y="276225"/>
                </a:cubicBezTo>
                <a:cubicBezTo>
                  <a:pt x="73026" y="270933"/>
                  <a:pt x="71703" y="266965"/>
                  <a:pt x="70380" y="264319"/>
                </a:cubicBezTo>
                <a:cubicBezTo>
                  <a:pt x="67734" y="261673"/>
                  <a:pt x="65088" y="260350"/>
                  <a:pt x="61119" y="260350"/>
                </a:cubicBezTo>
                <a:close/>
                <a:moveTo>
                  <a:pt x="169863" y="250825"/>
                </a:moveTo>
                <a:lnTo>
                  <a:pt x="182563" y="250825"/>
                </a:lnTo>
                <a:lnTo>
                  <a:pt x="182563" y="301625"/>
                </a:lnTo>
                <a:lnTo>
                  <a:pt x="169863" y="301625"/>
                </a:lnTo>
                <a:close/>
                <a:moveTo>
                  <a:pt x="265250" y="249237"/>
                </a:moveTo>
                <a:cubicBezTo>
                  <a:pt x="273142" y="249237"/>
                  <a:pt x="278403" y="251857"/>
                  <a:pt x="283665" y="257095"/>
                </a:cubicBezTo>
                <a:cubicBezTo>
                  <a:pt x="287611" y="262334"/>
                  <a:pt x="288926" y="268883"/>
                  <a:pt x="288926" y="279360"/>
                </a:cubicBezTo>
                <a:cubicBezTo>
                  <a:pt x="288926" y="279360"/>
                  <a:pt x="288926" y="279360"/>
                  <a:pt x="256042" y="279360"/>
                </a:cubicBezTo>
                <a:cubicBezTo>
                  <a:pt x="256042" y="283289"/>
                  <a:pt x="257357" y="285909"/>
                  <a:pt x="258673" y="288528"/>
                </a:cubicBezTo>
                <a:cubicBezTo>
                  <a:pt x="261303" y="291148"/>
                  <a:pt x="263934" y="292457"/>
                  <a:pt x="266565" y="292457"/>
                </a:cubicBezTo>
                <a:cubicBezTo>
                  <a:pt x="269196" y="292457"/>
                  <a:pt x="270511" y="291148"/>
                  <a:pt x="271826" y="289838"/>
                </a:cubicBezTo>
                <a:cubicBezTo>
                  <a:pt x="273142" y="288528"/>
                  <a:pt x="274457" y="287218"/>
                  <a:pt x="275773" y="284599"/>
                </a:cubicBezTo>
                <a:cubicBezTo>
                  <a:pt x="275773" y="284599"/>
                  <a:pt x="275773" y="284599"/>
                  <a:pt x="288926" y="287218"/>
                </a:cubicBezTo>
                <a:cubicBezTo>
                  <a:pt x="286296" y="291148"/>
                  <a:pt x="283665" y="295077"/>
                  <a:pt x="281034" y="297696"/>
                </a:cubicBezTo>
                <a:cubicBezTo>
                  <a:pt x="277088" y="300315"/>
                  <a:pt x="271826" y="301625"/>
                  <a:pt x="266565" y="301625"/>
                </a:cubicBezTo>
                <a:cubicBezTo>
                  <a:pt x="257357" y="301625"/>
                  <a:pt x="252096" y="299006"/>
                  <a:pt x="246834" y="293767"/>
                </a:cubicBezTo>
                <a:cubicBezTo>
                  <a:pt x="244204" y="288528"/>
                  <a:pt x="242888" y="283289"/>
                  <a:pt x="242888" y="275431"/>
                </a:cubicBezTo>
                <a:cubicBezTo>
                  <a:pt x="242888" y="267573"/>
                  <a:pt x="244204" y="261024"/>
                  <a:pt x="249465" y="255786"/>
                </a:cubicBezTo>
                <a:cubicBezTo>
                  <a:pt x="253411" y="251857"/>
                  <a:pt x="258673" y="249237"/>
                  <a:pt x="265250" y="249237"/>
                </a:cubicBezTo>
                <a:close/>
                <a:moveTo>
                  <a:pt x="221026" y="249237"/>
                </a:moveTo>
                <a:cubicBezTo>
                  <a:pt x="223657" y="249237"/>
                  <a:pt x="226288" y="249237"/>
                  <a:pt x="228919" y="250580"/>
                </a:cubicBezTo>
                <a:cubicBezTo>
                  <a:pt x="231549" y="251924"/>
                  <a:pt x="234180" y="253267"/>
                  <a:pt x="234180" y="254610"/>
                </a:cubicBezTo>
                <a:cubicBezTo>
                  <a:pt x="235496" y="257297"/>
                  <a:pt x="236811" y="258640"/>
                  <a:pt x="238126" y="261327"/>
                </a:cubicBezTo>
                <a:cubicBezTo>
                  <a:pt x="238126" y="262670"/>
                  <a:pt x="238126" y="265357"/>
                  <a:pt x="238126" y="269386"/>
                </a:cubicBezTo>
                <a:cubicBezTo>
                  <a:pt x="238126" y="269386"/>
                  <a:pt x="238126" y="269386"/>
                  <a:pt x="238126" y="301625"/>
                </a:cubicBezTo>
                <a:cubicBezTo>
                  <a:pt x="238126" y="301625"/>
                  <a:pt x="238126" y="301625"/>
                  <a:pt x="224973" y="301625"/>
                </a:cubicBezTo>
                <a:cubicBezTo>
                  <a:pt x="224973" y="301625"/>
                  <a:pt x="224973" y="301625"/>
                  <a:pt x="224973" y="276103"/>
                </a:cubicBezTo>
                <a:cubicBezTo>
                  <a:pt x="224973" y="270730"/>
                  <a:pt x="224973" y="266700"/>
                  <a:pt x="223657" y="265357"/>
                </a:cubicBezTo>
                <a:cubicBezTo>
                  <a:pt x="223657" y="262670"/>
                  <a:pt x="222342" y="261327"/>
                  <a:pt x="221026" y="261327"/>
                </a:cubicBezTo>
                <a:cubicBezTo>
                  <a:pt x="219711" y="259983"/>
                  <a:pt x="218396" y="259983"/>
                  <a:pt x="217080" y="259983"/>
                </a:cubicBezTo>
                <a:cubicBezTo>
                  <a:pt x="214449" y="259983"/>
                  <a:pt x="211818" y="259983"/>
                  <a:pt x="210503" y="261327"/>
                </a:cubicBezTo>
                <a:cubicBezTo>
                  <a:pt x="207872" y="262670"/>
                  <a:pt x="207872" y="264013"/>
                  <a:pt x="206557" y="266700"/>
                </a:cubicBezTo>
                <a:cubicBezTo>
                  <a:pt x="206557" y="269386"/>
                  <a:pt x="205241" y="273416"/>
                  <a:pt x="205241" y="278789"/>
                </a:cubicBezTo>
                <a:lnTo>
                  <a:pt x="205241" y="301625"/>
                </a:lnTo>
                <a:cubicBezTo>
                  <a:pt x="205241" y="301625"/>
                  <a:pt x="205241" y="301625"/>
                  <a:pt x="192088" y="301625"/>
                </a:cubicBezTo>
                <a:cubicBezTo>
                  <a:pt x="192088" y="301625"/>
                  <a:pt x="192088" y="301625"/>
                  <a:pt x="192088" y="250580"/>
                </a:cubicBezTo>
                <a:cubicBezTo>
                  <a:pt x="192088" y="250580"/>
                  <a:pt x="192088" y="250580"/>
                  <a:pt x="203926" y="250580"/>
                </a:cubicBezTo>
                <a:cubicBezTo>
                  <a:pt x="203926" y="250580"/>
                  <a:pt x="203926" y="250580"/>
                  <a:pt x="203926" y="258640"/>
                </a:cubicBezTo>
                <a:cubicBezTo>
                  <a:pt x="209188" y="251924"/>
                  <a:pt x="214449" y="249237"/>
                  <a:pt x="221026" y="249237"/>
                </a:cubicBezTo>
                <a:close/>
                <a:moveTo>
                  <a:pt x="122601" y="249237"/>
                </a:moveTo>
                <a:cubicBezTo>
                  <a:pt x="125232" y="249237"/>
                  <a:pt x="127862" y="249237"/>
                  <a:pt x="130493" y="250580"/>
                </a:cubicBezTo>
                <a:cubicBezTo>
                  <a:pt x="133124" y="251924"/>
                  <a:pt x="134439" y="253267"/>
                  <a:pt x="135755" y="254610"/>
                </a:cubicBezTo>
                <a:cubicBezTo>
                  <a:pt x="137070" y="257297"/>
                  <a:pt x="138385" y="258640"/>
                  <a:pt x="138385" y="261327"/>
                </a:cubicBezTo>
                <a:cubicBezTo>
                  <a:pt x="139701" y="262670"/>
                  <a:pt x="139701" y="265357"/>
                  <a:pt x="139701" y="269386"/>
                </a:cubicBezTo>
                <a:cubicBezTo>
                  <a:pt x="139701" y="269386"/>
                  <a:pt x="139701" y="269386"/>
                  <a:pt x="139701" y="301625"/>
                </a:cubicBezTo>
                <a:cubicBezTo>
                  <a:pt x="139701" y="301625"/>
                  <a:pt x="139701" y="301625"/>
                  <a:pt x="126547" y="301625"/>
                </a:cubicBezTo>
                <a:cubicBezTo>
                  <a:pt x="126547" y="301625"/>
                  <a:pt x="126547" y="301625"/>
                  <a:pt x="126547" y="276103"/>
                </a:cubicBezTo>
                <a:cubicBezTo>
                  <a:pt x="126547" y="270730"/>
                  <a:pt x="125232" y="266700"/>
                  <a:pt x="125232" y="265357"/>
                </a:cubicBezTo>
                <a:cubicBezTo>
                  <a:pt x="125232" y="262670"/>
                  <a:pt x="123916" y="261327"/>
                  <a:pt x="122601" y="261327"/>
                </a:cubicBezTo>
                <a:cubicBezTo>
                  <a:pt x="121286" y="259983"/>
                  <a:pt x="119970" y="259983"/>
                  <a:pt x="117339" y="259983"/>
                </a:cubicBezTo>
                <a:cubicBezTo>
                  <a:pt x="116024" y="259983"/>
                  <a:pt x="113393" y="259983"/>
                  <a:pt x="112078" y="261327"/>
                </a:cubicBezTo>
                <a:cubicBezTo>
                  <a:pt x="109447" y="262670"/>
                  <a:pt x="108132" y="264013"/>
                  <a:pt x="108132" y="266700"/>
                </a:cubicBezTo>
                <a:cubicBezTo>
                  <a:pt x="106816" y="269386"/>
                  <a:pt x="106816" y="273416"/>
                  <a:pt x="106816" y="278789"/>
                </a:cubicBezTo>
                <a:lnTo>
                  <a:pt x="106816" y="301625"/>
                </a:lnTo>
                <a:cubicBezTo>
                  <a:pt x="106816" y="301625"/>
                  <a:pt x="106816" y="301625"/>
                  <a:pt x="93663" y="301625"/>
                </a:cubicBezTo>
                <a:cubicBezTo>
                  <a:pt x="93663" y="301625"/>
                  <a:pt x="93663" y="301625"/>
                  <a:pt x="93663" y="250580"/>
                </a:cubicBezTo>
                <a:cubicBezTo>
                  <a:pt x="93663" y="250580"/>
                  <a:pt x="93663" y="250580"/>
                  <a:pt x="106816" y="250580"/>
                </a:cubicBezTo>
                <a:cubicBezTo>
                  <a:pt x="106816" y="250580"/>
                  <a:pt x="106816" y="250580"/>
                  <a:pt x="106816" y="258640"/>
                </a:cubicBezTo>
                <a:cubicBezTo>
                  <a:pt x="110763" y="251924"/>
                  <a:pt x="116024" y="249237"/>
                  <a:pt x="122601" y="249237"/>
                </a:cubicBezTo>
                <a:close/>
                <a:moveTo>
                  <a:pt x="61119" y="249237"/>
                </a:moveTo>
                <a:cubicBezTo>
                  <a:pt x="68977" y="249237"/>
                  <a:pt x="75525" y="251857"/>
                  <a:pt x="79455" y="257095"/>
                </a:cubicBezTo>
                <a:cubicBezTo>
                  <a:pt x="84693" y="261024"/>
                  <a:pt x="87313" y="267573"/>
                  <a:pt x="87313" y="275431"/>
                </a:cubicBezTo>
                <a:cubicBezTo>
                  <a:pt x="87313" y="283289"/>
                  <a:pt x="84693" y="289838"/>
                  <a:pt x="79455" y="293767"/>
                </a:cubicBezTo>
                <a:cubicBezTo>
                  <a:pt x="74216" y="299006"/>
                  <a:pt x="68977" y="301625"/>
                  <a:pt x="61119" y="301625"/>
                </a:cubicBezTo>
                <a:cubicBezTo>
                  <a:pt x="57190" y="301625"/>
                  <a:pt x="51951" y="300315"/>
                  <a:pt x="48022" y="299006"/>
                </a:cubicBezTo>
                <a:cubicBezTo>
                  <a:pt x="44093" y="296386"/>
                  <a:pt x="40164" y="293767"/>
                  <a:pt x="38854" y="289838"/>
                </a:cubicBezTo>
                <a:cubicBezTo>
                  <a:pt x="36234" y="285909"/>
                  <a:pt x="34925" y="280670"/>
                  <a:pt x="34925" y="275431"/>
                </a:cubicBezTo>
                <a:cubicBezTo>
                  <a:pt x="34925" y="270192"/>
                  <a:pt x="36234" y="266263"/>
                  <a:pt x="38854" y="262334"/>
                </a:cubicBezTo>
                <a:cubicBezTo>
                  <a:pt x="40164" y="258405"/>
                  <a:pt x="44093" y="254476"/>
                  <a:pt x="48022" y="253166"/>
                </a:cubicBezTo>
                <a:cubicBezTo>
                  <a:pt x="51951" y="250547"/>
                  <a:pt x="55880" y="249237"/>
                  <a:pt x="61119" y="249237"/>
                </a:cubicBezTo>
                <a:close/>
                <a:moveTo>
                  <a:pt x="169863" y="231775"/>
                </a:moveTo>
                <a:lnTo>
                  <a:pt x="182563" y="231775"/>
                </a:lnTo>
                <a:lnTo>
                  <a:pt x="182563" y="244475"/>
                </a:lnTo>
                <a:lnTo>
                  <a:pt x="169863" y="244475"/>
                </a:lnTo>
                <a:close/>
                <a:moveTo>
                  <a:pt x="147638" y="231775"/>
                </a:moveTo>
                <a:lnTo>
                  <a:pt x="161926" y="231775"/>
                </a:lnTo>
                <a:lnTo>
                  <a:pt x="161926" y="301625"/>
                </a:lnTo>
                <a:lnTo>
                  <a:pt x="147638" y="301625"/>
                </a:lnTo>
                <a:close/>
                <a:moveTo>
                  <a:pt x="35674" y="217487"/>
                </a:moveTo>
                <a:cubicBezTo>
                  <a:pt x="29084" y="217487"/>
                  <a:pt x="23813" y="222674"/>
                  <a:pt x="23813" y="229159"/>
                </a:cubicBezTo>
                <a:cubicBezTo>
                  <a:pt x="23813" y="229159"/>
                  <a:pt x="23813" y="229159"/>
                  <a:pt x="23813" y="297891"/>
                </a:cubicBezTo>
                <a:cubicBezTo>
                  <a:pt x="23813" y="304375"/>
                  <a:pt x="29084" y="309562"/>
                  <a:pt x="35674" y="309562"/>
                </a:cubicBezTo>
                <a:cubicBezTo>
                  <a:pt x="35674" y="309562"/>
                  <a:pt x="35674" y="309562"/>
                  <a:pt x="291352" y="309562"/>
                </a:cubicBezTo>
                <a:cubicBezTo>
                  <a:pt x="297942" y="309562"/>
                  <a:pt x="303213" y="304375"/>
                  <a:pt x="303213" y="297891"/>
                </a:cubicBezTo>
                <a:cubicBezTo>
                  <a:pt x="303213" y="297891"/>
                  <a:pt x="303213" y="297891"/>
                  <a:pt x="303213" y="229159"/>
                </a:cubicBezTo>
                <a:cubicBezTo>
                  <a:pt x="303213" y="222674"/>
                  <a:pt x="297942" y="217487"/>
                  <a:pt x="291352" y="217487"/>
                </a:cubicBezTo>
                <a:close/>
                <a:moveTo>
                  <a:pt x="167323" y="188595"/>
                </a:moveTo>
                <a:cubicBezTo>
                  <a:pt x="163513" y="188595"/>
                  <a:pt x="159703" y="189865"/>
                  <a:pt x="157163" y="193675"/>
                </a:cubicBezTo>
                <a:cubicBezTo>
                  <a:pt x="157163" y="193675"/>
                  <a:pt x="157163" y="193675"/>
                  <a:pt x="169863" y="193675"/>
                </a:cubicBezTo>
                <a:cubicBezTo>
                  <a:pt x="169863" y="189865"/>
                  <a:pt x="169863" y="187325"/>
                  <a:pt x="167323" y="188595"/>
                </a:cubicBezTo>
                <a:close/>
                <a:moveTo>
                  <a:pt x="275321" y="76200"/>
                </a:moveTo>
                <a:cubicBezTo>
                  <a:pt x="280579" y="76200"/>
                  <a:pt x="284522" y="77515"/>
                  <a:pt x="287151" y="81459"/>
                </a:cubicBezTo>
                <a:cubicBezTo>
                  <a:pt x="289780" y="85403"/>
                  <a:pt x="289780" y="89347"/>
                  <a:pt x="288465" y="93291"/>
                </a:cubicBezTo>
                <a:cubicBezTo>
                  <a:pt x="288465" y="93291"/>
                  <a:pt x="288465" y="93291"/>
                  <a:pt x="287151" y="95920"/>
                </a:cubicBezTo>
                <a:cubicBezTo>
                  <a:pt x="287151" y="95920"/>
                  <a:pt x="287151" y="95920"/>
                  <a:pt x="331840" y="118269"/>
                </a:cubicBezTo>
                <a:cubicBezTo>
                  <a:pt x="337097" y="120898"/>
                  <a:pt x="339726" y="127472"/>
                  <a:pt x="337097" y="132730"/>
                </a:cubicBezTo>
                <a:cubicBezTo>
                  <a:pt x="337097" y="132730"/>
                  <a:pt x="337097" y="132730"/>
                  <a:pt x="326582" y="153765"/>
                </a:cubicBezTo>
                <a:cubicBezTo>
                  <a:pt x="325268" y="156394"/>
                  <a:pt x="323954" y="159023"/>
                  <a:pt x="321325" y="159023"/>
                </a:cubicBezTo>
                <a:cubicBezTo>
                  <a:pt x="318696" y="160338"/>
                  <a:pt x="314753" y="160338"/>
                  <a:pt x="312124" y="159023"/>
                </a:cubicBezTo>
                <a:cubicBezTo>
                  <a:pt x="312124" y="159023"/>
                  <a:pt x="312124" y="159023"/>
                  <a:pt x="267435" y="136674"/>
                </a:cubicBezTo>
                <a:cubicBezTo>
                  <a:pt x="264806" y="140618"/>
                  <a:pt x="260863" y="143248"/>
                  <a:pt x="256920" y="143248"/>
                </a:cubicBezTo>
                <a:cubicBezTo>
                  <a:pt x="252977" y="144562"/>
                  <a:pt x="249034" y="141933"/>
                  <a:pt x="246405" y="137989"/>
                </a:cubicBezTo>
                <a:cubicBezTo>
                  <a:pt x="246405" y="137989"/>
                  <a:pt x="246405" y="137989"/>
                  <a:pt x="220117" y="99864"/>
                </a:cubicBezTo>
                <a:cubicBezTo>
                  <a:pt x="218803" y="95920"/>
                  <a:pt x="217488" y="90661"/>
                  <a:pt x="220117" y="86717"/>
                </a:cubicBezTo>
                <a:cubicBezTo>
                  <a:pt x="221431" y="84088"/>
                  <a:pt x="225375" y="81459"/>
                  <a:pt x="229318" y="80144"/>
                </a:cubicBezTo>
                <a:close/>
                <a:moveTo>
                  <a:pt x="166150" y="0"/>
                </a:moveTo>
                <a:cubicBezTo>
                  <a:pt x="210984" y="0"/>
                  <a:pt x="251862" y="23625"/>
                  <a:pt x="274279" y="59062"/>
                </a:cubicBezTo>
                <a:cubicBezTo>
                  <a:pt x="274279" y="59062"/>
                  <a:pt x="274279" y="59062"/>
                  <a:pt x="247906" y="61687"/>
                </a:cubicBezTo>
                <a:cubicBezTo>
                  <a:pt x="229445" y="39375"/>
                  <a:pt x="203072" y="24937"/>
                  <a:pt x="172743" y="23625"/>
                </a:cubicBezTo>
                <a:cubicBezTo>
                  <a:pt x="171424" y="23625"/>
                  <a:pt x="170106" y="24937"/>
                  <a:pt x="170106" y="24937"/>
                </a:cubicBezTo>
                <a:cubicBezTo>
                  <a:pt x="167468" y="30187"/>
                  <a:pt x="171424" y="31500"/>
                  <a:pt x="174061" y="34125"/>
                </a:cubicBezTo>
                <a:cubicBezTo>
                  <a:pt x="179336" y="36750"/>
                  <a:pt x="172743" y="39375"/>
                  <a:pt x="170106" y="40687"/>
                </a:cubicBezTo>
                <a:cubicBezTo>
                  <a:pt x="163512" y="40687"/>
                  <a:pt x="163512" y="35437"/>
                  <a:pt x="160875" y="31500"/>
                </a:cubicBezTo>
                <a:cubicBezTo>
                  <a:pt x="159556" y="30187"/>
                  <a:pt x="155600" y="28875"/>
                  <a:pt x="154282" y="27562"/>
                </a:cubicBezTo>
                <a:cubicBezTo>
                  <a:pt x="151644" y="27562"/>
                  <a:pt x="146370" y="28875"/>
                  <a:pt x="145051" y="30187"/>
                </a:cubicBezTo>
                <a:cubicBezTo>
                  <a:pt x="143733" y="32812"/>
                  <a:pt x="139777" y="32812"/>
                  <a:pt x="135821" y="32812"/>
                </a:cubicBezTo>
                <a:cubicBezTo>
                  <a:pt x="131865" y="34125"/>
                  <a:pt x="122634" y="36750"/>
                  <a:pt x="122634" y="39375"/>
                </a:cubicBezTo>
                <a:cubicBezTo>
                  <a:pt x="122634" y="42000"/>
                  <a:pt x="123953" y="44625"/>
                  <a:pt x="127909" y="44625"/>
                </a:cubicBezTo>
                <a:cubicBezTo>
                  <a:pt x="130546" y="44625"/>
                  <a:pt x="135821" y="42000"/>
                  <a:pt x="139777" y="43312"/>
                </a:cubicBezTo>
                <a:cubicBezTo>
                  <a:pt x="142414" y="44625"/>
                  <a:pt x="146370" y="42000"/>
                  <a:pt x="149007" y="44625"/>
                </a:cubicBezTo>
                <a:cubicBezTo>
                  <a:pt x="150326" y="47250"/>
                  <a:pt x="151644" y="51187"/>
                  <a:pt x="152963" y="53812"/>
                </a:cubicBezTo>
                <a:cubicBezTo>
                  <a:pt x="154282" y="57750"/>
                  <a:pt x="154282" y="60375"/>
                  <a:pt x="155600" y="63000"/>
                </a:cubicBezTo>
                <a:cubicBezTo>
                  <a:pt x="155600" y="65625"/>
                  <a:pt x="155600" y="68250"/>
                  <a:pt x="156919" y="68250"/>
                </a:cubicBezTo>
                <a:cubicBezTo>
                  <a:pt x="159556" y="68250"/>
                  <a:pt x="159556" y="65625"/>
                  <a:pt x="160875" y="65625"/>
                </a:cubicBezTo>
                <a:cubicBezTo>
                  <a:pt x="167468" y="64312"/>
                  <a:pt x="171424" y="69562"/>
                  <a:pt x="170106" y="74812"/>
                </a:cubicBezTo>
                <a:cubicBezTo>
                  <a:pt x="170106" y="77438"/>
                  <a:pt x="166150" y="81375"/>
                  <a:pt x="159556" y="82688"/>
                </a:cubicBezTo>
                <a:cubicBezTo>
                  <a:pt x="159556" y="82688"/>
                  <a:pt x="149007" y="81375"/>
                  <a:pt x="143733" y="72187"/>
                </a:cubicBezTo>
                <a:cubicBezTo>
                  <a:pt x="137139" y="61687"/>
                  <a:pt x="126590" y="56437"/>
                  <a:pt x="126590" y="56437"/>
                </a:cubicBezTo>
                <a:cubicBezTo>
                  <a:pt x="126590" y="56437"/>
                  <a:pt x="119997" y="49875"/>
                  <a:pt x="113404" y="48562"/>
                </a:cubicBezTo>
                <a:cubicBezTo>
                  <a:pt x="110766" y="48562"/>
                  <a:pt x="102854" y="52500"/>
                  <a:pt x="102854" y="52500"/>
                </a:cubicBezTo>
                <a:cubicBezTo>
                  <a:pt x="102854" y="52500"/>
                  <a:pt x="87031" y="66937"/>
                  <a:pt x="85712" y="69562"/>
                </a:cubicBezTo>
                <a:cubicBezTo>
                  <a:pt x="84393" y="72187"/>
                  <a:pt x="77800" y="84000"/>
                  <a:pt x="79119" y="89250"/>
                </a:cubicBezTo>
                <a:cubicBezTo>
                  <a:pt x="80437" y="93188"/>
                  <a:pt x="80437" y="103688"/>
                  <a:pt x="88349" y="105000"/>
                </a:cubicBezTo>
                <a:cubicBezTo>
                  <a:pt x="96261" y="106313"/>
                  <a:pt x="98898" y="112875"/>
                  <a:pt x="100217" y="114188"/>
                </a:cubicBezTo>
                <a:cubicBezTo>
                  <a:pt x="102854" y="115500"/>
                  <a:pt x="105492" y="118125"/>
                  <a:pt x="108129" y="116813"/>
                </a:cubicBezTo>
                <a:cubicBezTo>
                  <a:pt x="109448" y="116813"/>
                  <a:pt x="114722" y="123375"/>
                  <a:pt x="112085" y="123375"/>
                </a:cubicBezTo>
                <a:cubicBezTo>
                  <a:pt x="109448" y="124688"/>
                  <a:pt x="102854" y="122063"/>
                  <a:pt x="101536" y="123375"/>
                </a:cubicBezTo>
                <a:cubicBezTo>
                  <a:pt x="100217" y="126000"/>
                  <a:pt x="97580" y="135188"/>
                  <a:pt x="98898" y="141750"/>
                </a:cubicBezTo>
                <a:cubicBezTo>
                  <a:pt x="98898" y="147000"/>
                  <a:pt x="94942" y="157500"/>
                  <a:pt x="93624" y="164063"/>
                </a:cubicBezTo>
                <a:cubicBezTo>
                  <a:pt x="93624" y="168000"/>
                  <a:pt x="93624" y="182438"/>
                  <a:pt x="97580" y="194250"/>
                </a:cubicBezTo>
                <a:cubicBezTo>
                  <a:pt x="97580" y="194250"/>
                  <a:pt x="97580" y="194250"/>
                  <a:pt x="145051" y="194250"/>
                </a:cubicBezTo>
                <a:cubicBezTo>
                  <a:pt x="150326" y="189000"/>
                  <a:pt x="156919" y="179813"/>
                  <a:pt x="159556" y="174563"/>
                </a:cubicBezTo>
                <a:cubicBezTo>
                  <a:pt x="162194" y="169313"/>
                  <a:pt x="170106" y="156188"/>
                  <a:pt x="176699" y="152250"/>
                </a:cubicBezTo>
                <a:cubicBezTo>
                  <a:pt x="184611" y="149625"/>
                  <a:pt x="192523" y="145688"/>
                  <a:pt x="193841" y="143063"/>
                </a:cubicBezTo>
                <a:cubicBezTo>
                  <a:pt x="195160" y="140438"/>
                  <a:pt x="200434" y="137813"/>
                  <a:pt x="195160" y="136500"/>
                </a:cubicBezTo>
                <a:cubicBezTo>
                  <a:pt x="189885" y="135188"/>
                  <a:pt x="185929" y="132563"/>
                  <a:pt x="185929" y="129938"/>
                </a:cubicBezTo>
                <a:cubicBezTo>
                  <a:pt x="185929" y="126000"/>
                  <a:pt x="184611" y="122063"/>
                  <a:pt x="181973" y="118125"/>
                </a:cubicBezTo>
                <a:cubicBezTo>
                  <a:pt x="180655" y="114188"/>
                  <a:pt x="175380" y="105000"/>
                  <a:pt x="175380" y="102375"/>
                </a:cubicBezTo>
                <a:cubicBezTo>
                  <a:pt x="174061" y="98438"/>
                  <a:pt x="178017" y="91875"/>
                  <a:pt x="179336" y="94500"/>
                </a:cubicBezTo>
                <a:cubicBezTo>
                  <a:pt x="180655" y="97125"/>
                  <a:pt x="184611" y="108938"/>
                  <a:pt x="187248" y="112875"/>
                </a:cubicBezTo>
                <a:cubicBezTo>
                  <a:pt x="188567" y="115500"/>
                  <a:pt x="192523" y="123375"/>
                  <a:pt x="197797" y="122063"/>
                </a:cubicBezTo>
                <a:cubicBezTo>
                  <a:pt x="200434" y="120750"/>
                  <a:pt x="207028" y="119438"/>
                  <a:pt x="212302" y="118125"/>
                </a:cubicBezTo>
                <a:cubicBezTo>
                  <a:pt x="212302" y="118125"/>
                  <a:pt x="212302" y="118125"/>
                  <a:pt x="242632" y="165375"/>
                </a:cubicBezTo>
                <a:cubicBezTo>
                  <a:pt x="246588" y="170625"/>
                  <a:pt x="251862" y="173250"/>
                  <a:pt x="257137" y="173250"/>
                </a:cubicBezTo>
                <a:cubicBezTo>
                  <a:pt x="258455" y="173250"/>
                  <a:pt x="258455" y="173250"/>
                  <a:pt x="258455" y="173250"/>
                </a:cubicBezTo>
                <a:cubicBezTo>
                  <a:pt x="265049" y="173250"/>
                  <a:pt x="270323" y="169313"/>
                  <a:pt x="272961" y="162750"/>
                </a:cubicBezTo>
                <a:cubicBezTo>
                  <a:pt x="272961" y="162750"/>
                  <a:pt x="272961" y="162750"/>
                  <a:pt x="274279" y="160125"/>
                </a:cubicBezTo>
                <a:cubicBezTo>
                  <a:pt x="274279" y="160125"/>
                  <a:pt x="274279" y="160125"/>
                  <a:pt x="290103" y="168000"/>
                </a:cubicBezTo>
                <a:cubicBezTo>
                  <a:pt x="287466" y="177188"/>
                  <a:pt x="283510" y="185063"/>
                  <a:pt x="278235" y="194250"/>
                </a:cubicBezTo>
                <a:cubicBezTo>
                  <a:pt x="278235" y="194250"/>
                  <a:pt x="278235" y="194250"/>
                  <a:pt x="305927" y="194250"/>
                </a:cubicBezTo>
                <a:cubicBezTo>
                  <a:pt x="317795" y="194250"/>
                  <a:pt x="327025" y="202125"/>
                  <a:pt x="327025" y="213938"/>
                </a:cubicBezTo>
                <a:cubicBezTo>
                  <a:pt x="327025" y="213938"/>
                  <a:pt x="327025" y="213938"/>
                  <a:pt x="327025" y="312375"/>
                </a:cubicBezTo>
                <a:cubicBezTo>
                  <a:pt x="327025" y="324188"/>
                  <a:pt x="317795" y="333375"/>
                  <a:pt x="305927" y="333375"/>
                </a:cubicBezTo>
                <a:cubicBezTo>
                  <a:pt x="305927" y="333375"/>
                  <a:pt x="305927" y="333375"/>
                  <a:pt x="19779" y="333375"/>
                </a:cubicBezTo>
                <a:cubicBezTo>
                  <a:pt x="9230" y="333375"/>
                  <a:pt x="0" y="324188"/>
                  <a:pt x="0" y="312375"/>
                </a:cubicBezTo>
                <a:cubicBezTo>
                  <a:pt x="0" y="312375"/>
                  <a:pt x="0" y="312375"/>
                  <a:pt x="0" y="211313"/>
                </a:cubicBezTo>
                <a:cubicBezTo>
                  <a:pt x="0" y="202125"/>
                  <a:pt x="7912" y="194250"/>
                  <a:pt x="18461" y="194250"/>
                </a:cubicBezTo>
                <a:cubicBezTo>
                  <a:pt x="18461" y="194250"/>
                  <a:pt x="18461" y="194250"/>
                  <a:pt x="54064" y="194250"/>
                </a:cubicBezTo>
                <a:cubicBezTo>
                  <a:pt x="42197" y="174563"/>
                  <a:pt x="36922" y="153563"/>
                  <a:pt x="36922" y="129938"/>
                </a:cubicBezTo>
                <a:cubicBezTo>
                  <a:pt x="36922" y="57750"/>
                  <a:pt x="94942" y="0"/>
                  <a:pt x="1661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11" name="ïšḻïďê-文本框 42"/>
          <p:cNvSpPr txBox="1"/>
          <p:nvPr/>
        </p:nvSpPr>
        <p:spPr bwMode="auto">
          <a:xfrm>
            <a:off x="3719084" y="4516575"/>
            <a:ext cx="2179801" cy="278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rmAutofit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1218565"/>
            <a:r>
              <a:rPr lang="zh-CN" altLang="en-US" sz="1865" b="1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关键词</a:t>
            </a:r>
          </a:p>
        </p:txBody>
      </p:sp>
      <p:sp>
        <p:nvSpPr>
          <p:cNvPr id="12" name="ïšḻïďê-文本框 43"/>
          <p:cNvSpPr txBox="1"/>
          <p:nvPr/>
        </p:nvSpPr>
        <p:spPr bwMode="auto">
          <a:xfrm>
            <a:off x="3719084" y="4681183"/>
            <a:ext cx="2179801" cy="7938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lnSpc>
                <a:spcPct val="150000"/>
              </a:lnSpc>
            </a:pP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</a:t>
            </a:r>
          </a:p>
        </p:txBody>
      </p:sp>
      <p:sp>
        <p:nvSpPr>
          <p:cNvPr id="46" name="MH_Entry_1">
            <a:hlinkClick r:id="rId6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2656" y="213343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135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" y="112425"/>
            <a:ext cx="907271" cy="897180"/>
          </a:xfrm>
          <a:prstGeom prst="rect">
            <a:avLst/>
          </a:prstGeom>
        </p:spPr>
      </p:pic>
      <p:sp>
        <p:nvSpPr>
          <p:cNvPr id="48" name="矩形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155" y="611067"/>
            <a:ext cx="2555875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  <p:sp>
        <p:nvSpPr>
          <p:cNvPr id="49" name="Shape 980"/>
          <p:cNvSpPr/>
          <p:nvPr/>
        </p:nvSpPr>
        <p:spPr>
          <a:xfrm>
            <a:off x="338891" y="375664"/>
            <a:ext cx="600813" cy="57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3" grpId="0"/>
      <p:bldP spid="34" grpId="0" animBg="1"/>
      <p:bldP spid="36" grpId="0"/>
      <p:bldP spid="37" grpId="0"/>
      <p:bldP spid="22" grpId="0" animBg="1"/>
      <p:bldP spid="28" grpId="0"/>
      <p:bldP spid="29" grpId="0"/>
      <p:bldP spid="24" grpId="0" animBg="1"/>
      <p:bldP spid="26" grpId="0"/>
      <p:bldP spid="27" grpId="0"/>
      <p:bldP spid="15" grpId="0" animBg="1"/>
      <p:bldP spid="16" grpId="0"/>
      <p:bldP spid="17" grpId="0"/>
      <p:bldP spid="18" grpId="0" animBg="1"/>
      <p:bldP spid="20" grpId="0"/>
      <p:bldP spid="21" grpId="0"/>
      <p:bldP spid="7" grpId="0" animBg="1"/>
      <p:bldP spid="13" grpId="0"/>
      <p:bldP spid="14" grpId="0"/>
      <p:bldP spid="9" grpId="0" animBg="1"/>
      <p:bldP spid="11" grpId="0"/>
      <p:bldP spid="12" grpId="0"/>
      <p:bldP spid="46" grpId="0"/>
      <p:bldP spid="48" grpId="0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îŝḷîḓé-Freeform: Shape 3"/>
          <p:cNvSpPr/>
          <p:nvPr/>
        </p:nvSpPr>
        <p:spPr bwMode="auto">
          <a:xfrm>
            <a:off x="7066133" y="2096596"/>
            <a:ext cx="3730200" cy="3196595"/>
          </a:xfrm>
          <a:custGeom>
            <a:avLst/>
            <a:gdLst>
              <a:gd name="T0" fmla="*/ 741 w 741"/>
              <a:gd name="T1" fmla="*/ 635 h 635"/>
              <a:gd name="T2" fmla="*/ 0 w 741"/>
              <a:gd name="T3" fmla="*/ 635 h 635"/>
              <a:gd name="T4" fmla="*/ 0 w 741"/>
              <a:gd name="T5" fmla="*/ 0 h 635"/>
              <a:gd name="T6" fmla="*/ 26 w 741"/>
              <a:gd name="T7" fmla="*/ 0 h 635"/>
              <a:gd name="T8" fmla="*/ 26 w 741"/>
              <a:gd name="T9" fmla="*/ 609 h 635"/>
              <a:gd name="T10" fmla="*/ 741 w 741"/>
              <a:gd name="T11" fmla="*/ 609 h 635"/>
              <a:gd name="T12" fmla="*/ 741 w 741"/>
              <a:gd name="T13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1" h="635">
                <a:moveTo>
                  <a:pt x="741" y="635"/>
                </a:moveTo>
                <a:lnTo>
                  <a:pt x="0" y="635"/>
                </a:lnTo>
                <a:lnTo>
                  <a:pt x="0" y="0"/>
                </a:lnTo>
                <a:lnTo>
                  <a:pt x="26" y="0"/>
                </a:lnTo>
                <a:lnTo>
                  <a:pt x="26" y="609"/>
                </a:lnTo>
                <a:lnTo>
                  <a:pt x="741" y="609"/>
                </a:lnTo>
                <a:lnTo>
                  <a:pt x="741" y="63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0" name="îŝḷîḓé-Oval 4"/>
          <p:cNvSpPr/>
          <p:nvPr/>
        </p:nvSpPr>
        <p:spPr bwMode="auto">
          <a:xfrm>
            <a:off x="6980556" y="1950611"/>
            <a:ext cx="297008" cy="29700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1" name="îŝḷîḓé-Oval 5"/>
          <p:cNvSpPr/>
          <p:nvPr/>
        </p:nvSpPr>
        <p:spPr bwMode="auto">
          <a:xfrm>
            <a:off x="10635245" y="5081761"/>
            <a:ext cx="307076" cy="29700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2" name="îŝḷîḓé-Freeform: Shape 6"/>
          <p:cNvSpPr/>
          <p:nvPr/>
        </p:nvSpPr>
        <p:spPr bwMode="auto">
          <a:xfrm>
            <a:off x="7353072" y="2267753"/>
            <a:ext cx="2758635" cy="332244"/>
          </a:xfrm>
          <a:custGeom>
            <a:avLst/>
            <a:gdLst>
              <a:gd name="T0" fmla="*/ 414 w 414"/>
              <a:gd name="T1" fmla="*/ 25 h 50"/>
              <a:gd name="T2" fmla="*/ 390 w 414"/>
              <a:gd name="T3" fmla="*/ 50 h 50"/>
              <a:gd name="T4" fmla="*/ 25 w 414"/>
              <a:gd name="T5" fmla="*/ 50 h 50"/>
              <a:gd name="T6" fmla="*/ 0 w 414"/>
              <a:gd name="T7" fmla="*/ 25 h 50"/>
              <a:gd name="T8" fmla="*/ 0 w 414"/>
              <a:gd name="T9" fmla="*/ 25 h 50"/>
              <a:gd name="T10" fmla="*/ 25 w 414"/>
              <a:gd name="T11" fmla="*/ 0 h 50"/>
              <a:gd name="T12" fmla="*/ 390 w 414"/>
              <a:gd name="T13" fmla="*/ 0 h 50"/>
              <a:gd name="T14" fmla="*/ 414 w 414"/>
              <a:gd name="T15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4" h="50">
                <a:moveTo>
                  <a:pt x="414" y="25"/>
                </a:moveTo>
                <a:cubicBezTo>
                  <a:pt x="414" y="39"/>
                  <a:pt x="403" y="50"/>
                  <a:pt x="390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11" y="50"/>
                  <a:pt x="0" y="39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390" y="0"/>
                  <a:pt x="390" y="0"/>
                  <a:pt x="390" y="0"/>
                </a:cubicBezTo>
                <a:cubicBezTo>
                  <a:pt x="403" y="0"/>
                  <a:pt x="414" y="11"/>
                  <a:pt x="414" y="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3" name="is1ide-Oval 7"/>
          <p:cNvSpPr/>
          <p:nvPr/>
        </p:nvSpPr>
        <p:spPr bwMode="auto">
          <a:xfrm>
            <a:off x="9809667" y="2262719"/>
            <a:ext cx="342312" cy="347348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4" name="is1ide-Freeform: Shape 8"/>
          <p:cNvSpPr/>
          <p:nvPr/>
        </p:nvSpPr>
        <p:spPr bwMode="auto">
          <a:xfrm>
            <a:off x="9754293" y="2207345"/>
            <a:ext cx="448028" cy="453060"/>
          </a:xfrm>
          <a:custGeom>
            <a:avLst/>
            <a:gdLst>
              <a:gd name="T0" fmla="*/ 34 w 67"/>
              <a:gd name="T1" fmla="*/ 68 h 68"/>
              <a:gd name="T2" fmla="*/ 0 w 67"/>
              <a:gd name="T3" fmla="*/ 34 h 68"/>
              <a:gd name="T4" fmla="*/ 34 w 67"/>
              <a:gd name="T5" fmla="*/ 0 h 68"/>
              <a:gd name="T6" fmla="*/ 67 w 67"/>
              <a:gd name="T7" fmla="*/ 34 h 68"/>
              <a:gd name="T8" fmla="*/ 34 w 67"/>
              <a:gd name="T9" fmla="*/ 68 h 68"/>
              <a:gd name="T10" fmla="*/ 34 w 67"/>
              <a:gd name="T11" fmla="*/ 16 h 68"/>
              <a:gd name="T12" fmla="*/ 16 w 67"/>
              <a:gd name="T13" fmla="*/ 34 h 68"/>
              <a:gd name="T14" fmla="*/ 34 w 67"/>
              <a:gd name="T15" fmla="*/ 52 h 68"/>
              <a:gd name="T16" fmla="*/ 51 w 67"/>
              <a:gd name="T17" fmla="*/ 34 h 68"/>
              <a:gd name="T18" fmla="*/ 34 w 67"/>
              <a:gd name="T19" fmla="*/ 1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" h="68">
                <a:moveTo>
                  <a:pt x="34" y="68"/>
                </a:move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2" y="0"/>
                  <a:pt x="67" y="15"/>
                  <a:pt x="67" y="34"/>
                </a:cubicBezTo>
                <a:cubicBezTo>
                  <a:pt x="67" y="52"/>
                  <a:pt x="52" y="68"/>
                  <a:pt x="34" y="68"/>
                </a:cubicBezTo>
                <a:close/>
                <a:moveTo>
                  <a:pt x="34" y="16"/>
                </a:moveTo>
                <a:cubicBezTo>
                  <a:pt x="24" y="16"/>
                  <a:pt x="16" y="24"/>
                  <a:pt x="16" y="34"/>
                </a:cubicBezTo>
                <a:cubicBezTo>
                  <a:pt x="16" y="44"/>
                  <a:pt x="24" y="52"/>
                  <a:pt x="34" y="52"/>
                </a:cubicBezTo>
                <a:cubicBezTo>
                  <a:pt x="43" y="52"/>
                  <a:pt x="51" y="44"/>
                  <a:pt x="51" y="34"/>
                </a:cubicBezTo>
                <a:cubicBezTo>
                  <a:pt x="51" y="24"/>
                  <a:pt x="43" y="16"/>
                  <a:pt x="34" y="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5" name="is1ide-Freeform: Shape 9"/>
          <p:cNvSpPr/>
          <p:nvPr/>
        </p:nvSpPr>
        <p:spPr bwMode="auto">
          <a:xfrm>
            <a:off x="7353072" y="3027889"/>
            <a:ext cx="2270339" cy="332244"/>
          </a:xfrm>
          <a:custGeom>
            <a:avLst/>
            <a:gdLst>
              <a:gd name="T0" fmla="*/ 341 w 341"/>
              <a:gd name="T1" fmla="*/ 25 h 50"/>
              <a:gd name="T2" fmla="*/ 316 w 341"/>
              <a:gd name="T3" fmla="*/ 50 h 50"/>
              <a:gd name="T4" fmla="*/ 25 w 341"/>
              <a:gd name="T5" fmla="*/ 50 h 50"/>
              <a:gd name="T6" fmla="*/ 0 w 341"/>
              <a:gd name="T7" fmla="*/ 25 h 50"/>
              <a:gd name="T8" fmla="*/ 0 w 341"/>
              <a:gd name="T9" fmla="*/ 25 h 50"/>
              <a:gd name="T10" fmla="*/ 25 w 341"/>
              <a:gd name="T11" fmla="*/ 0 h 50"/>
              <a:gd name="T12" fmla="*/ 316 w 341"/>
              <a:gd name="T13" fmla="*/ 0 h 50"/>
              <a:gd name="T14" fmla="*/ 341 w 341"/>
              <a:gd name="T15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1" h="50">
                <a:moveTo>
                  <a:pt x="341" y="25"/>
                </a:moveTo>
                <a:cubicBezTo>
                  <a:pt x="341" y="39"/>
                  <a:pt x="330" y="50"/>
                  <a:pt x="316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11" y="50"/>
                  <a:pt x="0" y="39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316" y="0"/>
                  <a:pt x="316" y="0"/>
                  <a:pt x="316" y="0"/>
                </a:cubicBezTo>
                <a:cubicBezTo>
                  <a:pt x="330" y="0"/>
                  <a:pt x="341" y="11"/>
                  <a:pt x="341" y="25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6" name="is1ide-Oval 10"/>
          <p:cNvSpPr/>
          <p:nvPr/>
        </p:nvSpPr>
        <p:spPr bwMode="auto">
          <a:xfrm>
            <a:off x="9371707" y="3012785"/>
            <a:ext cx="337280" cy="347348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7" name="is1ide-Freeform: Shape 11"/>
          <p:cNvSpPr/>
          <p:nvPr/>
        </p:nvSpPr>
        <p:spPr bwMode="auto">
          <a:xfrm>
            <a:off x="9316335" y="2962445"/>
            <a:ext cx="448028" cy="453060"/>
          </a:xfrm>
          <a:custGeom>
            <a:avLst/>
            <a:gdLst>
              <a:gd name="T0" fmla="*/ 33 w 67"/>
              <a:gd name="T1" fmla="*/ 68 h 68"/>
              <a:gd name="T2" fmla="*/ 0 w 67"/>
              <a:gd name="T3" fmla="*/ 34 h 68"/>
              <a:gd name="T4" fmla="*/ 33 w 67"/>
              <a:gd name="T5" fmla="*/ 0 h 68"/>
              <a:gd name="T6" fmla="*/ 67 w 67"/>
              <a:gd name="T7" fmla="*/ 34 h 68"/>
              <a:gd name="T8" fmla="*/ 33 w 67"/>
              <a:gd name="T9" fmla="*/ 68 h 68"/>
              <a:gd name="T10" fmla="*/ 33 w 67"/>
              <a:gd name="T11" fmla="*/ 16 h 68"/>
              <a:gd name="T12" fmla="*/ 16 w 67"/>
              <a:gd name="T13" fmla="*/ 34 h 68"/>
              <a:gd name="T14" fmla="*/ 33 w 67"/>
              <a:gd name="T15" fmla="*/ 52 h 68"/>
              <a:gd name="T16" fmla="*/ 51 w 67"/>
              <a:gd name="T17" fmla="*/ 34 h 68"/>
              <a:gd name="T18" fmla="*/ 33 w 67"/>
              <a:gd name="T19" fmla="*/ 1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" h="68">
                <a:moveTo>
                  <a:pt x="33" y="68"/>
                </a:moveTo>
                <a:cubicBezTo>
                  <a:pt x="15" y="68"/>
                  <a:pt x="0" y="53"/>
                  <a:pt x="0" y="34"/>
                </a:cubicBezTo>
                <a:cubicBezTo>
                  <a:pt x="0" y="15"/>
                  <a:pt x="15" y="0"/>
                  <a:pt x="33" y="0"/>
                </a:cubicBezTo>
                <a:cubicBezTo>
                  <a:pt x="52" y="0"/>
                  <a:pt x="67" y="15"/>
                  <a:pt x="67" y="34"/>
                </a:cubicBezTo>
                <a:cubicBezTo>
                  <a:pt x="67" y="53"/>
                  <a:pt x="52" y="68"/>
                  <a:pt x="33" y="68"/>
                </a:cubicBezTo>
                <a:close/>
                <a:moveTo>
                  <a:pt x="33" y="16"/>
                </a:moveTo>
                <a:cubicBezTo>
                  <a:pt x="24" y="16"/>
                  <a:pt x="16" y="24"/>
                  <a:pt x="16" y="34"/>
                </a:cubicBezTo>
                <a:cubicBezTo>
                  <a:pt x="16" y="44"/>
                  <a:pt x="24" y="52"/>
                  <a:pt x="33" y="52"/>
                </a:cubicBezTo>
                <a:cubicBezTo>
                  <a:pt x="43" y="52"/>
                  <a:pt x="51" y="44"/>
                  <a:pt x="51" y="34"/>
                </a:cubicBezTo>
                <a:cubicBezTo>
                  <a:pt x="51" y="24"/>
                  <a:pt x="43" y="16"/>
                  <a:pt x="33" y="16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8" name="is1ide-Freeform: Shape 12"/>
          <p:cNvSpPr/>
          <p:nvPr/>
        </p:nvSpPr>
        <p:spPr bwMode="auto">
          <a:xfrm>
            <a:off x="7353072" y="3788021"/>
            <a:ext cx="1656189" cy="332244"/>
          </a:xfrm>
          <a:custGeom>
            <a:avLst/>
            <a:gdLst>
              <a:gd name="T0" fmla="*/ 249 w 249"/>
              <a:gd name="T1" fmla="*/ 25 h 50"/>
              <a:gd name="T2" fmla="*/ 224 w 249"/>
              <a:gd name="T3" fmla="*/ 50 h 50"/>
              <a:gd name="T4" fmla="*/ 25 w 249"/>
              <a:gd name="T5" fmla="*/ 50 h 50"/>
              <a:gd name="T6" fmla="*/ 0 w 249"/>
              <a:gd name="T7" fmla="*/ 25 h 50"/>
              <a:gd name="T8" fmla="*/ 0 w 249"/>
              <a:gd name="T9" fmla="*/ 25 h 50"/>
              <a:gd name="T10" fmla="*/ 25 w 249"/>
              <a:gd name="T11" fmla="*/ 0 h 50"/>
              <a:gd name="T12" fmla="*/ 224 w 249"/>
              <a:gd name="T13" fmla="*/ 0 h 50"/>
              <a:gd name="T14" fmla="*/ 249 w 249"/>
              <a:gd name="T15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50">
                <a:moveTo>
                  <a:pt x="249" y="25"/>
                </a:moveTo>
                <a:cubicBezTo>
                  <a:pt x="249" y="38"/>
                  <a:pt x="238" y="50"/>
                  <a:pt x="224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11" y="50"/>
                  <a:pt x="0" y="38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38" y="0"/>
                  <a:pt x="249" y="11"/>
                  <a:pt x="249" y="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9" name="is1ide-Oval 13"/>
          <p:cNvSpPr/>
          <p:nvPr/>
        </p:nvSpPr>
        <p:spPr bwMode="auto">
          <a:xfrm>
            <a:off x="8732391" y="3782988"/>
            <a:ext cx="342312" cy="33728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30" name="is1ide-Freeform: Shape 14"/>
          <p:cNvSpPr/>
          <p:nvPr/>
        </p:nvSpPr>
        <p:spPr bwMode="auto">
          <a:xfrm>
            <a:off x="8677015" y="3727613"/>
            <a:ext cx="453061" cy="448028"/>
          </a:xfrm>
          <a:custGeom>
            <a:avLst/>
            <a:gdLst>
              <a:gd name="T0" fmla="*/ 34 w 68"/>
              <a:gd name="T1" fmla="*/ 67 h 67"/>
              <a:gd name="T2" fmla="*/ 0 w 68"/>
              <a:gd name="T3" fmla="*/ 34 h 67"/>
              <a:gd name="T4" fmla="*/ 34 w 68"/>
              <a:gd name="T5" fmla="*/ 0 h 67"/>
              <a:gd name="T6" fmla="*/ 68 w 68"/>
              <a:gd name="T7" fmla="*/ 34 h 67"/>
              <a:gd name="T8" fmla="*/ 34 w 68"/>
              <a:gd name="T9" fmla="*/ 67 h 67"/>
              <a:gd name="T10" fmla="*/ 34 w 68"/>
              <a:gd name="T11" fmla="*/ 16 h 67"/>
              <a:gd name="T12" fmla="*/ 16 w 68"/>
              <a:gd name="T13" fmla="*/ 34 h 67"/>
              <a:gd name="T14" fmla="*/ 34 w 68"/>
              <a:gd name="T15" fmla="*/ 51 h 67"/>
              <a:gd name="T16" fmla="*/ 52 w 68"/>
              <a:gd name="T17" fmla="*/ 34 h 67"/>
              <a:gd name="T18" fmla="*/ 34 w 68"/>
              <a:gd name="T19" fmla="*/ 1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" h="67">
                <a:moveTo>
                  <a:pt x="34" y="67"/>
                </a:moveTo>
                <a:cubicBezTo>
                  <a:pt x="15" y="67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ubicBezTo>
                  <a:pt x="68" y="52"/>
                  <a:pt x="53" y="67"/>
                  <a:pt x="34" y="67"/>
                </a:cubicBezTo>
                <a:close/>
                <a:moveTo>
                  <a:pt x="34" y="16"/>
                </a:moveTo>
                <a:cubicBezTo>
                  <a:pt x="24" y="16"/>
                  <a:pt x="16" y="24"/>
                  <a:pt x="16" y="34"/>
                </a:cubicBezTo>
                <a:cubicBezTo>
                  <a:pt x="16" y="43"/>
                  <a:pt x="24" y="51"/>
                  <a:pt x="34" y="51"/>
                </a:cubicBezTo>
                <a:cubicBezTo>
                  <a:pt x="44" y="51"/>
                  <a:pt x="52" y="43"/>
                  <a:pt x="52" y="34"/>
                </a:cubicBezTo>
                <a:cubicBezTo>
                  <a:pt x="52" y="24"/>
                  <a:pt x="44" y="16"/>
                  <a:pt x="34" y="1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31" name="is1ide-Freeform: Shape 15"/>
          <p:cNvSpPr/>
          <p:nvPr/>
        </p:nvSpPr>
        <p:spPr bwMode="auto">
          <a:xfrm>
            <a:off x="7353072" y="4548158"/>
            <a:ext cx="3211696" cy="327212"/>
          </a:xfrm>
          <a:custGeom>
            <a:avLst/>
            <a:gdLst>
              <a:gd name="T0" fmla="*/ 482 w 482"/>
              <a:gd name="T1" fmla="*/ 25 h 49"/>
              <a:gd name="T2" fmla="*/ 457 w 482"/>
              <a:gd name="T3" fmla="*/ 49 h 49"/>
              <a:gd name="T4" fmla="*/ 25 w 482"/>
              <a:gd name="T5" fmla="*/ 49 h 49"/>
              <a:gd name="T6" fmla="*/ 0 w 482"/>
              <a:gd name="T7" fmla="*/ 25 h 49"/>
              <a:gd name="T8" fmla="*/ 0 w 482"/>
              <a:gd name="T9" fmla="*/ 25 h 49"/>
              <a:gd name="T10" fmla="*/ 25 w 482"/>
              <a:gd name="T11" fmla="*/ 0 h 49"/>
              <a:gd name="T12" fmla="*/ 457 w 482"/>
              <a:gd name="T13" fmla="*/ 0 h 49"/>
              <a:gd name="T14" fmla="*/ 482 w 482"/>
              <a:gd name="T15" fmla="*/ 2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2" h="49">
                <a:moveTo>
                  <a:pt x="482" y="25"/>
                </a:moveTo>
                <a:cubicBezTo>
                  <a:pt x="482" y="38"/>
                  <a:pt x="471" y="49"/>
                  <a:pt x="457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11" y="49"/>
                  <a:pt x="0" y="38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457" y="0"/>
                  <a:pt x="457" y="0"/>
                  <a:pt x="457" y="0"/>
                </a:cubicBezTo>
                <a:cubicBezTo>
                  <a:pt x="471" y="0"/>
                  <a:pt x="482" y="11"/>
                  <a:pt x="482" y="2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32" name="is1ide-Oval 16"/>
          <p:cNvSpPr/>
          <p:nvPr/>
        </p:nvSpPr>
        <p:spPr bwMode="auto">
          <a:xfrm>
            <a:off x="10257693" y="4543121"/>
            <a:ext cx="347348" cy="33728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33" name="is1ide-Freeform: Shape 17"/>
          <p:cNvSpPr/>
          <p:nvPr/>
        </p:nvSpPr>
        <p:spPr bwMode="auto">
          <a:xfrm>
            <a:off x="10202320" y="4487750"/>
            <a:ext cx="453061" cy="448028"/>
          </a:xfrm>
          <a:custGeom>
            <a:avLst/>
            <a:gdLst>
              <a:gd name="T0" fmla="*/ 34 w 68"/>
              <a:gd name="T1" fmla="*/ 67 h 67"/>
              <a:gd name="T2" fmla="*/ 0 w 68"/>
              <a:gd name="T3" fmla="*/ 34 h 67"/>
              <a:gd name="T4" fmla="*/ 34 w 68"/>
              <a:gd name="T5" fmla="*/ 0 h 67"/>
              <a:gd name="T6" fmla="*/ 68 w 68"/>
              <a:gd name="T7" fmla="*/ 34 h 67"/>
              <a:gd name="T8" fmla="*/ 34 w 68"/>
              <a:gd name="T9" fmla="*/ 67 h 67"/>
              <a:gd name="T10" fmla="*/ 34 w 68"/>
              <a:gd name="T11" fmla="*/ 16 h 67"/>
              <a:gd name="T12" fmla="*/ 16 w 68"/>
              <a:gd name="T13" fmla="*/ 34 h 67"/>
              <a:gd name="T14" fmla="*/ 34 w 68"/>
              <a:gd name="T15" fmla="*/ 51 h 67"/>
              <a:gd name="T16" fmla="*/ 52 w 68"/>
              <a:gd name="T17" fmla="*/ 34 h 67"/>
              <a:gd name="T18" fmla="*/ 34 w 68"/>
              <a:gd name="T19" fmla="*/ 1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" h="67">
                <a:moveTo>
                  <a:pt x="34" y="67"/>
                </a:moveTo>
                <a:cubicBezTo>
                  <a:pt x="15" y="67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2" y="0"/>
                  <a:pt x="68" y="15"/>
                  <a:pt x="68" y="34"/>
                </a:cubicBezTo>
                <a:cubicBezTo>
                  <a:pt x="68" y="52"/>
                  <a:pt x="52" y="67"/>
                  <a:pt x="34" y="67"/>
                </a:cubicBezTo>
                <a:close/>
                <a:moveTo>
                  <a:pt x="34" y="16"/>
                </a:moveTo>
                <a:cubicBezTo>
                  <a:pt x="24" y="16"/>
                  <a:pt x="16" y="24"/>
                  <a:pt x="16" y="34"/>
                </a:cubicBezTo>
                <a:cubicBezTo>
                  <a:pt x="16" y="43"/>
                  <a:pt x="24" y="51"/>
                  <a:pt x="34" y="51"/>
                </a:cubicBezTo>
                <a:cubicBezTo>
                  <a:pt x="44" y="51"/>
                  <a:pt x="52" y="43"/>
                  <a:pt x="52" y="34"/>
                </a:cubicBezTo>
                <a:cubicBezTo>
                  <a:pt x="52" y="24"/>
                  <a:pt x="44" y="16"/>
                  <a:pt x="34" y="1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4" name="is1ide-TextBox 19"/>
          <p:cNvSpPr txBox="1"/>
          <p:nvPr/>
        </p:nvSpPr>
        <p:spPr>
          <a:xfrm>
            <a:off x="1667509" y="2222018"/>
            <a:ext cx="4495561" cy="276999"/>
          </a:xfrm>
          <a:prstGeom prst="rect">
            <a:avLst/>
          </a:prstGeom>
          <a:noFill/>
          <a:ln>
            <a:noFill/>
          </a:ln>
        </p:spPr>
        <p:txBody>
          <a:bodyPr wrap="square" lIns="96000" tIns="0" rIns="0" bIns="0">
            <a:normAutofit fontScale="85000" lnSpcReduction="10000"/>
          </a:bodyPr>
          <a:lstStyle/>
          <a:p>
            <a:pPr algn="just" defTabSz="609600">
              <a:lnSpc>
                <a:spcPct val="120000"/>
              </a:lnSpc>
            </a:pPr>
            <a:r>
              <a:rPr lang="zh-CN" altLang="en-US" sz="16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（建议使用主题字体）</a:t>
            </a:r>
          </a:p>
        </p:txBody>
      </p:sp>
      <p:sp>
        <p:nvSpPr>
          <p:cNvPr id="5" name="is1ide-TextBox 20"/>
          <p:cNvSpPr txBox="1"/>
          <p:nvPr/>
        </p:nvSpPr>
        <p:spPr>
          <a:xfrm>
            <a:off x="1667509" y="1914241"/>
            <a:ext cx="1149921" cy="294953"/>
          </a:xfrm>
          <a:prstGeom prst="rect">
            <a:avLst/>
          </a:prstGeom>
          <a:noFill/>
          <a:ln>
            <a:noFill/>
          </a:ln>
        </p:spPr>
        <p:txBody>
          <a:bodyPr wrap="none" lIns="96000" tIns="0" rIns="0" bIns="0">
            <a:normAutofit/>
          </a:bodyPr>
          <a:lstStyle/>
          <a:p>
            <a:pPr defTabSz="609600"/>
            <a:r>
              <a:rPr lang="zh-CN" altLang="en-US" sz="1865" b="1">
                <a:solidFill>
                  <a:srgbClr val="861419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7" name="is1ide-Oval 22"/>
          <p:cNvSpPr/>
          <p:nvPr/>
        </p:nvSpPr>
        <p:spPr>
          <a:xfrm>
            <a:off x="852046" y="1841571"/>
            <a:ext cx="736375" cy="736375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" name="is1ide-TextBox 23"/>
          <p:cNvSpPr txBox="1"/>
          <p:nvPr/>
        </p:nvSpPr>
        <p:spPr>
          <a:xfrm>
            <a:off x="956378" y="1977781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normAutofit fontScale="85000" lnSpcReduction="20000"/>
          </a:bodyPr>
          <a:lstStyle/>
          <a:p>
            <a:pPr algn="ctr" defTabSz="609600"/>
            <a:r>
              <a:rPr lang="en-GB" sz="3200">
                <a:solidFill>
                  <a:srgbClr val="FFFFFF"/>
                </a:solidFill>
                <a:latin typeface="Calibri" panose="020F0502020204030204"/>
              </a:rPr>
              <a:t>01</a:t>
            </a:r>
          </a:p>
        </p:txBody>
      </p:sp>
      <p:sp>
        <p:nvSpPr>
          <p:cNvPr id="7" name="is1ide-TextBox 25"/>
          <p:cNvSpPr txBox="1"/>
          <p:nvPr/>
        </p:nvSpPr>
        <p:spPr>
          <a:xfrm>
            <a:off x="1667509" y="3733273"/>
            <a:ext cx="4495561" cy="276999"/>
          </a:xfrm>
          <a:prstGeom prst="rect">
            <a:avLst/>
          </a:prstGeom>
          <a:noFill/>
          <a:ln>
            <a:noFill/>
          </a:ln>
        </p:spPr>
        <p:txBody>
          <a:bodyPr wrap="square" lIns="96000" tIns="0" rIns="0" bIns="0">
            <a:normAutofit fontScale="85000" lnSpcReduction="10000"/>
          </a:bodyPr>
          <a:lstStyle/>
          <a:p>
            <a:pPr algn="just" defTabSz="609600">
              <a:lnSpc>
                <a:spcPct val="120000"/>
              </a:lnSpc>
            </a:pPr>
            <a:r>
              <a:rPr lang="zh-CN" altLang="en-US" sz="16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（建议使用主题字体）</a:t>
            </a:r>
          </a:p>
        </p:txBody>
      </p:sp>
      <p:sp>
        <p:nvSpPr>
          <p:cNvPr id="8" name="is1ide-TextBox 26"/>
          <p:cNvSpPr txBox="1"/>
          <p:nvPr/>
        </p:nvSpPr>
        <p:spPr>
          <a:xfrm>
            <a:off x="1667509" y="3425497"/>
            <a:ext cx="1149921" cy="294953"/>
          </a:xfrm>
          <a:prstGeom prst="rect">
            <a:avLst/>
          </a:prstGeom>
          <a:noFill/>
          <a:ln>
            <a:noFill/>
          </a:ln>
        </p:spPr>
        <p:txBody>
          <a:bodyPr wrap="none" lIns="96000" tIns="0" rIns="0" bIns="0">
            <a:normAutofit/>
          </a:bodyPr>
          <a:lstStyle/>
          <a:p>
            <a:pPr defTabSz="609600"/>
            <a:r>
              <a:rPr lang="zh-CN" altLang="en-US" sz="1865" b="1">
                <a:solidFill>
                  <a:srgbClr val="D7576E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5" name="is1ide-Oval 28"/>
          <p:cNvSpPr/>
          <p:nvPr/>
        </p:nvSpPr>
        <p:spPr>
          <a:xfrm>
            <a:off x="852046" y="3352826"/>
            <a:ext cx="736375" cy="736375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is1ide-TextBox 29"/>
          <p:cNvSpPr txBox="1"/>
          <p:nvPr/>
        </p:nvSpPr>
        <p:spPr>
          <a:xfrm>
            <a:off x="956378" y="3489036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normAutofit fontScale="85000" lnSpcReduction="20000"/>
          </a:bodyPr>
          <a:lstStyle/>
          <a:p>
            <a:pPr algn="ctr" defTabSz="609600"/>
            <a:r>
              <a:rPr lang="en-GB" sz="3200">
                <a:solidFill>
                  <a:srgbClr val="FFFFFF"/>
                </a:solidFill>
                <a:latin typeface="Calibri" panose="020F0502020204030204"/>
              </a:rPr>
              <a:t>02</a:t>
            </a:r>
          </a:p>
        </p:txBody>
      </p:sp>
      <p:sp>
        <p:nvSpPr>
          <p:cNvPr id="10" name="is1ide-TextBox 31"/>
          <p:cNvSpPr txBox="1"/>
          <p:nvPr/>
        </p:nvSpPr>
        <p:spPr>
          <a:xfrm>
            <a:off x="1667509" y="5240234"/>
            <a:ext cx="4495561" cy="276999"/>
          </a:xfrm>
          <a:prstGeom prst="rect">
            <a:avLst/>
          </a:prstGeom>
          <a:noFill/>
          <a:ln>
            <a:noFill/>
          </a:ln>
        </p:spPr>
        <p:txBody>
          <a:bodyPr wrap="square" lIns="96000" tIns="0" rIns="0" bIns="0">
            <a:normAutofit fontScale="85000" lnSpcReduction="10000"/>
          </a:bodyPr>
          <a:lstStyle/>
          <a:p>
            <a:pPr algn="just" defTabSz="609600">
              <a:lnSpc>
                <a:spcPct val="120000"/>
              </a:lnSpc>
            </a:pPr>
            <a:r>
              <a:rPr lang="zh-CN" altLang="en-US" sz="160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（建议使用主题字体）</a:t>
            </a:r>
          </a:p>
        </p:txBody>
      </p:sp>
      <p:sp>
        <p:nvSpPr>
          <p:cNvPr id="11" name="is1ide-TextBox 32"/>
          <p:cNvSpPr txBox="1"/>
          <p:nvPr/>
        </p:nvSpPr>
        <p:spPr>
          <a:xfrm>
            <a:off x="1667509" y="4932457"/>
            <a:ext cx="1149921" cy="294953"/>
          </a:xfrm>
          <a:prstGeom prst="rect">
            <a:avLst/>
          </a:prstGeom>
          <a:noFill/>
          <a:ln>
            <a:noFill/>
          </a:ln>
        </p:spPr>
        <p:txBody>
          <a:bodyPr wrap="none" lIns="96000" tIns="0" rIns="0" bIns="0">
            <a:normAutofit/>
          </a:bodyPr>
          <a:lstStyle/>
          <a:p>
            <a:pPr defTabSz="609600"/>
            <a:r>
              <a:rPr lang="zh-CN" altLang="en-US" sz="1865" b="1">
                <a:solidFill>
                  <a:srgbClr val="94191E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3" name="is1ide-Oval 34"/>
          <p:cNvSpPr/>
          <p:nvPr/>
        </p:nvSpPr>
        <p:spPr>
          <a:xfrm>
            <a:off x="852046" y="4859787"/>
            <a:ext cx="736375" cy="73637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is1ide-TextBox 35"/>
          <p:cNvSpPr txBox="1"/>
          <p:nvPr/>
        </p:nvSpPr>
        <p:spPr>
          <a:xfrm>
            <a:off x="956378" y="4995997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normAutofit fontScale="85000" lnSpcReduction="20000"/>
          </a:bodyPr>
          <a:lstStyle/>
          <a:p>
            <a:pPr algn="ctr" defTabSz="609600"/>
            <a:r>
              <a:rPr lang="en-GB" sz="3200">
                <a:solidFill>
                  <a:srgbClr val="FFFFFF"/>
                </a:solidFill>
                <a:latin typeface="Calibri" panose="020F0502020204030204"/>
              </a:rPr>
              <a:t>03</a:t>
            </a:r>
          </a:p>
        </p:txBody>
      </p:sp>
      <p:sp>
        <p:nvSpPr>
          <p:cNvPr id="42" name="MH_Entry_1">
            <a:hlinkClick r:id="rId6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2656" y="213343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135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" y="112425"/>
            <a:ext cx="907271" cy="897180"/>
          </a:xfrm>
          <a:prstGeom prst="rect">
            <a:avLst/>
          </a:prstGeom>
        </p:spPr>
      </p:pic>
      <p:sp>
        <p:nvSpPr>
          <p:cNvPr id="44" name="矩形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155" y="611067"/>
            <a:ext cx="2555875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  <p:sp>
        <p:nvSpPr>
          <p:cNvPr id="45" name="Shape 980"/>
          <p:cNvSpPr/>
          <p:nvPr/>
        </p:nvSpPr>
        <p:spPr>
          <a:xfrm>
            <a:off x="338891" y="375664"/>
            <a:ext cx="600813" cy="57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" grpId="0"/>
      <p:bldP spid="5" grpId="0"/>
      <p:bldP spid="17" grpId="0" animBg="1"/>
      <p:bldP spid="18" grpId="0"/>
      <p:bldP spid="7" grpId="0"/>
      <p:bldP spid="8" grpId="0"/>
      <p:bldP spid="15" grpId="0" animBg="1"/>
      <p:bldP spid="16" grpId="0"/>
      <p:bldP spid="10" grpId="0"/>
      <p:bldP spid="11" grpId="0"/>
      <p:bldP spid="13" grpId="0" animBg="1"/>
      <p:bldP spid="14" grpId="0"/>
      <p:bldP spid="42" grpId="0"/>
      <p:bldP spid="44" grpId="0"/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4"/>
          <p:cNvCxnSpPr/>
          <p:nvPr/>
        </p:nvCxnSpPr>
        <p:spPr>
          <a:xfrm>
            <a:off x="9877087" y="3811707"/>
            <a:ext cx="1533427" cy="327933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hape 980"/>
          <p:cNvSpPr/>
          <p:nvPr/>
        </p:nvSpPr>
        <p:spPr>
          <a:xfrm rot="694365">
            <a:off x="430035" y="272871"/>
            <a:ext cx="7255055" cy="7077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13" y="2098018"/>
            <a:ext cx="4044648" cy="28628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" t="20073" r="-1773" b="27294"/>
          <a:stretch>
            <a:fillRect/>
          </a:stretch>
        </p:blipFill>
        <p:spPr>
          <a:xfrm>
            <a:off x="7116354" y="4555061"/>
            <a:ext cx="4554557" cy="250030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623">
            <a:off x="365026" y="-259657"/>
            <a:ext cx="4227757" cy="4180735"/>
          </a:xfrm>
          <a:prstGeom prst="rect">
            <a:avLst/>
          </a:prstGeom>
        </p:spPr>
      </p:pic>
      <p:cxnSp>
        <p:nvCxnSpPr>
          <p:cNvPr id="29" name="Straight Connector 3"/>
          <p:cNvCxnSpPr/>
          <p:nvPr/>
        </p:nvCxnSpPr>
        <p:spPr>
          <a:xfrm>
            <a:off x="7116353" y="-1051816"/>
            <a:ext cx="1533427" cy="327933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 rot="305131">
            <a:off x="7201834" y="2560652"/>
            <a:ext cx="43126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4265" dirty="0">
                <a:solidFill>
                  <a:srgbClr val="9418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zh-CN" altLang="en-US" sz="3735" dirty="0">
                <a:solidFill>
                  <a:srgbClr val="9418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14" y="23813"/>
            <a:ext cx="6236701" cy="6858000"/>
          </a:xfrm>
          <a:prstGeom prst="rect">
            <a:avLst/>
          </a:prstGeom>
        </p:spPr>
      </p:pic>
      <p:sp>
        <p:nvSpPr>
          <p:cNvPr id="3074" name="任意多边形 9"/>
          <p:cNvSpPr/>
          <p:nvPr>
            <p:custDataLst>
              <p:tags r:id="rId3"/>
            </p:custDataLst>
          </p:nvPr>
        </p:nvSpPr>
        <p:spPr bwMode="auto">
          <a:xfrm>
            <a:off x="3670975" y="4547252"/>
            <a:ext cx="720725" cy="750888"/>
          </a:xfrm>
          <a:custGeom>
            <a:avLst/>
            <a:gdLst>
              <a:gd name="T0" fmla="*/ 0 w 952500"/>
              <a:gd name="T1" fmla="*/ 0 h 1054100"/>
              <a:gd name="T2" fmla="*/ 54108 w 952500"/>
              <a:gd name="T3" fmla="*/ 98115 h 1054100"/>
              <a:gd name="T4" fmla="*/ 135269 w 952500"/>
              <a:gd name="T5" fmla="*/ 82747 h 1054100"/>
              <a:gd name="T6" fmla="*/ 0 w 952500"/>
              <a:gd name="T7" fmla="*/ 0 h 1054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2500" h="10541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defTabSz="609600"/>
            <a:endParaRPr lang="zh-CN" altLang="en-US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076" name="任意多边形 11"/>
          <p:cNvSpPr/>
          <p:nvPr>
            <p:custDataLst>
              <p:tags r:id="rId4"/>
            </p:custDataLst>
          </p:nvPr>
        </p:nvSpPr>
        <p:spPr bwMode="auto">
          <a:xfrm>
            <a:off x="3602947" y="1424131"/>
            <a:ext cx="5828715" cy="3144695"/>
          </a:xfrm>
          <a:custGeom>
            <a:avLst/>
            <a:gdLst>
              <a:gd name="T0" fmla="*/ 0 w 5202646"/>
              <a:gd name="T1" fmla="*/ 622498 h 2806338"/>
              <a:gd name="T2" fmla="*/ 5199790 w 5202646"/>
              <a:gd name="T3" fmla="*/ 0 h 2806338"/>
              <a:gd name="T4" fmla="*/ 4099846 w 5202646"/>
              <a:gd name="T5" fmla="*/ 2694468 h 2806338"/>
              <a:gd name="T6" fmla="*/ 368097 w 5202646"/>
              <a:gd name="T7" fmla="*/ 2808872 h 2806338"/>
              <a:gd name="T8" fmla="*/ 0 w 5202646"/>
              <a:gd name="T9" fmla="*/ 622498 h 2806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02646" h="2806338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chemeClr val="tx1">
              <a:lumMod val="50000"/>
              <a:alpha val="85000"/>
            </a:schemeClr>
          </a:solidFill>
          <a:ln>
            <a:noFill/>
          </a:ln>
        </p:spPr>
        <p:txBody>
          <a:bodyPr anchor="ctr"/>
          <a:lstStyle/>
          <a:p>
            <a:pPr defTabSz="609600"/>
            <a:endParaRPr lang="zh-CN" altLang="en-US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077" name="任意多边形 12"/>
          <p:cNvSpPr/>
          <p:nvPr>
            <p:custDataLst>
              <p:tags r:id="rId5"/>
            </p:custDataLst>
          </p:nvPr>
        </p:nvSpPr>
        <p:spPr bwMode="auto">
          <a:xfrm>
            <a:off x="8397877" y="4010025"/>
            <a:ext cx="442913" cy="558800"/>
          </a:xfrm>
          <a:custGeom>
            <a:avLst/>
            <a:gdLst>
              <a:gd name="T0" fmla="*/ 0 w 292100"/>
              <a:gd name="T1" fmla="*/ 235066 h 368300"/>
              <a:gd name="T2" fmla="*/ 5383193 w 292100"/>
              <a:gd name="T3" fmla="*/ 0 h 368300"/>
              <a:gd name="T4" fmla="*/ 1404316 w 292100"/>
              <a:gd name="T5" fmla="*/ 6816859 h 368300"/>
              <a:gd name="T6" fmla="*/ 0 w 292100"/>
              <a:gd name="T7" fmla="*/ 235066 h 368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100" h="3683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defTabSz="609600"/>
            <a:endParaRPr lang="zh-CN" altLang="en-US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078" name="任意多边形 13"/>
          <p:cNvSpPr/>
          <p:nvPr>
            <p:custDataLst>
              <p:tags r:id="rId6"/>
            </p:custDataLst>
          </p:nvPr>
        </p:nvSpPr>
        <p:spPr bwMode="auto">
          <a:xfrm>
            <a:off x="7677152" y="4670426"/>
            <a:ext cx="809625" cy="285751"/>
          </a:xfrm>
          <a:custGeom>
            <a:avLst/>
            <a:gdLst>
              <a:gd name="T0" fmla="*/ 0 w 647700"/>
              <a:gd name="T1" fmla="*/ 242235 h 228600"/>
              <a:gd name="T2" fmla="*/ 3088475 w 647700"/>
              <a:gd name="T3" fmla="*/ 0 h 228600"/>
              <a:gd name="T4" fmla="*/ 302794 w 647700"/>
              <a:gd name="T5" fmla="*/ 1090051 h 228600"/>
              <a:gd name="T6" fmla="*/ 0 w 647700"/>
              <a:gd name="T7" fmla="*/ 242235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7700" h="2286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defTabSz="609600"/>
            <a:endParaRPr lang="zh-CN" altLang="en-US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079" name="任意多边形 15"/>
          <p:cNvSpPr/>
          <p:nvPr>
            <p:custDataLst>
              <p:tags r:id="rId7"/>
            </p:custDataLst>
          </p:nvPr>
        </p:nvSpPr>
        <p:spPr bwMode="auto">
          <a:xfrm>
            <a:off x="4310064" y="2894013"/>
            <a:ext cx="3571875" cy="558800"/>
          </a:xfrm>
          <a:custGeom>
            <a:avLst/>
            <a:gdLst>
              <a:gd name="T0" fmla="*/ 0 w 3456384"/>
              <a:gd name="T1" fmla="*/ 0 h 3882329"/>
              <a:gd name="T2" fmla="*/ 4495894 w 3456384"/>
              <a:gd name="T3" fmla="*/ 0 h 3882329"/>
              <a:gd name="T4" fmla="*/ 0 w 3456384"/>
              <a:gd name="T5" fmla="*/ 0 h 3882329"/>
              <a:gd name="T6" fmla="*/ 0 w 3456384"/>
              <a:gd name="T7" fmla="*/ 0 h 3882329"/>
              <a:gd name="T8" fmla="*/ 4495894 w 3456384"/>
              <a:gd name="T9" fmla="*/ 0 h 3882329"/>
              <a:gd name="T10" fmla="*/ 0 w 3456384"/>
              <a:gd name="T11" fmla="*/ 0 h 38823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56384"/>
              <a:gd name="T19" fmla="*/ 0 h 3882329"/>
              <a:gd name="T20" fmla="*/ 3456384 w 3456384"/>
              <a:gd name="T21" fmla="*/ 3882329 h 38823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56384" h="3882329">
                <a:moveTo>
                  <a:pt x="0" y="3882329"/>
                </a:moveTo>
                <a:lnTo>
                  <a:pt x="3456384" y="3882329"/>
                </a:lnTo>
                <a:lnTo>
                  <a:pt x="0" y="3882329"/>
                </a:lnTo>
                <a:close/>
                <a:moveTo>
                  <a:pt x="0" y="0"/>
                </a:moveTo>
                <a:lnTo>
                  <a:pt x="3456384" y="0"/>
                </a:lnTo>
                <a:lnTo>
                  <a:pt x="0" y="0"/>
                </a:lnTo>
                <a:close/>
              </a:path>
            </a:pathLst>
          </a:custGeom>
          <a:solidFill>
            <a:srgbClr val="B80000"/>
          </a:solidFill>
          <a:ln w="9525">
            <a:solidFill>
              <a:srgbClr val="DEEBF7">
                <a:alpha val="87057"/>
              </a:srgbClr>
            </a:solidFill>
            <a:bevel/>
          </a:ln>
        </p:spPr>
        <p:txBody>
          <a:bodyPr lIns="0" tIns="72000" rIns="0" bIns="360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0" name="矩形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18064" y="3519488"/>
            <a:ext cx="25558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  <a:endParaRPr lang="zh-CN" altLang="en-US" sz="1400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6" grpId="0" animBg="1"/>
      <p:bldP spid="3077" grpId="0" animBg="1"/>
      <p:bldP spid="3078" grpId="0" animBg="1"/>
      <p:bldP spid="3079" grpId="0" animBg="1"/>
      <p:bldP spid="30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ślíḋè-Rectangle 2"/>
          <p:cNvSpPr/>
          <p:nvPr/>
        </p:nvSpPr>
        <p:spPr>
          <a:xfrm>
            <a:off x="1" y="1"/>
            <a:ext cx="7680175" cy="6858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íślíḋè-Freeform 3"/>
          <p:cNvSpPr>
            <a:spLocks noChangeAspect="1" noAdjustHandles="1"/>
          </p:cNvSpPr>
          <p:nvPr/>
        </p:nvSpPr>
        <p:spPr>
          <a:xfrm flipH="1">
            <a:off x="4943872" y="0"/>
            <a:ext cx="7248129" cy="6858000"/>
          </a:xfrm>
          <a:custGeom>
            <a:avLst/>
            <a:gdLst>
              <a:gd name="connsiteX0" fmla="*/ 4511825 w 7248129"/>
              <a:gd name="connsiteY0" fmla="*/ 0 h 6858000"/>
              <a:gd name="connsiteX1" fmla="*/ 0 w 7248129"/>
              <a:gd name="connsiteY1" fmla="*/ 0 h 6858000"/>
              <a:gd name="connsiteX2" fmla="*/ 0 w 7248129"/>
              <a:gd name="connsiteY2" fmla="*/ 6858000 h 6858000"/>
              <a:gd name="connsiteX3" fmla="*/ 4511825 w 7248129"/>
              <a:gd name="connsiteY3" fmla="*/ 6858000 h 6858000"/>
              <a:gd name="connsiteX4" fmla="*/ 4511825 w 7248129"/>
              <a:gd name="connsiteY4" fmla="*/ 6857999 h 6858000"/>
              <a:gd name="connsiteX5" fmla="*/ 7248129 w 7248129"/>
              <a:gd name="connsiteY5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8129" h="6858000">
                <a:moveTo>
                  <a:pt x="4511825" y="0"/>
                </a:moveTo>
                <a:lnTo>
                  <a:pt x="0" y="0"/>
                </a:lnTo>
                <a:lnTo>
                  <a:pt x="0" y="6858000"/>
                </a:lnTo>
                <a:lnTo>
                  <a:pt x="4511825" y="6858000"/>
                </a:lnTo>
                <a:lnTo>
                  <a:pt x="4511825" y="6857999"/>
                </a:lnTo>
                <a:lnTo>
                  <a:pt x="7248129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íślíḋè-Oval 6"/>
          <p:cNvSpPr/>
          <p:nvPr/>
        </p:nvSpPr>
        <p:spPr>
          <a:xfrm>
            <a:off x="6818051" y="2863997"/>
            <a:ext cx="504056" cy="504056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 defTabSz="609600"/>
            <a:r>
              <a:rPr lang="en-US" altLang="zh-CN" sz="1465">
                <a:solidFill>
                  <a:srgbClr val="FFFFFF"/>
                </a:solidFill>
                <a:latin typeface="Impact" panose="020B0806030902050204" pitchFamily="34" charset="0"/>
                <a:ea typeface="等线" panose="02010600030101010101" charset="-122"/>
              </a:rPr>
              <a:t>01</a:t>
            </a:r>
          </a:p>
        </p:txBody>
      </p:sp>
      <p:sp>
        <p:nvSpPr>
          <p:cNvPr id="17" name="íślíḋè-文本框 9"/>
          <p:cNvSpPr txBox="1"/>
          <p:nvPr/>
        </p:nvSpPr>
        <p:spPr bwMode="auto">
          <a:xfrm>
            <a:off x="7322107" y="2799140"/>
            <a:ext cx="4150756" cy="304713"/>
          </a:xfrm>
          <a:prstGeom prst="rect">
            <a:avLst/>
          </a:prstGeom>
          <a:noFill/>
        </p:spPr>
        <p:txBody>
          <a:bodyPr wrap="none" lIns="192000" tIns="0" rIns="192000" bIns="0" anchor="b" anchorCtr="0">
            <a:normAutofit/>
          </a:bodyPr>
          <a:lstStyle/>
          <a:p>
            <a:pPr defTabSz="609600">
              <a:defRPr/>
            </a:pPr>
            <a:r>
              <a:rPr lang="zh-CN" altLang="en-US" sz="1600" b="1" dirty="0">
                <a:solidFill>
                  <a:srgbClr val="412C7C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8" name="íślíḋè-Rectangle 17"/>
          <p:cNvSpPr/>
          <p:nvPr/>
        </p:nvSpPr>
        <p:spPr bwMode="auto">
          <a:xfrm>
            <a:off x="7322107" y="3103850"/>
            <a:ext cx="4150756" cy="32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2000" tIns="0" rIns="192000" bIns="0" anchor="t" anchorCtr="0">
            <a:normAutofit fontScale="77500" lnSpcReduction="20000"/>
          </a:bodyPr>
          <a:lstStyle/>
          <a:p>
            <a:pPr defTabSz="609600">
              <a:lnSpc>
                <a:spcPct val="120000"/>
              </a:lnSpc>
              <a:defRPr sz="1800"/>
            </a:pPr>
            <a:r>
              <a:rPr lang="zh-CN" altLang="en-US" sz="1400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此部分内容作为文字排版占位显示（建议使用主题字体）。</a:t>
            </a:r>
          </a:p>
        </p:txBody>
      </p:sp>
      <p:sp>
        <p:nvSpPr>
          <p:cNvPr id="9" name="íślíḋè-Oval 8"/>
          <p:cNvSpPr/>
          <p:nvPr/>
        </p:nvSpPr>
        <p:spPr>
          <a:xfrm>
            <a:off x="6818051" y="3900065"/>
            <a:ext cx="504056" cy="504056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 defTabSz="609600"/>
            <a:r>
              <a:rPr lang="en-US" altLang="zh-CN" sz="1465">
                <a:solidFill>
                  <a:srgbClr val="FFFFFF"/>
                </a:solidFill>
                <a:latin typeface="Impact" panose="020B0806030902050204" pitchFamily="34" charset="0"/>
                <a:ea typeface="等线" panose="02010600030101010101" charset="-122"/>
              </a:rPr>
              <a:t>02</a:t>
            </a:r>
          </a:p>
        </p:txBody>
      </p:sp>
      <p:sp>
        <p:nvSpPr>
          <p:cNvPr id="26" name="任意多边形: 形状 25"/>
          <p:cNvSpPr/>
          <p:nvPr/>
        </p:nvSpPr>
        <p:spPr>
          <a:xfrm>
            <a:off x="7347" y="-2"/>
            <a:ext cx="7672828" cy="6858001"/>
          </a:xfrm>
          <a:custGeom>
            <a:avLst/>
            <a:gdLst>
              <a:gd name="connsiteX0" fmla="*/ 0 w 5754621"/>
              <a:gd name="connsiteY0" fmla="*/ 0 h 5143501"/>
              <a:gd name="connsiteX1" fmla="*/ 5754621 w 5754621"/>
              <a:gd name="connsiteY1" fmla="*/ 0 h 5143501"/>
              <a:gd name="connsiteX2" fmla="*/ 5754621 w 5754621"/>
              <a:gd name="connsiteY2" fmla="*/ 4750 h 5143501"/>
              <a:gd name="connsiteX3" fmla="*/ 5753135 w 5754621"/>
              <a:gd name="connsiteY3" fmla="*/ 1 h 5143501"/>
              <a:gd name="connsiteX4" fmla="*/ 3702393 w 5754621"/>
              <a:gd name="connsiteY4" fmla="*/ 5143501 h 5143501"/>
              <a:gd name="connsiteX5" fmla="*/ 0 w 5754621"/>
              <a:gd name="connsiteY5" fmla="*/ 514350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621" h="5143501">
                <a:moveTo>
                  <a:pt x="0" y="0"/>
                </a:moveTo>
                <a:lnTo>
                  <a:pt x="5754621" y="0"/>
                </a:lnTo>
                <a:lnTo>
                  <a:pt x="5754621" y="4750"/>
                </a:lnTo>
                <a:lnTo>
                  <a:pt x="5753135" y="1"/>
                </a:lnTo>
                <a:lnTo>
                  <a:pt x="3702393" y="5143501"/>
                </a:lnTo>
                <a:lnTo>
                  <a:pt x="0" y="5143501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srgbClr val="FFFFFF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5" name="íślíḋè-TextBox 14"/>
          <p:cNvSpPr txBox="1"/>
          <p:nvPr/>
        </p:nvSpPr>
        <p:spPr bwMode="auto">
          <a:xfrm>
            <a:off x="7322107" y="3835208"/>
            <a:ext cx="4150756" cy="304713"/>
          </a:xfrm>
          <a:prstGeom prst="rect">
            <a:avLst/>
          </a:prstGeom>
          <a:noFill/>
        </p:spPr>
        <p:txBody>
          <a:bodyPr wrap="none" lIns="192000" tIns="0" rIns="192000" bIns="0" anchor="b" anchorCtr="0">
            <a:normAutofit/>
          </a:bodyPr>
          <a:lstStyle/>
          <a:p>
            <a:pPr defTabSz="609600">
              <a:defRPr/>
            </a:pPr>
            <a:r>
              <a:rPr lang="zh-CN" altLang="en-US" sz="1600" b="1" dirty="0">
                <a:solidFill>
                  <a:srgbClr val="861419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6" name="íślíḋè-Rectangle 15"/>
          <p:cNvSpPr/>
          <p:nvPr/>
        </p:nvSpPr>
        <p:spPr bwMode="auto">
          <a:xfrm>
            <a:off x="7322107" y="4139918"/>
            <a:ext cx="4150756" cy="32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2000" tIns="0" rIns="192000" bIns="0" anchor="t" anchorCtr="0">
            <a:normAutofit fontScale="77500" lnSpcReduction="20000"/>
          </a:bodyPr>
          <a:lstStyle/>
          <a:p>
            <a:pPr defTabSz="609600">
              <a:lnSpc>
                <a:spcPct val="120000"/>
              </a:lnSpc>
              <a:defRPr sz="1800"/>
            </a:pPr>
            <a:r>
              <a:rPr lang="zh-CN" altLang="en-US" sz="1400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此部分内容作为文字排版占位显示（建议使用主题字体）。</a:t>
            </a:r>
          </a:p>
        </p:txBody>
      </p:sp>
      <p:sp>
        <p:nvSpPr>
          <p:cNvPr id="11" name="íślíḋè-Oval 10"/>
          <p:cNvSpPr/>
          <p:nvPr/>
        </p:nvSpPr>
        <p:spPr>
          <a:xfrm>
            <a:off x="6818051" y="4936133"/>
            <a:ext cx="504056" cy="504056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 defTabSz="609600"/>
            <a:r>
              <a:rPr lang="en-US" altLang="zh-CN" sz="1465" dirty="0">
                <a:solidFill>
                  <a:srgbClr val="FFFFFF"/>
                </a:solidFill>
                <a:latin typeface="Impact" panose="020B0806030902050204" pitchFamily="34" charset="0"/>
                <a:ea typeface="等线" panose="02010600030101010101" charset="-122"/>
              </a:rPr>
              <a:t>03</a:t>
            </a:r>
          </a:p>
        </p:txBody>
      </p:sp>
      <p:sp>
        <p:nvSpPr>
          <p:cNvPr id="13" name="íślíḋè-文本框 19"/>
          <p:cNvSpPr txBox="1"/>
          <p:nvPr/>
        </p:nvSpPr>
        <p:spPr bwMode="auto">
          <a:xfrm>
            <a:off x="7322107" y="4871276"/>
            <a:ext cx="4150756" cy="304713"/>
          </a:xfrm>
          <a:prstGeom prst="rect">
            <a:avLst/>
          </a:prstGeom>
          <a:noFill/>
        </p:spPr>
        <p:txBody>
          <a:bodyPr wrap="none" lIns="192000" tIns="0" rIns="192000" bIns="0" anchor="b" anchorCtr="0">
            <a:normAutofit/>
          </a:bodyPr>
          <a:lstStyle/>
          <a:p>
            <a:pPr defTabSz="609600">
              <a:defRPr/>
            </a:pPr>
            <a:r>
              <a:rPr lang="zh-CN" altLang="en-US" sz="1600" b="1" dirty="0">
                <a:solidFill>
                  <a:srgbClr val="D7576E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4" name="íślíḋè-Rectangle 13"/>
          <p:cNvSpPr/>
          <p:nvPr/>
        </p:nvSpPr>
        <p:spPr bwMode="auto">
          <a:xfrm>
            <a:off x="7322107" y="5175986"/>
            <a:ext cx="4150756" cy="32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2000" tIns="0" rIns="192000" bIns="0" anchor="t" anchorCtr="0">
            <a:normAutofit fontScale="77500" lnSpcReduction="20000"/>
          </a:bodyPr>
          <a:lstStyle/>
          <a:p>
            <a:pPr defTabSz="609600">
              <a:lnSpc>
                <a:spcPct val="120000"/>
              </a:lnSpc>
              <a:defRPr sz="1800"/>
            </a:pPr>
            <a:r>
              <a:rPr lang="zh-CN" altLang="en-US" sz="1400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此部分内容作为文字排版占位显示（建议使用主题字体）。</a:t>
            </a:r>
          </a:p>
        </p:txBody>
      </p:sp>
      <p:sp>
        <p:nvSpPr>
          <p:cNvPr id="5" name="íślíḋè-Parallelogram 4"/>
          <p:cNvSpPr/>
          <p:nvPr/>
        </p:nvSpPr>
        <p:spPr>
          <a:xfrm>
            <a:off x="4079776" y="-2"/>
            <a:ext cx="2808312" cy="5733259"/>
          </a:xfrm>
          <a:prstGeom prst="parallelogram">
            <a:avLst>
              <a:gd name="adj" fmla="val 8275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íślíḋè-Parallelogram 5"/>
          <p:cNvSpPr/>
          <p:nvPr/>
        </p:nvSpPr>
        <p:spPr>
          <a:xfrm>
            <a:off x="4295801" y="3933058"/>
            <a:ext cx="1658156" cy="2924943"/>
          </a:xfrm>
          <a:prstGeom prst="parallelogram">
            <a:avLst>
              <a:gd name="adj" fmla="val 7139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" name="MH_Entry_1">
            <a:hlinkClick r:id="rId7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27068" y="350577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135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846" y="249658"/>
            <a:ext cx="907271" cy="897180"/>
          </a:xfrm>
          <a:prstGeom prst="rect">
            <a:avLst/>
          </a:prstGeom>
        </p:spPr>
      </p:pic>
      <p:sp>
        <p:nvSpPr>
          <p:cNvPr id="25" name="矩形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65567" y="748300"/>
            <a:ext cx="2555875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  <p:sp>
        <p:nvSpPr>
          <p:cNvPr id="27" name="Shape 980"/>
          <p:cNvSpPr/>
          <p:nvPr/>
        </p:nvSpPr>
        <p:spPr>
          <a:xfrm>
            <a:off x="8293303" y="512897"/>
            <a:ext cx="600813" cy="57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7" grpId="0"/>
      <p:bldP spid="18" grpId="0"/>
      <p:bldP spid="9" grpId="0" animBg="1"/>
      <p:bldP spid="26" grpId="0" animBg="1"/>
      <p:bldP spid="15" grpId="0"/>
      <p:bldP spid="16" grpId="0"/>
      <p:bldP spid="11" grpId="0" animBg="1"/>
      <p:bldP spid="13" grpId="0"/>
      <p:bldP spid="14" grpId="0"/>
      <p:bldP spid="5" grpId="0" animBg="1"/>
      <p:bldP spid="6" grpId="0" animBg="1"/>
      <p:bldP spid="23" grpId="0"/>
      <p:bldP spid="25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ïşḻïďê-Straight Connector 11"/>
          <p:cNvCxnSpPr/>
          <p:nvPr/>
        </p:nvCxnSpPr>
        <p:spPr>
          <a:xfrm>
            <a:off x="7381875" y="1934831"/>
            <a:ext cx="0" cy="296102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ïşḻïďê-TextBox 12"/>
          <p:cNvSpPr txBox="1"/>
          <p:nvPr/>
        </p:nvSpPr>
        <p:spPr>
          <a:xfrm>
            <a:off x="7784935" y="3808365"/>
            <a:ext cx="2703555" cy="190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>
              <a:lnSpc>
                <a:spcPct val="150000"/>
              </a:lnSpc>
            </a:pP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选中</a:t>
            </a:r>
            <a:r>
              <a:rPr lang="en-US" altLang="zh-CN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PPT</a:t>
            </a: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页面中图示里的图标（可按住</a:t>
            </a:r>
            <a:r>
              <a:rPr lang="en-US" altLang="zh-CN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shift</a:t>
            </a: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键多选）在</a:t>
            </a:r>
            <a:r>
              <a:rPr lang="en-US" altLang="zh-CN" sz="1335" dirty="0" err="1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iSlide</a:t>
            </a: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菜单面板打开“图标库”，单击左键即可进行替换操作；</a:t>
            </a: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可以将</a:t>
            </a:r>
            <a:r>
              <a:rPr lang="en-US" altLang="zh-CN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PPT</a:t>
            </a: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中绘制的任何形状替换为</a:t>
            </a:r>
            <a:r>
              <a:rPr lang="en-US" altLang="zh-CN" sz="1335" dirty="0" err="1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iSlide</a:t>
            </a: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图标库中的图标；</a:t>
            </a:r>
            <a:endParaRPr lang="zh-CN" altLang="en-US" sz="1335" dirty="0">
              <a:solidFill>
                <a:srgbClr val="3E2A78"/>
              </a:solidFill>
              <a:latin typeface="Calibri" panose="020F0502020204030204"/>
              <a:ea typeface="等线" panose="02010600030101010101" charset="-122"/>
              <a:cs typeface="+mn-ea"/>
              <a:sym typeface="+mn-lt"/>
            </a:endParaRPr>
          </a:p>
        </p:txBody>
      </p:sp>
      <p:sp>
        <p:nvSpPr>
          <p:cNvPr id="5" name="ïşḻïďê-TextBox 16"/>
          <p:cNvSpPr txBox="1"/>
          <p:nvPr/>
        </p:nvSpPr>
        <p:spPr>
          <a:xfrm>
            <a:off x="5182192" y="3808365"/>
            <a:ext cx="1796627" cy="89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600">
              <a:lnSpc>
                <a:spcPct val="150000"/>
              </a:lnSpc>
            </a:pPr>
            <a:r>
              <a:rPr lang="zh-CN" altLang="en-US" sz="1200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本页面适用于</a:t>
            </a:r>
            <a:endParaRPr lang="en-US" altLang="zh-CN" sz="1200" dirty="0">
              <a:solidFill>
                <a:srgbClr val="3E2A78"/>
              </a:solidFill>
              <a:latin typeface="Calibri" panose="020F0502020204030204"/>
              <a:ea typeface="等线" panose="02010600030101010101" charset="-122"/>
              <a:cs typeface="+mn-ea"/>
              <a:sym typeface="+mn-lt"/>
            </a:endParaRPr>
          </a:p>
          <a:p>
            <a:pPr algn="r" defTabSz="609600">
              <a:lnSpc>
                <a:spcPct val="150000"/>
              </a:lnSpc>
            </a:pPr>
            <a:r>
              <a:rPr lang="zh-CN" altLang="en-US" sz="1200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演示阅读类型的</a:t>
            </a:r>
            <a:r>
              <a:rPr lang="en-US" altLang="zh-CN" sz="1200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PPT</a:t>
            </a:r>
          </a:p>
          <a:p>
            <a:pPr algn="r" defTabSz="609600">
              <a:lnSpc>
                <a:spcPct val="150000"/>
              </a:lnSpc>
            </a:pPr>
            <a:r>
              <a:rPr lang="zh-CN" altLang="en-US" sz="1200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高密度的文本排列</a:t>
            </a:r>
            <a:endParaRPr lang="en-US" altLang="zh-CN" sz="1200" dirty="0">
              <a:solidFill>
                <a:srgbClr val="3E2A78"/>
              </a:solidFill>
              <a:latin typeface="Calibri" panose="020F0502020204030204"/>
              <a:ea typeface="等线" panose="02010600030101010101" charset="-122"/>
              <a:cs typeface="+mn-ea"/>
              <a:sym typeface="+mn-lt"/>
            </a:endParaRPr>
          </a:p>
        </p:txBody>
      </p:sp>
      <p:sp>
        <p:nvSpPr>
          <p:cNvPr id="8" name="ïşḻïďê-Rectangle 20"/>
          <p:cNvSpPr/>
          <p:nvPr/>
        </p:nvSpPr>
        <p:spPr>
          <a:xfrm>
            <a:off x="3296239" y="1934829"/>
            <a:ext cx="1768052" cy="1673852"/>
          </a:xfrm>
          <a:prstGeom prst="rect">
            <a:avLst/>
          </a:prstGeom>
          <a:solidFill>
            <a:srgbClr val="86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200">
              <a:solidFill>
                <a:srgbClr val="FFFFFF"/>
              </a:solidFill>
              <a:latin typeface="Calibri" panose="020F0502020204030204"/>
              <a:sym typeface="+mn-lt"/>
            </a:endParaRPr>
          </a:p>
        </p:txBody>
      </p:sp>
      <p:sp>
        <p:nvSpPr>
          <p:cNvPr id="9" name="ïşḻïďê-Rectangle 50"/>
          <p:cNvSpPr/>
          <p:nvPr/>
        </p:nvSpPr>
        <p:spPr>
          <a:xfrm>
            <a:off x="5182191" y="1934829"/>
            <a:ext cx="1768052" cy="1673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200">
              <a:solidFill>
                <a:srgbClr val="FFFFFF"/>
              </a:solidFill>
              <a:latin typeface="Calibri" panose="020F0502020204030204"/>
              <a:sym typeface="+mn-lt"/>
            </a:endParaRPr>
          </a:p>
        </p:txBody>
      </p:sp>
      <p:sp>
        <p:nvSpPr>
          <p:cNvPr id="10" name="ïşḻïďê-椭圆 34"/>
          <p:cNvSpPr/>
          <p:nvPr/>
        </p:nvSpPr>
        <p:spPr>
          <a:xfrm>
            <a:off x="3841772" y="2605513"/>
            <a:ext cx="676984" cy="670628"/>
          </a:xfrm>
          <a:custGeom>
            <a:avLst/>
            <a:gdLst>
              <a:gd name="connsiteX0" fmla="*/ 247218 w 338138"/>
              <a:gd name="connsiteY0" fmla="*/ 247650 h 334963"/>
              <a:gd name="connsiteX1" fmla="*/ 182563 w 338138"/>
              <a:gd name="connsiteY1" fmla="*/ 325438 h 334963"/>
              <a:gd name="connsiteX2" fmla="*/ 284163 w 338138"/>
              <a:gd name="connsiteY2" fmla="*/ 276656 h 334963"/>
              <a:gd name="connsiteX3" fmla="*/ 247218 w 338138"/>
              <a:gd name="connsiteY3" fmla="*/ 247650 h 334963"/>
              <a:gd name="connsiteX4" fmla="*/ 90921 w 338138"/>
              <a:gd name="connsiteY4" fmla="*/ 247650 h 334963"/>
              <a:gd name="connsiteX5" fmla="*/ 53975 w 338138"/>
              <a:gd name="connsiteY5" fmla="*/ 276656 h 334963"/>
              <a:gd name="connsiteX6" fmla="*/ 155575 w 338138"/>
              <a:gd name="connsiteY6" fmla="*/ 325438 h 334963"/>
              <a:gd name="connsiteX7" fmla="*/ 90921 w 338138"/>
              <a:gd name="connsiteY7" fmla="*/ 247650 h 334963"/>
              <a:gd name="connsiteX8" fmla="*/ 174625 w 338138"/>
              <a:gd name="connsiteY8" fmla="*/ 227012 h 334963"/>
              <a:gd name="connsiteX9" fmla="*/ 174625 w 338138"/>
              <a:gd name="connsiteY9" fmla="*/ 319087 h 334963"/>
              <a:gd name="connsiteX10" fmla="*/ 238125 w 338138"/>
              <a:gd name="connsiteY10" fmla="*/ 242796 h 334963"/>
              <a:gd name="connsiteX11" fmla="*/ 174625 w 338138"/>
              <a:gd name="connsiteY11" fmla="*/ 227012 h 334963"/>
              <a:gd name="connsiteX12" fmla="*/ 163513 w 338138"/>
              <a:gd name="connsiteY12" fmla="*/ 227012 h 334963"/>
              <a:gd name="connsiteX13" fmla="*/ 98425 w 338138"/>
              <a:gd name="connsiteY13" fmla="*/ 242796 h 334963"/>
              <a:gd name="connsiteX14" fmla="*/ 163513 w 338138"/>
              <a:gd name="connsiteY14" fmla="*/ 319087 h 334963"/>
              <a:gd name="connsiteX15" fmla="*/ 163513 w 338138"/>
              <a:gd name="connsiteY15" fmla="*/ 227012 h 334963"/>
              <a:gd name="connsiteX16" fmla="*/ 264009 w 338138"/>
              <a:gd name="connsiteY16" fmla="*/ 173037 h 334963"/>
              <a:gd name="connsiteX17" fmla="*/ 250825 w 338138"/>
              <a:gd name="connsiteY17" fmla="*/ 238277 h 334963"/>
              <a:gd name="connsiteX18" fmla="*/ 290378 w 338138"/>
              <a:gd name="connsiteY18" fmla="*/ 268287 h 334963"/>
              <a:gd name="connsiteX19" fmla="*/ 328613 w 338138"/>
              <a:gd name="connsiteY19" fmla="*/ 173037 h 334963"/>
              <a:gd name="connsiteX20" fmla="*/ 264009 w 338138"/>
              <a:gd name="connsiteY20" fmla="*/ 173037 h 334963"/>
              <a:gd name="connsiteX21" fmla="*/ 174625 w 338138"/>
              <a:gd name="connsiteY21" fmla="*/ 173037 h 334963"/>
              <a:gd name="connsiteX22" fmla="*/ 174625 w 338138"/>
              <a:gd name="connsiteY22" fmla="*/ 217625 h 334963"/>
              <a:gd name="connsiteX23" fmla="*/ 242094 w 338138"/>
              <a:gd name="connsiteY23" fmla="*/ 233362 h 334963"/>
              <a:gd name="connsiteX24" fmla="*/ 254000 w 338138"/>
              <a:gd name="connsiteY24" fmla="*/ 173037 h 334963"/>
              <a:gd name="connsiteX25" fmla="*/ 174625 w 338138"/>
              <a:gd name="connsiteY25" fmla="*/ 173037 h 334963"/>
              <a:gd name="connsiteX26" fmla="*/ 84138 w 338138"/>
              <a:gd name="connsiteY26" fmla="*/ 173037 h 334963"/>
              <a:gd name="connsiteX27" fmla="*/ 96044 w 338138"/>
              <a:gd name="connsiteY27" fmla="*/ 233362 h 334963"/>
              <a:gd name="connsiteX28" fmla="*/ 163513 w 338138"/>
              <a:gd name="connsiteY28" fmla="*/ 217625 h 334963"/>
              <a:gd name="connsiteX29" fmla="*/ 163513 w 338138"/>
              <a:gd name="connsiteY29" fmla="*/ 173037 h 334963"/>
              <a:gd name="connsiteX30" fmla="*/ 9525 w 338138"/>
              <a:gd name="connsiteY30" fmla="*/ 173037 h 334963"/>
              <a:gd name="connsiteX31" fmla="*/ 47760 w 338138"/>
              <a:gd name="connsiteY31" fmla="*/ 268287 h 334963"/>
              <a:gd name="connsiteX32" fmla="*/ 87313 w 338138"/>
              <a:gd name="connsiteY32" fmla="*/ 238277 h 334963"/>
              <a:gd name="connsiteX33" fmla="*/ 74129 w 338138"/>
              <a:gd name="connsiteY33" fmla="*/ 173037 h 334963"/>
              <a:gd name="connsiteX34" fmla="*/ 9525 w 338138"/>
              <a:gd name="connsiteY34" fmla="*/ 173037 h 334963"/>
              <a:gd name="connsiteX35" fmla="*/ 242094 w 338138"/>
              <a:gd name="connsiteY35" fmla="*/ 101600 h 334963"/>
              <a:gd name="connsiteX36" fmla="*/ 174625 w 338138"/>
              <a:gd name="connsiteY36" fmla="*/ 117337 h 334963"/>
              <a:gd name="connsiteX37" fmla="*/ 174625 w 338138"/>
              <a:gd name="connsiteY37" fmla="*/ 161925 h 334963"/>
              <a:gd name="connsiteX38" fmla="*/ 254000 w 338138"/>
              <a:gd name="connsiteY38" fmla="*/ 161925 h 334963"/>
              <a:gd name="connsiteX39" fmla="*/ 242094 w 338138"/>
              <a:gd name="connsiteY39" fmla="*/ 101600 h 334963"/>
              <a:gd name="connsiteX40" fmla="*/ 96044 w 338138"/>
              <a:gd name="connsiteY40" fmla="*/ 101600 h 334963"/>
              <a:gd name="connsiteX41" fmla="*/ 84138 w 338138"/>
              <a:gd name="connsiteY41" fmla="*/ 161925 h 334963"/>
              <a:gd name="connsiteX42" fmla="*/ 163513 w 338138"/>
              <a:gd name="connsiteY42" fmla="*/ 161925 h 334963"/>
              <a:gd name="connsiteX43" fmla="*/ 163513 w 338138"/>
              <a:gd name="connsiteY43" fmla="*/ 117337 h 334963"/>
              <a:gd name="connsiteX44" fmla="*/ 96044 w 338138"/>
              <a:gd name="connsiteY44" fmla="*/ 101600 h 334963"/>
              <a:gd name="connsiteX45" fmla="*/ 290378 w 338138"/>
              <a:gd name="connsiteY45" fmla="*/ 65087 h 334963"/>
              <a:gd name="connsiteX46" fmla="*/ 250825 w 338138"/>
              <a:gd name="connsiteY46" fmla="*/ 95597 h 334963"/>
              <a:gd name="connsiteX47" fmla="*/ 264009 w 338138"/>
              <a:gd name="connsiteY47" fmla="*/ 161925 h 334963"/>
              <a:gd name="connsiteX48" fmla="*/ 328613 w 338138"/>
              <a:gd name="connsiteY48" fmla="*/ 161925 h 334963"/>
              <a:gd name="connsiteX49" fmla="*/ 290378 w 338138"/>
              <a:gd name="connsiteY49" fmla="*/ 65087 h 334963"/>
              <a:gd name="connsiteX50" fmla="*/ 47760 w 338138"/>
              <a:gd name="connsiteY50" fmla="*/ 65087 h 334963"/>
              <a:gd name="connsiteX51" fmla="*/ 9525 w 338138"/>
              <a:gd name="connsiteY51" fmla="*/ 161925 h 334963"/>
              <a:gd name="connsiteX52" fmla="*/ 74129 w 338138"/>
              <a:gd name="connsiteY52" fmla="*/ 161925 h 334963"/>
              <a:gd name="connsiteX53" fmla="*/ 87313 w 338138"/>
              <a:gd name="connsiteY53" fmla="*/ 95597 h 334963"/>
              <a:gd name="connsiteX54" fmla="*/ 47760 w 338138"/>
              <a:gd name="connsiteY54" fmla="*/ 65087 h 334963"/>
              <a:gd name="connsiteX55" fmla="*/ 174625 w 338138"/>
              <a:gd name="connsiteY55" fmla="*/ 15875 h 334963"/>
              <a:gd name="connsiteX56" fmla="*/ 174625 w 338138"/>
              <a:gd name="connsiteY56" fmla="*/ 107950 h 334963"/>
              <a:gd name="connsiteX57" fmla="*/ 238125 w 338138"/>
              <a:gd name="connsiteY57" fmla="*/ 92166 h 334963"/>
              <a:gd name="connsiteX58" fmla="*/ 174625 w 338138"/>
              <a:gd name="connsiteY58" fmla="*/ 15875 h 334963"/>
              <a:gd name="connsiteX59" fmla="*/ 163513 w 338138"/>
              <a:gd name="connsiteY59" fmla="*/ 15875 h 334963"/>
              <a:gd name="connsiteX60" fmla="*/ 98425 w 338138"/>
              <a:gd name="connsiteY60" fmla="*/ 92166 h 334963"/>
              <a:gd name="connsiteX61" fmla="*/ 163513 w 338138"/>
              <a:gd name="connsiteY61" fmla="*/ 107950 h 334963"/>
              <a:gd name="connsiteX62" fmla="*/ 182563 w 338138"/>
              <a:gd name="connsiteY62" fmla="*/ 9525 h 334963"/>
              <a:gd name="connsiteX63" fmla="*/ 247218 w 338138"/>
              <a:gd name="connsiteY63" fmla="*/ 87313 h 334963"/>
              <a:gd name="connsiteX64" fmla="*/ 284163 w 338138"/>
              <a:gd name="connsiteY64" fmla="*/ 58307 h 334963"/>
              <a:gd name="connsiteX65" fmla="*/ 182563 w 338138"/>
              <a:gd name="connsiteY65" fmla="*/ 9525 h 334963"/>
              <a:gd name="connsiteX66" fmla="*/ 155575 w 338138"/>
              <a:gd name="connsiteY66" fmla="*/ 9525 h 334963"/>
              <a:gd name="connsiteX67" fmla="*/ 53975 w 338138"/>
              <a:gd name="connsiteY67" fmla="*/ 58307 h 334963"/>
              <a:gd name="connsiteX68" fmla="*/ 90921 w 338138"/>
              <a:gd name="connsiteY68" fmla="*/ 87313 h 334963"/>
              <a:gd name="connsiteX69" fmla="*/ 155575 w 338138"/>
              <a:gd name="connsiteY69" fmla="*/ 9525 h 334963"/>
              <a:gd name="connsiteX70" fmla="*/ 165106 w 338138"/>
              <a:gd name="connsiteY70" fmla="*/ 0 h 334963"/>
              <a:gd name="connsiteX71" fmla="*/ 173032 w 338138"/>
              <a:gd name="connsiteY71" fmla="*/ 0 h 334963"/>
              <a:gd name="connsiteX72" fmla="*/ 294550 w 338138"/>
              <a:gd name="connsiteY72" fmla="*/ 55387 h 334963"/>
              <a:gd name="connsiteX73" fmla="*/ 338138 w 338138"/>
              <a:gd name="connsiteY73" fmla="*/ 162206 h 334963"/>
              <a:gd name="connsiteX74" fmla="*/ 338138 w 338138"/>
              <a:gd name="connsiteY74" fmla="*/ 167481 h 334963"/>
              <a:gd name="connsiteX75" fmla="*/ 338138 w 338138"/>
              <a:gd name="connsiteY75" fmla="*/ 172756 h 334963"/>
              <a:gd name="connsiteX76" fmla="*/ 294550 w 338138"/>
              <a:gd name="connsiteY76" fmla="*/ 279576 h 334963"/>
              <a:gd name="connsiteX77" fmla="*/ 173032 w 338138"/>
              <a:gd name="connsiteY77" fmla="*/ 334963 h 334963"/>
              <a:gd name="connsiteX78" fmla="*/ 165106 w 338138"/>
              <a:gd name="connsiteY78" fmla="*/ 334963 h 334963"/>
              <a:gd name="connsiteX79" fmla="*/ 43588 w 338138"/>
              <a:gd name="connsiteY79" fmla="*/ 279576 h 334963"/>
              <a:gd name="connsiteX80" fmla="*/ 0 w 338138"/>
              <a:gd name="connsiteY80" fmla="*/ 172756 h 334963"/>
              <a:gd name="connsiteX81" fmla="*/ 0 w 338138"/>
              <a:gd name="connsiteY81" fmla="*/ 162206 h 334963"/>
              <a:gd name="connsiteX82" fmla="*/ 43588 w 338138"/>
              <a:gd name="connsiteY82" fmla="*/ 55387 h 334963"/>
              <a:gd name="connsiteX83" fmla="*/ 165106 w 338138"/>
              <a:gd name="connsiteY83" fmla="*/ 0 h 33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38138" h="334963">
                <a:moveTo>
                  <a:pt x="247218" y="247650"/>
                </a:moveTo>
                <a:cubicBezTo>
                  <a:pt x="232703" y="279293"/>
                  <a:pt x="210272" y="306980"/>
                  <a:pt x="182563" y="325438"/>
                </a:cubicBezTo>
                <a:cubicBezTo>
                  <a:pt x="222147" y="321483"/>
                  <a:pt x="257773" y="304343"/>
                  <a:pt x="284163" y="276656"/>
                </a:cubicBezTo>
                <a:cubicBezTo>
                  <a:pt x="273607" y="264790"/>
                  <a:pt x="261732" y="255561"/>
                  <a:pt x="247218" y="247650"/>
                </a:cubicBezTo>
                <a:close/>
                <a:moveTo>
                  <a:pt x="90921" y="247650"/>
                </a:moveTo>
                <a:cubicBezTo>
                  <a:pt x="76406" y="255561"/>
                  <a:pt x="64531" y="264790"/>
                  <a:pt x="53975" y="276656"/>
                </a:cubicBezTo>
                <a:cubicBezTo>
                  <a:pt x="80365" y="304343"/>
                  <a:pt x="115991" y="321483"/>
                  <a:pt x="155575" y="325438"/>
                </a:cubicBezTo>
                <a:cubicBezTo>
                  <a:pt x="127866" y="306980"/>
                  <a:pt x="105435" y="279293"/>
                  <a:pt x="90921" y="247650"/>
                </a:cubicBezTo>
                <a:close/>
                <a:moveTo>
                  <a:pt x="174625" y="227012"/>
                </a:moveTo>
                <a:lnTo>
                  <a:pt x="174625" y="319087"/>
                </a:lnTo>
                <a:cubicBezTo>
                  <a:pt x="201839" y="300672"/>
                  <a:pt x="223870" y="274365"/>
                  <a:pt x="238125" y="242796"/>
                </a:cubicBezTo>
                <a:cubicBezTo>
                  <a:pt x="217390" y="233589"/>
                  <a:pt x="196656" y="228327"/>
                  <a:pt x="174625" y="227012"/>
                </a:cubicBezTo>
                <a:close/>
                <a:moveTo>
                  <a:pt x="163513" y="227012"/>
                </a:moveTo>
                <a:cubicBezTo>
                  <a:pt x="140931" y="228327"/>
                  <a:pt x="119678" y="233589"/>
                  <a:pt x="98425" y="242796"/>
                </a:cubicBezTo>
                <a:cubicBezTo>
                  <a:pt x="113037" y="274365"/>
                  <a:pt x="135618" y="300672"/>
                  <a:pt x="163513" y="319087"/>
                </a:cubicBezTo>
                <a:cubicBezTo>
                  <a:pt x="163513" y="319087"/>
                  <a:pt x="163513" y="319087"/>
                  <a:pt x="163513" y="227012"/>
                </a:cubicBezTo>
                <a:close/>
                <a:moveTo>
                  <a:pt x="264009" y="173037"/>
                </a:moveTo>
                <a:cubicBezTo>
                  <a:pt x="262691" y="195219"/>
                  <a:pt x="258736" y="217400"/>
                  <a:pt x="250825" y="238277"/>
                </a:cubicBezTo>
                <a:cubicBezTo>
                  <a:pt x="265328" y="246106"/>
                  <a:pt x="279831" y="256544"/>
                  <a:pt x="290378" y="268287"/>
                </a:cubicBezTo>
                <a:cubicBezTo>
                  <a:pt x="314110" y="240886"/>
                  <a:pt x="327295" y="208267"/>
                  <a:pt x="328613" y="173037"/>
                </a:cubicBezTo>
                <a:cubicBezTo>
                  <a:pt x="328613" y="173037"/>
                  <a:pt x="328613" y="173037"/>
                  <a:pt x="264009" y="173037"/>
                </a:cubicBezTo>
                <a:close/>
                <a:moveTo>
                  <a:pt x="174625" y="173037"/>
                </a:moveTo>
                <a:cubicBezTo>
                  <a:pt x="174625" y="173037"/>
                  <a:pt x="174625" y="173037"/>
                  <a:pt x="174625" y="217625"/>
                </a:cubicBezTo>
                <a:cubicBezTo>
                  <a:pt x="198437" y="218937"/>
                  <a:pt x="220927" y="224182"/>
                  <a:pt x="242094" y="233362"/>
                </a:cubicBezTo>
                <a:cubicBezTo>
                  <a:pt x="250031" y="213691"/>
                  <a:pt x="254000" y="194020"/>
                  <a:pt x="254000" y="173037"/>
                </a:cubicBezTo>
                <a:cubicBezTo>
                  <a:pt x="254000" y="173037"/>
                  <a:pt x="254000" y="173037"/>
                  <a:pt x="174625" y="173037"/>
                </a:cubicBezTo>
                <a:close/>
                <a:moveTo>
                  <a:pt x="84138" y="173037"/>
                </a:moveTo>
                <a:cubicBezTo>
                  <a:pt x="84138" y="194020"/>
                  <a:pt x="88107" y="213691"/>
                  <a:pt x="96044" y="233362"/>
                </a:cubicBezTo>
                <a:cubicBezTo>
                  <a:pt x="117211" y="224182"/>
                  <a:pt x="139700" y="218937"/>
                  <a:pt x="163513" y="217625"/>
                </a:cubicBezTo>
                <a:cubicBezTo>
                  <a:pt x="163513" y="217625"/>
                  <a:pt x="163513" y="217625"/>
                  <a:pt x="163513" y="173037"/>
                </a:cubicBezTo>
                <a:close/>
                <a:moveTo>
                  <a:pt x="9525" y="173037"/>
                </a:moveTo>
                <a:cubicBezTo>
                  <a:pt x="10844" y="208267"/>
                  <a:pt x="24028" y="240886"/>
                  <a:pt x="47760" y="268287"/>
                </a:cubicBezTo>
                <a:cubicBezTo>
                  <a:pt x="58307" y="256544"/>
                  <a:pt x="72810" y="246106"/>
                  <a:pt x="87313" y="238277"/>
                </a:cubicBezTo>
                <a:cubicBezTo>
                  <a:pt x="79402" y="217400"/>
                  <a:pt x="75447" y="195219"/>
                  <a:pt x="74129" y="173037"/>
                </a:cubicBezTo>
                <a:cubicBezTo>
                  <a:pt x="74129" y="173037"/>
                  <a:pt x="74129" y="173037"/>
                  <a:pt x="9525" y="173037"/>
                </a:cubicBezTo>
                <a:close/>
                <a:moveTo>
                  <a:pt x="242094" y="101600"/>
                </a:moveTo>
                <a:cubicBezTo>
                  <a:pt x="220927" y="110780"/>
                  <a:pt x="198437" y="116025"/>
                  <a:pt x="174625" y="117337"/>
                </a:cubicBezTo>
                <a:lnTo>
                  <a:pt x="174625" y="161925"/>
                </a:lnTo>
                <a:cubicBezTo>
                  <a:pt x="174625" y="161925"/>
                  <a:pt x="174625" y="161925"/>
                  <a:pt x="254000" y="161925"/>
                </a:cubicBezTo>
                <a:cubicBezTo>
                  <a:pt x="254000" y="140942"/>
                  <a:pt x="250031" y="121271"/>
                  <a:pt x="242094" y="101600"/>
                </a:cubicBezTo>
                <a:close/>
                <a:moveTo>
                  <a:pt x="96044" y="101600"/>
                </a:moveTo>
                <a:cubicBezTo>
                  <a:pt x="88107" y="121271"/>
                  <a:pt x="84138" y="140942"/>
                  <a:pt x="84138" y="161925"/>
                </a:cubicBezTo>
                <a:cubicBezTo>
                  <a:pt x="84138" y="161925"/>
                  <a:pt x="84138" y="161925"/>
                  <a:pt x="163513" y="161925"/>
                </a:cubicBezTo>
                <a:cubicBezTo>
                  <a:pt x="163513" y="161925"/>
                  <a:pt x="163513" y="161925"/>
                  <a:pt x="163513" y="117337"/>
                </a:cubicBezTo>
                <a:cubicBezTo>
                  <a:pt x="139700" y="116025"/>
                  <a:pt x="117211" y="110780"/>
                  <a:pt x="96044" y="101600"/>
                </a:cubicBezTo>
                <a:close/>
                <a:moveTo>
                  <a:pt x="290378" y="65087"/>
                </a:moveTo>
                <a:cubicBezTo>
                  <a:pt x="279831" y="77026"/>
                  <a:pt x="265328" y="87638"/>
                  <a:pt x="250825" y="95597"/>
                </a:cubicBezTo>
                <a:cubicBezTo>
                  <a:pt x="258736" y="116822"/>
                  <a:pt x="262691" y="139374"/>
                  <a:pt x="264009" y="161925"/>
                </a:cubicBezTo>
                <a:cubicBezTo>
                  <a:pt x="264009" y="161925"/>
                  <a:pt x="264009" y="161925"/>
                  <a:pt x="328613" y="161925"/>
                </a:cubicBezTo>
                <a:cubicBezTo>
                  <a:pt x="327295" y="126108"/>
                  <a:pt x="314110" y="92944"/>
                  <a:pt x="290378" y="65087"/>
                </a:cubicBezTo>
                <a:close/>
                <a:moveTo>
                  <a:pt x="47760" y="65087"/>
                </a:moveTo>
                <a:cubicBezTo>
                  <a:pt x="24028" y="92944"/>
                  <a:pt x="10843" y="126108"/>
                  <a:pt x="9525" y="161925"/>
                </a:cubicBezTo>
                <a:cubicBezTo>
                  <a:pt x="9525" y="161925"/>
                  <a:pt x="9525" y="161925"/>
                  <a:pt x="74129" y="161925"/>
                </a:cubicBezTo>
                <a:cubicBezTo>
                  <a:pt x="75447" y="139374"/>
                  <a:pt x="79402" y="116822"/>
                  <a:pt x="87313" y="95597"/>
                </a:cubicBezTo>
                <a:cubicBezTo>
                  <a:pt x="72810" y="87638"/>
                  <a:pt x="58307" y="77026"/>
                  <a:pt x="47760" y="65087"/>
                </a:cubicBezTo>
                <a:close/>
                <a:moveTo>
                  <a:pt x="174625" y="15875"/>
                </a:moveTo>
                <a:cubicBezTo>
                  <a:pt x="174625" y="15875"/>
                  <a:pt x="174625" y="15875"/>
                  <a:pt x="174625" y="107950"/>
                </a:cubicBezTo>
                <a:cubicBezTo>
                  <a:pt x="196656" y="106635"/>
                  <a:pt x="217390" y="101373"/>
                  <a:pt x="238125" y="92166"/>
                </a:cubicBezTo>
                <a:cubicBezTo>
                  <a:pt x="223870" y="60597"/>
                  <a:pt x="201839" y="34290"/>
                  <a:pt x="174625" y="15875"/>
                </a:cubicBezTo>
                <a:close/>
                <a:moveTo>
                  <a:pt x="163513" y="15875"/>
                </a:moveTo>
                <a:cubicBezTo>
                  <a:pt x="135618" y="34290"/>
                  <a:pt x="113037" y="60597"/>
                  <a:pt x="98425" y="92166"/>
                </a:cubicBezTo>
                <a:cubicBezTo>
                  <a:pt x="119678" y="101373"/>
                  <a:pt x="140931" y="106635"/>
                  <a:pt x="163513" y="107950"/>
                </a:cubicBezTo>
                <a:close/>
                <a:moveTo>
                  <a:pt x="182563" y="9525"/>
                </a:moveTo>
                <a:cubicBezTo>
                  <a:pt x="210272" y="27983"/>
                  <a:pt x="232703" y="55670"/>
                  <a:pt x="247218" y="87313"/>
                </a:cubicBezTo>
                <a:cubicBezTo>
                  <a:pt x="261732" y="79402"/>
                  <a:pt x="273607" y="70173"/>
                  <a:pt x="284163" y="58307"/>
                </a:cubicBezTo>
                <a:cubicBezTo>
                  <a:pt x="257773" y="30620"/>
                  <a:pt x="222147" y="13480"/>
                  <a:pt x="182563" y="9525"/>
                </a:cubicBezTo>
                <a:close/>
                <a:moveTo>
                  <a:pt x="155575" y="9525"/>
                </a:moveTo>
                <a:cubicBezTo>
                  <a:pt x="115991" y="13480"/>
                  <a:pt x="80365" y="30620"/>
                  <a:pt x="53975" y="58307"/>
                </a:cubicBezTo>
                <a:cubicBezTo>
                  <a:pt x="64531" y="70173"/>
                  <a:pt x="76406" y="79402"/>
                  <a:pt x="90921" y="87313"/>
                </a:cubicBezTo>
                <a:cubicBezTo>
                  <a:pt x="105435" y="55670"/>
                  <a:pt x="127866" y="27983"/>
                  <a:pt x="155575" y="9525"/>
                </a:cubicBezTo>
                <a:close/>
                <a:moveTo>
                  <a:pt x="165106" y="0"/>
                </a:moveTo>
                <a:cubicBezTo>
                  <a:pt x="165106" y="0"/>
                  <a:pt x="165106" y="0"/>
                  <a:pt x="173032" y="0"/>
                </a:cubicBezTo>
                <a:cubicBezTo>
                  <a:pt x="219261" y="0"/>
                  <a:pt x="264170" y="21100"/>
                  <a:pt x="294550" y="55387"/>
                </a:cubicBezTo>
                <a:cubicBezTo>
                  <a:pt x="322288" y="84400"/>
                  <a:pt x="336817" y="122644"/>
                  <a:pt x="338138" y="162206"/>
                </a:cubicBezTo>
                <a:lnTo>
                  <a:pt x="338138" y="167481"/>
                </a:lnTo>
                <a:cubicBezTo>
                  <a:pt x="338138" y="167481"/>
                  <a:pt x="338138" y="167481"/>
                  <a:pt x="338138" y="172756"/>
                </a:cubicBezTo>
                <a:cubicBezTo>
                  <a:pt x="336817" y="212319"/>
                  <a:pt x="322288" y="250563"/>
                  <a:pt x="294550" y="279576"/>
                </a:cubicBezTo>
                <a:cubicBezTo>
                  <a:pt x="264170" y="313863"/>
                  <a:pt x="219261" y="334963"/>
                  <a:pt x="173032" y="334963"/>
                </a:cubicBezTo>
                <a:cubicBezTo>
                  <a:pt x="173032" y="334963"/>
                  <a:pt x="173032" y="334963"/>
                  <a:pt x="165106" y="334963"/>
                </a:cubicBezTo>
                <a:cubicBezTo>
                  <a:pt x="118877" y="334963"/>
                  <a:pt x="73968" y="313863"/>
                  <a:pt x="43588" y="279576"/>
                </a:cubicBezTo>
                <a:cubicBezTo>
                  <a:pt x="15850" y="250563"/>
                  <a:pt x="1321" y="212319"/>
                  <a:pt x="0" y="172756"/>
                </a:cubicBezTo>
                <a:cubicBezTo>
                  <a:pt x="0" y="172756"/>
                  <a:pt x="0" y="172756"/>
                  <a:pt x="0" y="162206"/>
                </a:cubicBezTo>
                <a:cubicBezTo>
                  <a:pt x="1321" y="122644"/>
                  <a:pt x="15850" y="84400"/>
                  <a:pt x="43588" y="55387"/>
                </a:cubicBezTo>
                <a:cubicBezTo>
                  <a:pt x="73968" y="21100"/>
                  <a:pt x="118877" y="0"/>
                  <a:pt x="165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/>
            <a:endParaRPr lang="zh-CN" altLang="en-US" sz="2400">
              <a:solidFill>
                <a:srgbClr val="FFFFFF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1" name="ïşḻïďê-椭圆 34"/>
          <p:cNvSpPr/>
          <p:nvPr/>
        </p:nvSpPr>
        <p:spPr>
          <a:xfrm>
            <a:off x="5727724" y="2603927"/>
            <a:ext cx="676987" cy="673807"/>
          </a:xfrm>
          <a:custGeom>
            <a:avLst/>
            <a:gdLst>
              <a:gd name="connsiteX0" fmla="*/ 169069 w 338138"/>
              <a:gd name="connsiteY0" fmla="*/ 292100 h 336550"/>
              <a:gd name="connsiteX1" fmla="*/ 174625 w 338138"/>
              <a:gd name="connsiteY1" fmla="*/ 297241 h 336550"/>
              <a:gd name="connsiteX2" fmla="*/ 174625 w 338138"/>
              <a:gd name="connsiteY2" fmla="*/ 313948 h 336550"/>
              <a:gd name="connsiteX3" fmla="*/ 169069 w 338138"/>
              <a:gd name="connsiteY3" fmla="*/ 319088 h 336550"/>
              <a:gd name="connsiteX4" fmla="*/ 163512 w 338138"/>
              <a:gd name="connsiteY4" fmla="*/ 313948 h 336550"/>
              <a:gd name="connsiteX5" fmla="*/ 163512 w 338138"/>
              <a:gd name="connsiteY5" fmla="*/ 297241 h 336550"/>
              <a:gd name="connsiteX6" fmla="*/ 169069 w 338138"/>
              <a:gd name="connsiteY6" fmla="*/ 292100 h 336550"/>
              <a:gd name="connsiteX7" fmla="*/ 169069 w 338138"/>
              <a:gd name="connsiteY7" fmla="*/ 252413 h 336550"/>
              <a:gd name="connsiteX8" fmla="*/ 174625 w 338138"/>
              <a:gd name="connsiteY8" fmla="*/ 257554 h 336550"/>
              <a:gd name="connsiteX9" fmla="*/ 174625 w 338138"/>
              <a:gd name="connsiteY9" fmla="*/ 274261 h 336550"/>
              <a:gd name="connsiteX10" fmla="*/ 169069 w 338138"/>
              <a:gd name="connsiteY10" fmla="*/ 279401 h 336550"/>
              <a:gd name="connsiteX11" fmla="*/ 163512 w 338138"/>
              <a:gd name="connsiteY11" fmla="*/ 274261 h 336550"/>
              <a:gd name="connsiteX12" fmla="*/ 163512 w 338138"/>
              <a:gd name="connsiteY12" fmla="*/ 257554 h 336550"/>
              <a:gd name="connsiteX13" fmla="*/ 169069 w 338138"/>
              <a:gd name="connsiteY13" fmla="*/ 252413 h 336550"/>
              <a:gd name="connsiteX14" fmla="*/ 169069 w 338138"/>
              <a:gd name="connsiteY14" fmla="*/ 219075 h 336550"/>
              <a:gd name="connsiteX15" fmla="*/ 174625 w 338138"/>
              <a:gd name="connsiteY15" fmla="*/ 225612 h 336550"/>
              <a:gd name="connsiteX16" fmla="*/ 174625 w 338138"/>
              <a:gd name="connsiteY16" fmla="*/ 236071 h 336550"/>
              <a:gd name="connsiteX17" fmla="*/ 169069 w 338138"/>
              <a:gd name="connsiteY17" fmla="*/ 241300 h 336550"/>
              <a:gd name="connsiteX18" fmla="*/ 163512 w 338138"/>
              <a:gd name="connsiteY18" fmla="*/ 236071 h 336550"/>
              <a:gd name="connsiteX19" fmla="*/ 163512 w 338138"/>
              <a:gd name="connsiteY19" fmla="*/ 225612 h 336550"/>
              <a:gd name="connsiteX20" fmla="*/ 169069 w 338138"/>
              <a:gd name="connsiteY20" fmla="*/ 219075 h 336550"/>
              <a:gd name="connsiteX21" fmla="*/ 169069 w 338138"/>
              <a:gd name="connsiteY21" fmla="*/ 190500 h 336550"/>
              <a:gd name="connsiteX22" fmla="*/ 174625 w 338138"/>
              <a:gd name="connsiteY22" fmla="*/ 195730 h 336550"/>
              <a:gd name="connsiteX23" fmla="*/ 174625 w 338138"/>
              <a:gd name="connsiteY23" fmla="*/ 207496 h 336550"/>
              <a:gd name="connsiteX24" fmla="*/ 169069 w 338138"/>
              <a:gd name="connsiteY24" fmla="*/ 212725 h 336550"/>
              <a:gd name="connsiteX25" fmla="*/ 163512 w 338138"/>
              <a:gd name="connsiteY25" fmla="*/ 207496 h 336550"/>
              <a:gd name="connsiteX26" fmla="*/ 163512 w 338138"/>
              <a:gd name="connsiteY26" fmla="*/ 195730 h 336550"/>
              <a:gd name="connsiteX27" fmla="*/ 169069 w 338138"/>
              <a:gd name="connsiteY27" fmla="*/ 190500 h 336550"/>
              <a:gd name="connsiteX28" fmla="*/ 169069 w 338138"/>
              <a:gd name="connsiteY28" fmla="*/ 163513 h 336550"/>
              <a:gd name="connsiteX29" fmla="*/ 174625 w 338138"/>
              <a:gd name="connsiteY29" fmla="*/ 168743 h 336550"/>
              <a:gd name="connsiteX30" fmla="*/ 174625 w 338138"/>
              <a:gd name="connsiteY30" fmla="*/ 180509 h 336550"/>
              <a:gd name="connsiteX31" fmla="*/ 169069 w 338138"/>
              <a:gd name="connsiteY31" fmla="*/ 185738 h 336550"/>
              <a:gd name="connsiteX32" fmla="*/ 163512 w 338138"/>
              <a:gd name="connsiteY32" fmla="*/ 180509 h 336550"/>
              <a:gd name="connsiteX33" fmla="*/ 163512 w 338138"/>
              <a:gd name="connsiteY33" fmla="*/ 168743 h 336550"/>
              <a:gd name="connsiteX34" fmla="*/ 169069 w 338138"/>
              <a:gd name="connsiteY34" fmla="*/ 163513 h 336550"/>
              <a:gd name="connsiteX35" fmla="*/ 111125 w 338138"/>
              <a:gd name="connsiteY35" fmla="*/ 157163 h 336550"/>
              <a:gd name="connsiteX36" fmla="*/ 47625 w 338138"/>
              <a:gd name="connsiteY36" fmla="*/ 325438 h 336550"/>
              <a:gd name="connsiteX37" fmla="*/ 290513 w 338138"/>
              <a:gd name="connsiteY37" fmla="*/ 325438 h 336550"/>
              <a:gd name="connsiteX38" fmla="*/ 227013 w 338138"/>
              <a:gd name="connsiteY38" fmla="*/ 157163 h 336550"/>
              <a:gd name="connsiteX39" fmla="*/ 103188 w 338138"/>
              <a:gd name="connsiteY39" fmla="*/ 146050 h 336550"/>
              <a:gd name="connsiteX40" fmla="*/ 234951 w 338138"/>
              <a:gd name="connsiteY40" fmla="*/ 146050 h 336550"/>
              <a:gd name="connsiteX41" fmla="*/ 306388 w 338138"/>
              <a:gd name="connsiteY41" fmla="*/ 336550 h 336550"/>
              <a:gd name="connsiteX42" fmla="*/ 31750 w 338138"/>
              <a:gd name="connsiteY42" fmla="*/ 336550 h 336550"/>
              <a:gd name="connsiteX43" fmla="*/ 281782 w 338138"/>
              <a:gd name="connsiteY43" fmla="*/ 71438 h 336550"/>
              <a:gd name="connsiteX44" fmla="*/ 287339 w 338138"/>
              <a:gd name="connsiteY44" fmla="*/ 77788 h 336550"/>
              <a:gd name="connsiteX45" fmla="*/ 281782 w 338138"/>
              <a:gd name="connsiteY45" fmla="*/ 84138 h 336550"/>
              <a:gd name="connsiteX46" fmla="*/ 276225 w 338138"/>
              <a:gd name="connsiteY46" fmla="*/ 77788 h 336550"/>
              <a:gd name="connsiteX47" fmla="*/ 281782 w 338138"/>
              <a:gd name="connsiteY47" fmla="*/ 71438 h 336550"/>
              <a:gd name="connsiteX48" fmla="*/ 259557 w 338138"/>
              <a:gd name="connsiteY48" fmla="*/ 71438 h 336550"/>
              <a:gd name="connsiteX49" fmla="*/ 265114 w 338138"/>
              <a:gd name="connsiteY49" fmla="*/ 77788 h 336550"/>
              <a:gd name="connsiteX50" fmla="*/ 259557 w 338138"/>
              <a:gd name="connsiteY50" fmla="*/ 84138 h 336550"/>
              <a:gd name="connsiteX51" fmla="*/ 254000 w 338138"/>
              <a:gd name="connsiteY51" fmla="*/ 77788 h 336550"/>
              <a:gd name="connsiteX52" fmla="*/ 259557 w 338138"/>
              <a:gd name="connsiteY52" fmla="*/ 71438 h 336550"/>
              <a:gd name="connsiteX53" fmla="*/ 236539 w 338138"/>
              <a:gd name="connsiteY53" fmla="*/ 71438 h 336550"/>
              <a:gd name="connsiteX54" fmla="*/ 241302 w 338138"/>
              <a:gd name="connsiteY54" fmla="*/ 77788 h 336550"/>
              <a:gd name="connsiteX55" fmla="*/ 236539 w 338138"/>
              <a:gd name="connsiteY55" fmla="*/ 84138 h 336550"/>
              <a:gd name="connsiteX56" fmla="*/ 231775 w 338138"/>
              <a:gd name="connsiteY56" fmla="*/ 77788 h 336550"/>
              <a:gd name="connsiteX57" fmla="*/ 236539 w 338138"/>
              <a:gd name="connsiteY57" fmla="*/ 71438 h 336550"/>
              <a:gd name="connsiteX58" fmla="*/ 191294 w 338138"/>
              <a:gd name="connsiteY58" fmla="*/ 71438 h 336550"/>
              <a:gd name="connsiteX59" fmla="*/ 196851 w 338138"/>
              <a:gd name="connsiteY59" fmla="*/ 77788 h 336550"/>
              <a:gd name="connsiteX60" fmla="*/ 191294 w 338138"/>
              <a:gd name="connsiteY60" fmla="*/ 84138 h 336550"/>
              <a:gd name="connsiteX61" fmla="*/ 185737 w 338138"/>
              <a:gd name="connsiteY61" fmla="*/ 77788 h 336550"/>
              <a:gd name="connsiteX62" fmla="*/ 191294 w 338138"/>
              <a:gd name="connsiteY62" fmla="*/ 71438 h 336550"/>
              <a:gd name="connsiteX63" fmla="*/ 169069 w 338138"/>
              <a:gd name="connsiteY63" fmla="*/ 71438 h 336550"/>
              <a:gd name="connsiteX64" fmla="*/ 174626 w 338138"/>
              <a:gd name="connsiteY64" fmla="*/ 77788 h 336550"/>
              <a:gd name="connsiteX65" fmla="*/ 169069 w 338138"/>
              <a:gd name="connsiteY65" fmla="*/ 84138 h 336550"/>
              <a:gd name="connsiteX66" fmla="*/ 163512 w 338138"/>
              <a:gd name="connsiteY66" fmla="*/ 77788 h 336550"/>
              <a:gd name="connsiteX67" fmla="*/ 169069 w 338138"/>
              <a:gd name="connsiteY67" fmla="*/ 71438 h 336550"/>
              <a:gd name="connsiteX68" fmla="*/ 146844 w 338138"/>
              <a:gd name="connsiteY68" fmla="*/ 71438 h 336550"/>
              <a:gd name="connsiteX69" fmla="*/ 152401 w 338138"/>
              <a:gd name="connsiteY69" fmla="*/ 77788 h 336550"/>
              <a:gd name="connsiteX70" fmla="*/ 146844 w 338138"/>
              <a:gd name="connsiteY70" fmla="*/ 84138 h 336550"/>
              <a:gd name="connsiteX71" fmla="*/ 141287 w 338138"/>
              <a:gd name="connsiteY71" fmla="*/ 77788 h 336550"/>
              <a:gd name="connsiteX72" fmla="*/ 146844 w 338138"/>
              <a:gd name="connsiteY72" fmla="*/ 71438 h 336550"/>
              <a:gd name="connsiteX73" fmla="*/ 102394 w 338138"/>
              <a:gd name="connsiteY73" fmla="*/ 71438 h 336550"/>
              <a:gd name="connsiteX74" fmla="*/ 107951 w 338138"/>
              <a:gd name="connsiteY74" fmla="*/ 77788 h 336550"/>
              <a:gd name="connsiteX75" fmla="*/ 102394 w 338138"/>
              <a:gd name="connsiteY75" fmla="*/ 84138 h 336550"/>
              <a:gd name="connsiteX76" fmla="*/ 96837 w 338138"/>
              <a:gd name="connsiteY76" fmla="*/ 77788 h 336550"/>
              <a:gd name="connsiteX77" fmla="*/ 102394 w 338138"/>
              <a:gd name="connsiteY77" fmla="*/ 71438 h 336550"/>
              <a:gd name="connsiteX78" fmla="*/ 78582 w 338138"/>
              <a:gd name="connsiteY78" fmla="*/ 71438 h 336550"/>
              <a:gd name="connsiteX79" fmla="*/ 84139 w 338138"/>
              <a:gd name="connsiteY79" fmla="*/ 77788 h 336550"/>
              <a:gd name="connsiteX80" fmla="*/ 78582 w 338138"/>
              <a:gd name="connsiteY80" fmla="*/ 84138 h 336550"/>
              <a:gd name="connsiteX81" fmla="*/ 73025 w 338138"/>
              <a:gd name="connsiteY81" fmla="*/ 77788 h 336550"/>
              <a:gd name="connsiteX82" fmla="*/ 78582 w 338138"/>
              <a:gd name="connsiteY82" fmla="*/ 71438 h 336550"/>
              <a:gd name="connsiteX83" fmla="*/ 56357 w 338138"/>
              <a:gd name="connsiteY83" fmla="*/ 71438 h 336550"/>
              <a:gd name="connsiteX84" fmla="*/ 61914 w 338138"/>
              <a:gd name="connsiteY84" fmla="*/ 77788 h 336550"/>
              <a:gd name="connsiteX85" fmla="*/ 56357 w 338138"/>
              <a:gd name="connsiteY85" fmla="*/ 84138 h 336550"/>
              <a:gd name="connsiteX86" fmla="*/ 50800 w 338138"/>
              <a:gd name="connsiteY86" fmla="*/ 77788 h 336550"/>
              <a:gd name="connsiteX87" fmla="*/ 56357 w 338138"/>
              <a:gd name="connsiteY87" fmla="*/ 71438 h 336550"/>
              <a:gd name="connsiteX88" fmla="*/ 270669 w 338138"/>
              <a:gd name="connsiteY88" fmla="*/ 61913 h 336550"/>
              <a:gd name="connsiteX89" fmla="*/ 276225 w 338138"/>
              <a:gd name="connsiteY89" fmla="*/ 66676 h 336550"/>
              <a:gd name="connsiteX90" fmla="*/ 270669 w 338138"/>
              <a:gd name="connsiteY90" fmla="*/ 71440 h 336550"/>
              <a:gd name="connsiteX91" fmla="*/ 265112 w 338138"/>
              <a:gd name="connsiteY91" fmla="*/ 66676 h 336550"/>
              <a:gd name="connsiteX92" fmla="*/ 270669 w 338138"/>
              <a:gd name="connsiteY92" fmla="*/ 61913 h 336550"/>
              <a:gd name="connsiteX93" fmla="*/ 247650 w 338138"/>
              <a:gd name="connsiteY93" fmla="*/ 61913 h 336550"/>
              <a:gd name="connsiteX94" fmla="*/ 254000 w 338138"/>
              <a:gd name="connsiteY94" fmla="*/ 66676 h 336550"/>
              <a:gd name="connsiteX95" fmla="*/ 247650 w 338138"/>
              <a:gd name="connsiteY95" fmla="*/ 71440 h 336550"/>
              <a:gd name="connsiteX96" fmla="*/ 241300 w 338138"/>
              <a:gd name="connsiteY96" fmla="*/ 66676 h 336550"/>
              <a:gd name="connsiteX97" fmla="*/ 247650 w 338138"/>
              <a:gd name="connsiteY97" fmla="*/ 61913 h 336550"/>
              <a:gd name="connsiteX98" fmla="*/ 180182 w 338138"/>
              <a:gd name="connsiteY98" fmla="*/ 61913 h 336550"/>
              <a:gd name="connsiteX99" fmla="*/ 185738 w 338138"/>
              <a:gd name="connsiteY99" fmla="*/ 66676 h 336550"/>
              <a:gd name="connsiteX100" fmla="*/ 180182 w 338138"/>
              <a:gd name="connsiteY100" fmla="*/ 71440 h 336550"/>
              <a:gd name="connsiteX101" fmla="*/ 174625 w 338138"/>
              <a:gd name="connsiteY101" fmla="*/ 66676 h 336550"/>
              <a:gd name="connsiteX102" fmla="*/ 180182 w 338138"/>
              <a:gd name="connsiteY102" fmla="*/ 61913 h 336550"/>
              <a:gd name="connsiteX103" fmla="*/ 157956 w 338138"/>
              <a:gd name="connsiteY103" fmla="*/ 61913 h 336550"/>
              <a:gd name="connsiteX104" fmla="*/ 163513 w 338138"/>
              <a:gd name="connsiteY104" fmla="*/ 66676 h 336550"/>
              <a:gd name="connsiteX105" fmla="*/ 157956 w 338138"/>
              <a:gd name="connsiteY105" fmla="*/ 71440 h 336550"/>
              <a:gd name="connsiteX106" fmla="*/ 152400 w 338138"/>
              <a:gd name="connsiteY106" fmla="*/ 66676 h 336550"/>
              <a:gd name="connsiteX107" fmla="*/ 157956 w 338138"/>
              <a:gd name="connsiteY107" fmla="*/ 61913 h 336550"/>
              <a:gd name="connsiteX108" fmla="*/ 90487 w 338138"/>
              <a:gd name="connsiteY108" fmla="*/ 61913 h 336550"/>
              <a:gd name="connsiteX109" fmla="*/ 96837 w 338138"/>
              <a:gd name="connsiteY109" fmla="*/ 66676 h 336550"/>
              <a:gd name="connsiteX110" fmla="*/ 90487 w 338138"/>
              <a:gd name="connsiteY110" fmla="*/ 71440 h 336550"/>
              <a:gd name="connsiteX111" fmla="*/ 84137 w 338138"/>
              <a:gd name="connsiteY111" fmla="*/ 66676 h 336550"/>
              <a:gd name="connsiteX112" fmla="*/ 90487 w 338138"/>
              <a:gd name="connsiteY112" fmla="*/ 61913 h 336550"/>
              <a:gd name="connsiteX113" fmla="*/ 67468 w 338138"/>
              <a:gd name="connsiteY113" fmla="*/ 61913 h 336550"/>
              <a:gd name="connsiteX114" fmla="*/ 73025 w 338138"/>
              <a:gd name="connsiteY114" fmla="*/ 66676 h 336550"/>
              <a:gd name="connsiteX115" fmla="*/ 67468 w 338138"/>
              <a:gd name="connsiteY115" fmla="*/ 71440 h 336550"/>
              <a:gd name="connsiteX116" fmla="*/ 61912 w 338138"/>
              <a:gd name="connsiteY116" fmla="*/ 66676 h 336550"/>
              <a:gd name="connsiteX117" fmla="*/ 67468 w 338138"/>
              <a:gd name="connsiteY117" fmla="*/ 61913 h 336550"/>
              <a:gd name="connsiteX118" fmla="*/ 281782 w 338138"/>
              <a:gd name="connsiteY118" fmla="*/ 49213 h 336550"/>
              <a:gd name="connsiteX119" fmla="*/ 287339 w 338138"/>
              <a:gd name="connsiteY119" fmla="*/ 55563 h 336550"/>
              <a:gd name="connsiteX120" fmla="*/ 281782 w 338138"/>
              <a:gd name="connsiteY120" fmla="*/ 61913 h 336550"/>
              <a:gd name="connsiteX121" fmla="*/ 276225 w 338138"/>
              <a:gd name="connsiteY121" fmla="*/ 55563 h 336550"/>
              <a:gd name="connsiteX122" fmla="*/ 281782 w 338138"/>
              <a:gd name="connsiteY122" fmla="*/ 49213 h 336550"/>
              <a:gd name="connsiteX123" fmla="*/ 259557 w 338138"/>
              <a:gd name="connsiteY123" fmla="*/ 49213 h 336550"/>
              <a:gd name="connsiteX124" fmla="*/ 265114 w 338138"/>
              <a:gd name="connsiteY124" fmla="*/ 55563 h 336550"/>
              <a:gd name="connsiteX125" fmla="*/ 259557 w 338138"/>
              <a:gd name="connsiteY125" fmla="*/ 61913 h 336550"/>
              <a:gd name="connsiteX126" fmla="*/ 254000 w 338138"/>
              <a:gd name="connsiteY126" fmla="*/ 55563 h 336550"/>
              <a:gd name="connsiteX127" fmla="*/ 259557 w 338138"/>
              <a:gd name="connsiteY127" fmla="*/ 49213 h 336550"/>
              <a:gd name="connsiteX128" fmla="*/ 236539 w 338138"/>
              <a:gd name="connsiteY128" fmla="*/ 49213 h 336550"/>
              <a:gd name="connsiteX129" fmla="*/ 241302 w 338138"/>
              <a:gd name="connsiteY129" fmla="*/ 55563 h 336550"/>
              <a:gd name="connsiteX130" fmla="*/ 236539 w 338138"/>
              <a:gd name="connsiteY130" fmla="*/ 61913 h 336550"/>
              <a:gd name="connsiteX131" fmla="*/ 231775 w 338138"/>
              <a:gd name="connsiteY131" fmla="*/ 55563 h 336550"/>
              <a:gd name="connsiteX132" fmla="*/ 236539 w 338138"/>
              <a:gd name="connsiteY132" fmla="*/ 49213 h 336550"/>
              <a:gd name="connsiteX133" fmla="*/ 191294 w 338138"/>
              <a:gd name="connsiteY133" fmla="*/ 49213 h 336550"/>
              <a:gd name="connsiteX134" fmla="*/ 196851 w 338138"/>
              <a:gd name="connsiteY134" fmla="*/ 55563 h 336550"/>
              <a:gd name="connsiteX135" fmla="*/ 191294 w 338138"/>
              <a:gd name="connsiteY135" fmla="*/ 61913 h 336550"/>
              <a:gd name="connsiteX136" fmla="*/ 185737 w 338138"/>
              <a:gd name="connsiteY136" fmla="*/ 55563 h 336550"/>
              <a:gd name="connsiteX137" fmla="*/ 191294 w 338138"/>
              <a:gd name="connsiteY137" fmla="*/ 49213 h 336550"/>
              <a:gd name="connsiteX138" fmla="*/ 169069 w 338138"/>
              <a:gd name="connsiteY138" fmla="*/ 49213 h 336550"/>
              <a:gd name="connsiteX139" fmla="*/ 174626 w 338138"/>
              <a:gd name="connsiteY139" fmla="*/ 55563 h 336550"/>
              <a:gd name="connsiteX140" fmla="*/ 169069 w 338138"/>
              <a:gd name="connsiteY140" fmla="*/ 61913 h 336550"/>
              <a:gd name="connsiteX141" fmla="*/ 163512 w 338138"/>
              <a:gd name="connsiteY141" fmla="*/ 55563 h 336550"/>
              <a:gd name="connsiteX142" fmla="*/ 169069 w 338138"/>
              <a:gd name="connsiteY142" fmla="*/ 49213 h 336550"/>
              <a:gd name="connsiteX143" fmla="*/ 146844 w 338138"/>
              <a:gd name="connsiteY143" fmla="*/ 49213 h 336550"/>
              <a:gd name="connsiteX144" fmla="*/ 152401 w 338138"/>
              <a:gd name="connsiteY144" fmla="*/ 55563 h 336550"/>
              <a:gd name="connsiteX145" fmla="*/ 146844 w 338138"/>
              <a:gd name="connsiteY145" fmla="*/ 61913 h 336550"/>
              <a:gd name="connsiteX146" fmla="*/ 141287 w 338138"/>
              <a:gd name="connsiteY146" fmla="*/ 55563 h 336550"/>
              <a:gd name="connsiteX147" fmla="*/ 146844 w 338138"/>
              <a:gd name="connsiteY147" fmla="*/ 49213 h 336550"/>
              <a:gd name="connsiteX148" fmla="*/ 102394 w 338138"/>
              <a:gd name="connsiteY148" fmla="*/ 49213 h 336550"/>
              <a:gd name="connsiteX149" fmla="*/ 107951 w 338138"/>
              <a:gd name="connsiteY149" fmla="*/ 55563 h 336550"/>
              <a:gd name="connsiteX150" fmla="*/ 102394 w 338138"/>
              <a:gd name="connsiteY150" fmla="*/ 61913 h 336550"/>
              <a:gd name="connsiteX151" fmla="*/ 96837 w 338138"/>
              <a:gd name="connsiteY151" fmla="*/ 55563 h 336550"/>
              <a:gd name="connsiteX152" fmla="*/ 102394 w 338138"/>
              <a:gd name="connsiteY152" fmla="*/ 49213 h 336550"/>
              <a:gd name="connsiteX153" fmla="*/ 78582 w 338138"/>
              <a:gd name="connsiteY153" fmla="*/ 49213 h 336550"/>
              <a:gd name="connsiteX154" fmla="*/ 84139 w 338138"/>
              <a:gd name="connsiteY154" fmla="*/ 55563 h 336550"/>
              <a:gd name="connsiteX155" fmla="*/ 78582 w 338138"/>
              <a:gd name="connsiteY155" fmla="*/ 61913 h 336550"/>
              <a:gd name="connsiteX156" fmla="*/ 73025 w 338138"/>
              <a:gd name="connsiteY156" fmla="*/ 55563 h 336550"/>
              <a:gd name="connsiteX157" fmla="*/ 78582 w 338138"/>
              <a:gd name="connsiteY157" fmla="*/ 49213 h 336550"/>
              <a:gd name="connsiteX158" fmla="*/ 56357 w 338138"/>
              <a:gd name="connsiteY158" fmla="*/ 49213 h 336550"/>
              <a:gd name="connsiteX159" fmla="*/ 61914 w 338138"/>
              <a:gd name="connsiteY159" fmla="*/ 55563 h 336550"/>
              <a:gd name="connsiteX160" fmla="*/ 56357 w 338138"/>
              <a:gd name="connsiteY160" fmla="*/ 61913 h 336550"/>
              <a:gd name="connsiteX161" fmla="*/ 50800 w 338138"/>
              <a:gd name="connsiteY161" fmla="*/ 55563 h 336550"/>
              <a:gd name="connsiteX162" fmla="*/ 56357 w 338138"/>
              <a:gd name="connsiteY162" fmla="*/ 49213 h 336550"/>
              <a:gd name="connsiteX163" fmla="*/ 315119 w 338138"/>
              <a:gd name="connsiteY163" fmla="*/ 39688 h 336550"/>
              <a:gd name="connsiteX164" fmla="*/ 320675 w 338138"/>
              <a:gd name="connsiteY164" fmla="*/ 44451 h 336550"/>
              <a:gd name="connsiteX165" fmla="*/ 315119 w 338138"/>
              <a:gd name="connsiteY165" fmla="*/ 49215 h 336550"/>
              <a:gd name="connsiteX166" fmla="*/ 309562 w 338138"/>
              <a:gd name="connsiteY166" fmla="*/ 44451 h 336550"/>
              <a:gd name="connsiteX167" fmla="*/ 315119 w 338138"/>
              <a:gd name="connsiteY167" fmla="*/ 39688 h 336550"/>
              <a:gd name="connsiteX168" fmla="*/ 292894 w 338138"/>
              <a:gd name="connsiteY168" fmla="*/ 39688 h 336550"/>
              <a:gd name="connsiteX169" fmla="*/ 298450 w 338138"/>
              <a:gd name="connsiteY169" fmla="*/ 44451 h 336550"/>
              <a:gd name="connsiteX170" fmla="*/ 292894 w 338138"/>
              <a:gd name="connsiteY170" fmla="*/ 49215 h 336550"/>
              <a:gd name="connsiteX171" fmla="*/ 287337 w 338138"/>
              <a:gd name="connsiteY171" fmla="*/ 44451 h 336550"/>
              <a:gd name="connsiteX172" fmla="*/ 292894 w 338138"/>
              <a:gd name="connsiteY172" fmla="*/ 39688 h 336550"/>
              <a:gd name="connsiteX173" fmla="*/ 225425 w 338138"/>
              <a:gd name="connsiteY173" fmla="*/ 39688 h 336550"/>
              <a:gd name="connsiteX174" fmla="*/ 231775 w 338138"/>
              <a:gd name="connsiteY174" fmla="*/ 44451 h 336550"/>
              <a:gd name="connsiteX175" fmla="*/ 225425 w 338138"/>
              <a:gd name="connsiteY175" fmla="*/ 49215 h 336550"/>
              <a:gd name="connsiteX176" fmla="*/ 219075 w 338138"/>
              <a:gd name="connsiteY176" fmla="*/ 44451 h 336550"/>
              <a:gd name="connsiteX177" fmla="*/ 225425 w 338138"/>
              <a:gd name="connsiteY177" fmla="*/ 39688 h 336550"/>
              <a:gd name="connsiteX178" fmla="*/ 202407 w 338138"/>
              <a:gd name="connsiteY178" fmla="*/ 39688 h 336550"/>
              <a:gd name="connsiteX179" fmla="*/ 207963 w 338138"/>
              <a:gd name="connsiteY179" fmla="*/ 44451 h 336550"/>
              <a:gd name="connsiteX180" fmla="*/ 202407 w 338138"/>
              <a:gd name="connsiteY180" fmla="*/ 49215 h 336550"/>
              <a:gd name="connsiteX181" fmla="*/ 196850 w 338138"/>
              <a:gd name="connsiteY181" fmla="*/ 44451 h 336550"/>
              <a:gd name="connsiteX182" fmla="*/ 202407 w 338138"/>
              <a:gd name="connsiteY182" fmla="*/ 39688 h 336550"/>
              <a:gd name="connsiteX183" fmla="*/ 135731 w 338138"/>
              <a:gd name="connsiteY183" fmla="*/ 39688 h 336550"/>
              <a:gd name="connsiteX184" fmla="*/ 141288 w 338138"/>
              <a:gd name="connsiteY184" fmla="*/ 44451 h 336550"/>
              <a:gd name="connsiteX185" fmla="*/ 135731 w 338138"/>
              <a:gd name="connsiteY185" fmla="*/ 49215 h 336550"/>
              <a:gd name="connsiteX186" fmla="*/ 130175 w 338138"/>
              <a:gd name="connsiteY186" fmla="*/ 44451 h 336550"/>
              <a:gd name="connsiteX187" fmla="*/ 135731 w 338138"/>
              <a:gd name="connsiteY187" fmla="*/ 39688 h 336550"/>
              <a:gd name="connsiteX188" fmla="*/ 113506 w 338138"/>
              <a:gd name="connsiteY188" fmla="*/ 39688 h 336550"/>
              <a:gd name="connsiteX189" fmla="*/ 119063 w 338138"/>
              <a:gd name="connsiteY189" fmla="*/ 44451 h 336550"/>
              <a:gd name="connsiteX190" fmla="*/ 113506 w 338138"/>
              <a:gd name="connsiteY190" fmla="*/ 49215 h 336550"/>
              <a:gd name="connsiteX191" fmla="*/ 107950 w 338138"/>
              <a:gd name="connsiteY191" fmla="*/ 44451 h 336550"/>
              <a:gd name="connsiteX192" fmla="*/ 113506 w 338138"/>
              <a:gd name="connsiteY192" fmla="*/ 39688 h 336550"/>
              <a:gd name="connsiteX193" fmla="*/ 45243 w 338138"/>
              <a:gd name="connsiteY193" fmla="*/ 39688 h 336550"/>
              <a:gd name="connsiteX194" fmla="*/ 50800 w 338138"/>
              <a:gd name="connsiteY194" fmla="*/ 44451 h 336550"/>
              <a:gd name="connsiteX195" fmla="*/ 45243 w 338138"/>
              <a:gd name="connsiteY195" fmla="*/ 49215 h 336550"/>
              <a:gd name="connsiteX196" fmla="*/ 39687 w 338138"/>
              <a:gd name="connsiteY196" fmla="*/ 44451 h 336550"/>
              <a:gd name="connsiteX197" fmla="*/ 45243 w 338138"/>
              <a:gd name="connsiteY197" fmla="*/ 39688 h 336550"/>
              <a:gd name="connsiteX198" fmla="*/ 23018 w 338138"/>
              <a:gd name="connsiteY198" fmla="*/ 39688 h 336550"/>
              <a:gd name="connsiteX199" fmla="*/ 28575 w 338138"/>
              <a:gd name="connsiteY199" fmla="*/ 44451 h 336550"/>
              <a:gd name="connsiteX200" fmla="*/ 23018 w 338138"/>
              <a:gd name="connsiteY200" fmla="*/ 49215 h 336550"/>
              <a:gd name="connsiteX201" fmla="*/ 17462 w 338138"/>
              <a:gd name="connsiteY201" fmla="*/ 44451 h 336550"/>
              <a:gd name="connsiteX202" fmla="*/ 23018 w 338138"/>
              <a:gd name="connsiteY202" fmla="*/ 39688 h 336550"/>
              <a:gd name="connsiteX203" fmla="*/ 304007 w 338138"/>
              <a:gd name="connsiteY203" fmla="*/ 26988 h 336550"/>
              <a:gd name="connsiteX204" fmla="*/ 309564 w 338138"/>
              <a:gd name="connsiteY204" fmla="*/ 33338 h 336550"/>
              <a:gd name="connsiteX205" fmla="*/ 304007 w 338138"/>
              <a:gd name="connsiteY205" fmla="*/ 39688 h 336550"/>
              <a:gd name="connsiteX206" fmla="*/ 298450 w 338138"/>
              <a:gd name="connsiteY206" fmla="*/ 33338 h 336550"/>
              <a:gd name="connsiteX207" fmla="*/ 304007 w 338138"/>
              <a:gd name="connsiteY207" fmla="*/ 26988 h 336550"/>
              <a:gd name="connsiteX208" fmla="*/ 281782 w 338138"/>
              <a:gd name="connsiteY208" fmla="*/ 26988 h 336550"/>
              <a:gd name="connsiteX209" fmla="*/ 287339 w 338138"/>
              <a:gd name="connsiteY209" fmla="*/ 33338 h 336550"/>
              <a:gd name="connsiteX210" fmla="*/ 281782 w 338138"/>
              <a:gd name="connsiteY210" fmla="*/ 39688 h 336550"/>
              <a:gd name="connsiteX211" fmla="*/ 276225 w 338138"/>
              <a:gd name="connsiteY211" fmla="*/ 33338 h 336550"/>
              <a:gd name="connsiteX212" fmla="*/ 281782 w 338138"/>
              <a:gd name="connsiteY212" fmla="*/ 26988 h 336550"/>
              <a:gd name="connsiteX213" fmla="*/ 236539 w 338138"/>
              <a:gd name="connsiteY213" fmla="*/ 26988 h 336550"/>
              <a:gd name="connsiteX214" fmla="*/ 241302 w 338138"/>
              <a:gd name="connsiteY214" fmla="*/ 33338 h 336550"/>
              <a:gd name="connsiteX215" fmla="*/ 236539 w 338138"/>
              <a:gd name="connsiteY215" fmla="*/ 39688 h 336550"/>
              <a:gd name="connsiteX216" fmla="*/ 231775 w 338138"/>
              <a:gd name="connsiteY216" fmla="*/ 33338 h 336550"/>
              <a:gd name="connsiteX217" fmla="*/ 236539 w 338138"/>
              <a:gd name="connsiteY217" fmla="*/ 26988 h 336550"/>
              <a:gd name="connsiteX218" fmla="*/ 213519 w 338138"/>
              <a:gd name="connsiteY218" fmla="*/ 26988 h 336550"/>
              <a:gd name="connsiteX219" fmla="*/ 219076 w 338138"/>
              <a:gd name="connsiteY219" fmla="*/ 33338 h 336550"/>
              <a:gd name="connsiteX220" fmla="*/ 213519 w 338138"/>
              <a:gd name="connsiteY220" fmla="*/ 39688 h 336550"/>
              <a:gd name="connsiteX221" fmla="*/ 207962 w 338138"/>
              <a:gd name="connsiteY221" fmla="*/ 33338 h 336550"/>
              <a:gd name="connsiteX222" fmla="*/ 213519 w 338138"/>
              <a:gd name="connsiteY222" fmla="*/ 26988 h 336550"/>
              <a:gd name="connsiteX223" fmla="*/ 191294 w 338138"/>
              <a:gd name="connsiteY223" fmla="*/ 26988 h 336550"/>
              <a:gd name="connsiteX224" fmla="*/ 196851 w 338138"/>
              <a:gd name="connsiteY224" fmla="*/ 33338 h 336550"/>
              <a:gd name="connsiteX225" fmla="*/ 191294 w 338138"/>
              <a:gd name="connsiteY225" fmla="*/ 39688 h 336550"/>
              <a:gd name="connsiteX226" fmla="*/ 185737 w 338138"/>
              <a:gd name="connsiteY226" fmla="*/ 33338 h 336550"/>
              <a:gd name="connsiteX227" fmla="*/ 191294 w 338138"/>
              <a:gd name="connsiteY227" fmla="*/ 26988 h 336550"/>
              <a:gd name="connsiteX228" fmla="*/ 146844 w 338138"/>
              <a:gd name="connsiteY228" fmla="*/ 26988 h 336550"/>
              <a:gd name="connsiteX229" fmla="*/ 152401 w 338138"/>
              <a:gd name="connsiteY229" fmla="*/ 33338 h 336550"/>
              <a:gd name="connsiteX230" fmla="*/ 146844 w 338138"/>
              <a:gd name="connsiteY230" fmla="*/ 39688 h 336550"/>
              <a:gd name="connsiteX231" fmla="*/ 141287 w 338138"/>
              <a:gd name="connsiteY231" fmla="*/ 33338 h 336550"/>
              <a:gd name="connsiteX232" fmla="*/ 146844 w 338138"/>
              <a:gd name="connsiteY232" fmla="*/ 26988 h 336550"/>
              <a:gd name="connsiteX233" fmla="*/ 124619 w 338138"/>
              <a:gd name="connsiteY233" fmla="*/ 26988 h 336550"/>
              <a:gd name="connsiteX234" fmla="*/ 130176 w 338138"/>
              <a:gd name="connsiteY234" fmla="*/ 33338 h 336550"/>
              <a:gd name="connsiteX235" fmla="*/ 124619 w 338138"/>
              <a:gd name="connsiteY235" fmla="*/ 39688 h 336550"/>
              <a:gd name="connsiteX236" fmla="*/ 119062 w 338138"/>
              <a:gd name="connsiteY236" fmla="*/ 33338 h 336550"/>
              <a:gd name="connsiteX237" fmla="*/ 124619 w 338138"/>
              <a:gd name="connsiteY237" fmla="*/ 26988 h 336550"/>
              <a:gd name="connsiteX238" fmla="*/ 102394 w 338138"/>
              <a:gd name="connsiteY238" fmla="*/ 26988 h 336550"/>
              <a:gd name="connsiteX239" fmla="*/ 107951 w 338138"/>
              <a:gd name="connsiteY239" fmla="*/ 33338 h 336550"/>
              <a:gd name="connsiteX240" fmla="*/ 102394 w 338138"/>
              <a:gd name="connsiteY240" fmla="*/ 39688 h 336550"/>
              <a:gd name="connsiteX241" fmla="*/ 96837 w 338138"/>
              <a:gd name="connsiteY241" fmla="*/ 33338 h 336550"/>
              <a:gd name="connsiteX242" fmla="*/ 102394 w 338138"/>
              <a:gd name="connsiteY242" fmla="*/ 26988 h 336550"/>
              <a:gd name="connsiteX243" fmla="*/ 56357 w 338138"/>
              <a:gd name="connsiteY243" fmla="*/ 26988 h 336550"/>
              <a:gd name="connsiteX244" fmla="*/ 61914 w 338138"/>
              <a:gd name="connsiteY244" fmla="*/ 33338 h 336550"/>
              <a:gd name="connsiteX245" fmla="*/ 56357 w 338138"/>
              <a:gd name="connsiteY245" fmla="*/ 39688 h 336550"/>
              <a:gd name="connsiteX246" fmla="*/ 50800 w 338138"/>
              <a:gd name="connsiteY246" fmla="*/ 33338 h 336550"/>
              <a:gd name="connsiteX247" fmla="*/ 56357 w 338138"/>
              <a:gd name="connsiteY247" fmla="*/ 26988 h 336550"/>
              <a:gd name="connsiteX248" fmla="*/ 34132 w 338138"/>
              <a:gd name="connsiteY248" fmla="*/ 26988 h 336550"/>
              <a:gd name="connsiteX249" fmla="*/ 39689 w 338138"/>
              <a:gd name="connsiteY249" fmla="*/ 33338 h 336550"/>
              <a:gd name="connsiteX250" fmla="*/ 34132 w 338138"/>
              <a:gd name="connsiteY250" fmla="*/ 39688 h 336550"/>
              <a:gd name="connsiteX251" fmla="*/ 28575 w 338138"/>
              <a:gd name="connsiteY251" fmla="*/ 33338 h 336550"/>
              <a:gd name="connsiteX252" fmla="*/ 34132 w 338138"/>
              <a:gd name="connsiteY252" fmla="*/ 26988 h 336550"/>
              <a:gd name="connsiteX253" fmla="*/ 315119 w 338138"/>
              <a:gd name="connsiteY253" fmla="*/ 17463 h 336550"/>
              <a:gd name="connsiteX254" fmla="*/ 320675 w 338138"/>
              <a:gd name="connsiteY254" fmla="*/ 22226 h 336550"/>
              <a:gd name="connsiteX255" fmla="*/ 315119 w 338138"/>
              <a:gd name="connsiteY255" fmla="*/ 26990 h 336550"/>
              <a:gd name="connsiteX256" fmla="*/ 309562 w 338138"/>
              <a:gd name="connsiteY256" fmla="*/ 22226 h 336550"/>
              <a:gd name="connsiteX257" fmla="*/ 315119 w 338138"/>
              <a:gd name="connsiteY257" fmla="*/ 17463 h 336550"/>
              <a:gd name="connsiteX258" fmla="*/ 292894 w 338138"/>
              <a:gd name="connsiteY258" fmla="*/ 17463 h 336550"/>
              <a:gd name="connsiteX259" fmla="*/ 298450 w 338138"/>
              <a:gd name="connsiteY259" fmla="*/ 22226 h 336550"/>
              <a:gd name="connsiteX260" fmla="*/ 292894 w 338138"/>
              <a:gd name="connsiteY260" fmla="*/ 26990 h 336550"/>
              <a:gd name="connsiteX261" fmla="*/ 287337 w 338138"/>
              <a:gd name="connsiteY261" fmla="*/ 22226 h 336550"/>
              <a:gd name="connsiteX262" fmla="*/ 292894 w 338138"/>
              <a:gd name="connsiteY262" fmla="*/ 17463 h 336550"/>
              <a:gd name="connsiteX263" fmla="*/ 225425 w 338138"/>
              <a:gd name="connsiteY263" fmla="*/ 17463 h 336550"/>
              <a:gd name="connsiteX264" fmla="*/ 231775 w 338138"/>
              <a:gd name="connsiteY264" fmla="*/ 22226 h 336550"/>
              <a:gd name="connsiteX265" fmla="*/ 225425 w 338138"/>
              <a:gd name="connsiteY265" fmla="*/ 26990 h 336550"/>
              <a:gd name="connsiteX266" fmla="*/ 219075 w 338138"/>
              <a:gd name="connsiteY266" fmla="*/ 22226 h 336550"/>
              <a:gd name="connsiteX267" fmla="*/ 225425 w 338138"/>
              <a:gd name="connsiteY267" fmla="*/ 17463 h 336550"/>
              <a:gd name="connsiteX268" fmla="*/ 202407 w 338138"/>
              <a:gd name="connsiteY268" fmla="*/ 17463 h 336550"/>
              <a:gd name="connsiteX269" fmla="*/ 207963 w 338138"/>
              <a:gd name="connsiteY269" fmla="*/ 22226 h 336550"/>
              <a:gd name="connsiteX270" fmla="*/ 202407 w 338138"/>
              <a:gd name="connsiteY270" fmla="*/ 26990 h 336550"/>
              <a:gd name="connsiteX271" fmla="*/ 196850 w 338138"/>
              <a:gd name="connsiteY271" fmla="*/ 22226 h 336550"/>
              <a:gd name="connsiteX272" fmla="*/ 202407 w 338138"/>
              <a:gd name="connsiteY272" fmla="*/ 17463 h 336550"/>
              <a:gd name="connsiteX273" fmla="*/ 135731 w 338138"/>
              <a:gd name="connsiteY273" fmla="*/ 17463 h 336550"/>
              <a:gd name="connsiteX274" fmla="*/ 141288 w 338138"/>
              <a:gd name="connsiteY274" fmla="*/ 22226 h 336550"/>
              <a:gd name="connsiteX275" fmla="*/ 135731 w 338138"/>
              <a:gd name="connsiteY275" fmla="*/ 26990 h 336550"/>
              <a:gd name="connsiteX276" fmla="*/ 130175 w 338138"/>
              <a:gd name="connsiteY276" fmla="*/ 22226 h 336550"/>
              <a:gd name="connsiteX277" fmla="*/ 135731 w 338138"/>
              <a:gd name="connsiteY277" fmla="*/ 17463 h 336550"/>
              <a:gd name="connsiteX278" fmla="*/ 113506 w 338138"/>
              <a:gd name="connsiteY278" fmla="*/ 17463 h 336550"/>
              <a:gd name="connsiteX279" fmla="*/ 119063 w 338138"/>
              <a:gd name="connsiteY279" fmla="*/ 22226 h 336550"/>
              <a:gd name="connsiteX280" fmla="*/ 113506 w 338138"/>
              <a:gd name="connsiteY280" fmla="*/ 26990 h 336550"/>
              <a:gd name="connsiteX281" fmla="*/ 107950 w 338138"/>
              <a:gd name="connsiteY281" fmla="*/ 22226 h 336550"/>
              <a:gd name="connsiteX282" fmla="*/ 113506 w 338138"/>
              <a:gd name="connsiteY282" fmla="*/ 17463 h 336550"/>
              <a:gd name="connsiteX283" fmla="*/ 45243 w 338138"/>
              <a:gd name="connsiteY283" fmla="*/ 17463 h 336550"/>
              <a:gd name="connsiteX284" fmla="*/ 50800 w 338138"/>
              <a:gd name="connsiteY284" fmla="*/ 22226 h 336550"/>
              <a:gd name="connsiteX285" fmla="*/ 45243 w 338138"/>
              <a:gd name="connsiteY285" fmla="*/ 26990 h 336550"/>
              <a:gd name="connsiteX286" fmla="*/ 39687 w 338138"/>
              <a:gd name="connsiteY286" fmla="*/ 22226 h 336550"/>
              <a:gd name="connsiteX287" fmla="*/ 45243 w 338138"/>
              <a:gd name="connsiteY287" fmla="*/ 17463 h 336550"/>
              <a:gd name="connsiteX288" fmla="*/ 23018 w 338138"/>
              <a:gd name="connsiteY288" fmla="*/ 17463 h 336550"/>
              <a:gd name="connsiteX289" fmla="*/ 28575 w 338138"/>
              <a:gd name="connsiteY289" fmla="*/ 22226 h 336550"/>
              <a:gd name="connsiteX290" fmla="*/ 23018 w 338138"/>
              <a:gd name="connsiteY290" fmla="*/ 26990 h 336550"/>
              <a:gd name="connsiteX291" fmla="*/ 17462 w 338138"/>
              <a:gd name="connsiteY291" fmla="*/ 22226 h 336550"/>
              <a:gd name="connsiteX292" fmla="*/ 23018 w 338138"/>
              <a:gd name="connsiteY292" fmla="*/ 17463 h 336550"/>
              <a:gd name="connsiteX293" fmla="*/ 17956 w 338138"/>
              <a:gd name="connsiteY293" fmla="*/ 11113 h 336550"/>
              <a:gd name="connsiteX294" fmla="*/ 12700 w 338138"/>
              <a:gd name="connsiteY294" fmla="*/ 16387 h 336550"/>
              <a:gd name="connsiteX295" fmla="*/ 12700 w 338138"/>
              <a:gd name="connsiteY295" fmla="*/ 26934 h 336550"/>
              <a:gd name="connsiteX296" fmla="*/ 17956 w 338138"/>
              <a:gd name="connsiteY296" fmla="*/ 33526 h 336550"/>
              <a:gd name="connsiteX297" fmla="*/ 12700 w 338138"/>
              <a:gd name="connsiteY297" fmla="*/ 38800 h 336550"/>
              <a:gd name="connsiteX298" fmla="*/ 12700 w 338138"/>
              <a:gd name="connsiteY298" fmla="*/ 88901 h 336550"/>
              <a:gd name="connsiteX299" fmla="*/ 62633 w 338138"/>
              <a:gd name="connsiteY299" fmla="*/ 88901 h 336550"/>
              <a:gd name="connsiteX300" fmla="*/ 67889 w 338138"/>
              <a:gd name="connsiteY300" fmla="*/ 83627 h 336550"/>
              <a:gd name="connsiteX301" fmla="*/ 73145 w 338138"/>
              <a:gd name="connsiteY301" fmla="*/ 88901 h 336550"/>
              <a:gd name="connsiteX302" fmla="*/ 84971 w 338138"/>
              <a:gd name="connsiteY302" fmla="*/ 88901 h 336550"/>
              <a:gd name="connsiteX303" fmla="*/ 90227 w 338138"/>
              <a:gd name="connsiteY303" fmla="*/ 83627 h 336550"/>
              <a:gd name="connsiteX304" fmla="*/ 96797 w 338138"/>
              <a:gd name="connsiteY304" fmla="*/ 88901 h 336550"/>
              <a:gd name="connsiteX305" fmla="*/ 151987 w 338138"/>
              <a:gd name="connsiteY305" fmla="*/ 88901 h 336550"/>
              <a:gd name="connsiteX306" fmla="*/ 157243 w 338138"/>
              <a:gd name="connsiteY306" fmla="*/ 83627 h 336550"/>
              <a:gd name="connsiteX307" fmla="*/ 163813 w 338138"/>
              <a:gd name="connsiteY307" fmla="*/ 88901 h 336550"/>
              <a:gd name="connsiteX308" fmla="*/ 174325 w 338138"/>
              <a:gd name="connsiteY308" fmla="*/ 88901 h 336550"/>
              <a:gd name="connsiteX309" fmla="*/ 180895 w 338138"/>
              <a:gd name="connsiteY309" fmla="*/ 83627 h 336550"/>
              <a:gd name="connsiteX310" fmla="*/ 186151 w 338138"/>
              <a:gd name="connsiteY310" fmla="*/ 88901 h 336550"/>
              <a:gd name="connsiteX311" fmla="*/ 241341 w 338138"/>
              <a:gd name="connsiteY311" fmla="*/ 88901 h 336550"/>
              <a:gd name="connsiteX312" fmla="*/ 247911 w 338138"/>
              <a:gd name="connsiteY312" fmla="*/ 83627 h 336550"/>
              <a:gd name="connsiteX313" fmla="*/ 253167 w 338138"/>
              <a:gd name="connsiteY313" fmla="*/ 88901 h 336550"/>
              <a:gd name="connsiteX314" fmla="*/ 264993 w 338138"/>
              <a:gd name="connsiteY314" fmla="*/ 88901 h 336550"/>
              <a:gd name="connsiteX315" fmla="*/ 270249 w 338138"/>
              <a:gd name="connsiteY315" fmla="*/ 83627 h 336550"/>
              <a:gd name="connsiteX316" fmla="*/ 275505 w 338138"/>
              <a:gd name="connsiteY316" fmla="*/ 88901 h 336550"/>
              <a:gd name="connsiteX317" fmla="*/ 325438 w 338138"/>
              <a:gd name="connsiteY317" fmla="*/ 88901 h 336550"/>
              <a:gd name="connsiteX318" fmla="*/ 325438 w 338138"/>
              <a:gd name="connsiteY318" fmla="*/ 38800 h 336550"/>
              <a:gd name="connsiteX319" fmla="*/ 320182 w 338138"/>
              <a:gd name="connsiteY319" fmla="*/ 33526 h 336550"/>
              <a:gd name="connsiteX320" fmla="*/ 325438 w 338138"/>
              <a:gd name="connsiteY320" fmla="*/ 26934 h 336550"/>
              <a:gd name="connsiteX321" fmla="*/ 325438 w 338138"/>
              <a:gd name="connsiteY321" fmla="*/ 16387 h 336550"/>
              <a:gd name="connsiteX322" fmla="*/ 320182 w 338138"/>
              <a:gd name="connsiteY322" fmla="*/ 11113 h 336550"/>
              <a:gd name="connsiteX323" fmla="*/ 309670 w 338138"/>
              <a:gd name="connsiteY323" fmla="*/ 11113 h 336550"/>
              <a:gd name="connsiteX324" fmla="*/ 303100 w 338138"/>
              <a:gd name="connsiteY324" fmla="*/ 16387 h 336550"/>
              <a:gd name="connsiteX325" fmla="*/ 297844 w 338138"/>
              <a:gd name="connsiteY325" fmla="*/ 11113 h 336550"/>
              <a:gd name="connsiteX326" fmla="*/ 287331 w 338138"/>
              <a:gd name="connsiteY326" fmla="*/ 11113 h 336550"/>
              <a:gd name="connsiteX327" fmla="*/ 280761 w 338138"/>
              <a:gd name="connsiteY327" fmla="*/ 16387 h 336550"/>
              <a:gd name="connsiteX328" fmla="*/ 275505 w 338138"/>
              <a:gd name="connsiteY328" fmla="*/ 11113 h 336550"/>
              <a:gd name="connsiteX329" fmla="*/ 241341 w 338138"/>
              <a:gd name="connsiteY329" fmla="*/ 11113 h 336550"/>
              <a:gd name="connsiteX330" fmla="*/ 236084 w 338138"/>
              <a:gd name="connsiteY330" fmla="*/ 16387 h 336550"/>
              <a:gd name="connsiteX331" fmla="*/ 230828 w 338138"/>
              <a:gd name="connsiteY331" fmla="*/ 11113 h 336550"/>
              <a:gd name="connsiteX332" fmla="*/ 219002 w 338138"/>
              <a:gd name="connsiteY332" fmla="*/ 11113 h 336550"/>
              <a:gd name="connsiteX333" fmla="*/ 213746 w 338138"/>
              <a:gd name="connsiteY333" fmla="*/ 16387 h 336550"/>
              <a:gd name="connsiteX334" fmla="*/ 208490 w 338138"/>
              <a:gd name="connsiteY334" fmla="*/ 11113 h 336550"/>
              <a:gd name="connsiteX335" fmla="*/ 196664 w 338138"/>
              <a:gd name="connsiteY335" fmla="*/ 11113 h 336550"/>
              <a:gd name="connsiteX336" fmla="*/ 191408 w 338138"/>
              <a:gd name="connsiteY336" fmla="*/ 16387 h 336550"/>
              <a:gd name="connsiteX337" fmla="*/ 186151 w 338138"/>
              <a:gd name="connsiteY337" fmla="*/ 11113 h 336550"/>
              <a:gd name="connsiteX338" fmla="*/ 151987 w 338138"/>
              <a:gd name="connsiteY338" fmla="*/ 11113 h 336550"/>
              <a:gd name="connsiteX339" fmla="*/ 146730 w 338138"/>
              <a:gd name="connsiteY339" fmla="*/ 16387 h 336550"/>
              <a:gd name="connsiteX340" fmla="*/ 141474 w 338138"/>
              <a:gd name="connsiteY340" fmla="*/ 11113 h 336550"/>
              <a:gd name="connsiteX341" fmla="*/ 129648 w 338138"/>
              <a:gd name="connsiteY341" fmla="*/ 11113 h 336550"/>
              <a:gd name="connsiteX342" fmla="*/ 124392 w 338138"/>
              <a:gd name="connsiteY342" fmla="*/ 16387 h 336550"/>
              <a:gd name="connsiteX343" fmla="*/ 119136 w 338138"/>
              <a:gd name="connsiteY343" fmla="*/ 11113 h 336550"/>
              <a:gd name="connsiteX344" fmla="*/ 107310 w 338138"/>
              <a:gd name="connsiteY344" fmla="*/ 11113 h 336550"/>
              <a:gd name="connsiteX345" fmla="*/ 102054 w 338138"/>
              <a:gd name="connsiteY345" fmla="*/ 16387 h 336550"/>
              <a:gd name="connsiteX346" fmla="*/ 96797 w 338138"/>
              <a:gd name="connsiteY346" fmla="*/ 11113 h 336550"/>
              <a:gd name="connsiteX347" fmla="*/ 62633 w 338138"/>
              <a:gd name="connsiteY347" fmla="*/ 11113 h 336550"/>
              <a:gd name="connsiteX348" fmla="*/ 57377 w 338138"/>
              <a:gd name="connsiteY348" fmla="*/ 16387 h 336550"/>
              <a:gd name="connsiteX349" fmla="*/ 50807 w 338138"/>
              <a:gd name="connsiteY349" fmla="*/ 11113 h 336550"/>
              <a:gd name="connsiteX350" fmla="*/ 40294 w 338138"/>
              <a:gd name="connsiteY350" fmla="*/ 11113 h 336550"/>
              <a:gd name="connsiteX351" fmla="*/ 35038 w 338138"/>
              <a:gd name="connsiteY351" fmla="*/ 16387 h 336550"/>
              <a:gd name="connsiteX352" fmla="*/ 28468 w 338138"/>
              <a:gd name="connsiteY352" fmla="*/ 11113 h 336550"/>
              <a:gd name="connsiteX353" fmla="*/ 17956 w 338138"/>
              <a:gd name="connsiteY353" fmla="*/ 11113 h 336550"/>
              <a:gd name="connsiteX354" fmla="*/ 0 w 338138"/>
              <a:gd name="connsiteY354" fmla="*/ 0 h 336550"/>
              <a:gd name="connsiteX355" fmla="*/ 338138 w 338138"/>
              <a:gd name="connsiteY355" fmla="*/ 0 h 336550"/>
              <a:gd name="connsiteX356" fmla="*/ 338138 w 338138"/>
              <a:gd name="connsiteY356" fmla="*/ 101600 h 336550"/>
              <a:gd name="connsiteX357" fmla="*/ 309563 w 338138"/>
              <a:gd name="connsiteY357" fmla="*/ 101600 h 336550"/>
              <a:gd name="connsiteX358" fmla="*/ 309563 w 338138"/>
              <a:gd name="connsiteY358" fmla="*/ 279400 h 336550"/>
              <a:gd name="connsiteX359" fmla="*/ 298451 w 338138"/>
              <a:gd name="connsiteY359" fmla="*/ 279400 h 336550"/>
              <a:gd name="connsiteX360" fmla="*/ 298451 w 338138"/>
              <a:gd name="connsiteY360" fmla="*/ 101600 h 336550"/>
              <a:gd name="connsiteX361" fmla="*/ 34925 w 338138"/>
              <a:gd name="connsiteY361" fmla="*/ 101600 h 336550"/>
              <a:gd name="connsiteX362" fmla="*/ 34925 w 338138"/>
              <a:gd name="connsiteY362" fmla="*/ 279400 h 336550"/>
              <a:gd name="connsiteX363" fmla="*/ 22225 w 338138"/>
              <a:gd name="connsiteY363" fmla="*/ 279400 h 336550"/>
              <a:gd name="connsiteX364" fmla="*/ 22225 w 338138"/>
              <a:gd name="connsiteY364" fmla="*/ 101600 h 336550"/>
              <a:gd name="connsiteX365" fmla="*/ 0 w 338138"/>
              <a:gd name="connsiteY365" fmla="*/ 10160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</a:cxnLst>
            <a:rect l="l" t="t" r="r" b="b"/>
            <a:pathLst>
              <a:path w="338138" h="336550">
                <a:moveTo>
                  <a:pt x="169069" y="292100"/>
                </a:moveTo>
                <a:cubicBezTo>
                  <a:pt x="171847" y="292100"/>
                  <a:pt x="174625" y="294670"/>
                  <a:pt x="174625" y="297241"/>
                </a:cubicBezTo>
                <a:cubicBezTo>
                  <a:pt x="174625" y="297241"/>
                  <a:pt x="174625" y="297241"/>
                  <a:pt x="174625" y="313948"/>
                </a:cubicBezTo>
                <a:cubicBezTo>
                  <a:pt x="174625" y="316518"/>
                  <a:pt x="171847" y="319088"/>
                  <a:pt x="169069" y="319088"/>
                </a:cubicBezTo>
                <a:cubicBezTo>
                  <a:pt x="166290" y="319088"/>
                  <a:pt x="163512" y="316518"/>
                  <a:pt x="163512" y="313948"/>
                </a:cubicBezTo>
                <a:cubicBezTo>
                  <a:pt x="163512" y="313948"/>
                  <a:pt x="163512" y="313948"/>
                  <a:pt x="163512" y="297241"/>
                </a:cubicBezTo>
                <a:cubicBezTo>
                  <a:pt x="163512" y="294670"/>
                  <a:pt x="166290" y="292100"/>
                  <a:pt x="169069" y="292100"/>
                </a:cubicBezTo>
                <a:close/>
                <a:moveTo>
                  <a:pt x="169069" y="252413"/>
                </a:moveTo>
                <a:cubicBezTo>
                  <a:pt x="171847" y="252413"/>
                  <a:pt x="174625" y="254983"/>
                  <a:pt x="174625" y="257554"/>
                </a:cubicBezTo>
                <a:cubicBezTo>
                  <a:pt x="174625" y="257554"/>
                  <a:pt x="174625" y="257554"/>
                  <a:pt x="174625" y="274261"/>
                </a:cubicBezTo>
                <a:cubicBezTo>
                  <a:pt x="174625" y="276831"/>
                  <a:pt x="171847" y="279401"/>
                  <a:pt x="169069" y="279401"/>
                </a:cubicBezTo>
                <a:cubicBezTo>
                  <a:pt x="166290" y="279401"/>
                  <a:pt x="163512" y="276831"/>
                  <a:pt x="163512" y="274261"/>
                </a:cubicBezTo>
                <a:cubicBezTo>
                  <a:pt x="163512" y="274261"/>
                  <a:pt x="163512" y="274261"/>
                  <a:pt x="163512" y="257554"/>
                </a:cubicBezTo>
                <a:cubicBezTo>
                  <a:pt x="163512" y="254983"/>
                  <a:pt x="166290" y="252413"/>
                  <a:pt x="169069" y="252413"/>
                </a:cubicBezTo>
                <a:close/>
                <a:moveTo>
                  <a:pt x="169069" y="219075"/>
                </a:moveTo>
                <a:cubicBezTo>
                  <a:pt x="171847" y="219075"/>
                  <a:pt x="174625" y="221690"/>
                  <a:pt x="174625" y="225612"/>
                </a:cubicBezTo>
                <a:cubicBezTo>
                  <a:pt x="174625" y="225612"/>
                  <a:pt x="174625" y="225612"/>
                  <a:pt x="174625" y="236071"/>
                </a:cubicBezTo>
                <a:cubicBezTo>
                  <a:pt x="174625" y="239993"/>
                  <a:pt x="171847" y="241300"/>
                  <a:pt x="169069" y="241300"/>
                </a:cubicBezTo>
                <a:cubicBezTo>
                  <a:pt x="166290" y="241300"/>
                  <a:pt x="163512" y="239993"/>
                  <a:pt x="163512" y="236071"/>
                </a:cubicBezTo>
                <a:cubicBezTo>
                  <a:pt x="163512" y="236071"/>
                  <a:pt x="163512" y="236071"/>
                  <a:pt x="163512" y="225612"/>
                </a:cubicBezTo>
                <a:cubicBezTo>
                  <a:pt x="163512" y="221690"/>
                  <a:pt x="166290" y="219075"/>
                  <a:pt x="169069" y="219075"/>
                </a:cubicBezTo>
                <a:close/>
                <a:moveTo>
                  <a:pt x="169069" y="190500"/>
                </a:moveTo>
                <a:cubicBezTo>
                  <a:pt x="171847" y="190500"/>
                  <a:pt x="174625" y="193115"/>
                  <a:pt x="174625" y="195730"/>
                </a:cubicBezTo>
                <a:cubicBezTo>
                  <a:pt x="174625" y="195730"/>
                  <a:pt x="174625" y="195730"/>
                  <a:pt x="174625" y="207496"/>
                </a:cubicBezTo>
                <a:cubicBezTo>
                  <a:pt x="174625" y="210110"/>
                  <a:pt x="171847" y="212725"/>
                  <a:pt x="169069" y="212725"/>
                </a:cubicBezTo>
                <a:cubicBezTo>
                  <a:pt x="166290" y="212725"/>
                  <a:pt x="163512" y="210110"/>
                  <a:pt x="163512" y="207496"/>
                </a:cubicBezTo>
                <a:cubicBezTo>
                  <a:pt x="163512" y="207496"/>
                  <a:pt x="163512" y="207496"/>
                  <a:pt x="163512" y="195730"/>
                </a:cubicBezTo>
                <a:cubicBezTo>
                  <a:pt x="163512" y="193115"/>
                  <a:pt x="166290" y="190500"/>
                  <a:pt x="169069" y="190500"/>
                </a:cubicBezTo>
                <a:close/>
                <a:moveTo>
                  <a:pt x="169069" y="163513"/>
                </a:moveTo>
                <a:cubicBezTo>
                  <a:pt x="171847" y="163513"/>
                  <a:pt x="174625" y="166128"/>
                  <a:pt x="174625" y="168743"/>
                </a:cubicBezTo>
                <a:cubicBezTo>
                  <a:pt x="174625" y="168743"/>
                  <a:pt x="174625" y="168743"/>
                  <a:pt x="174625" y="180509"/>
                </a:cubicBezTo>
                <a:cubicBezTo>
                  <a:pt x="174625" y="183123"/>
                  <a:pt x="171847" y="185738"/>
                  <a:pt x="169069" y="185738"/>
                </a:cubicBezTo>
                <a:cubicBezTo>
                  <a:pt x="166290" y="185738"/>
                  <a:pt x="163512" y="183123"/>
                  <a:pt x="163512" y="180509"/>
                </a:cubicBezTo>
                <a:cubicBezTo>
                  <a:pt x="163512" y="180509"/>
                  <a:pt x="163512" y="180509"/>
                  <a:pt x="163512" y="168743"/>
                </a:cubicBezTo>
                <a:cubicBezTo>
                  <a:pt x="163512" y="166128"/>
                  <a:pt x="166290" y="163513"/>
                  <a:pt x="169069" y="163513"/>
                </a:cubicBezTo>
                <a:close/>
                <a:moveTo>
                  <a:pt x="111125" y="157163"/>
                </a:moveTo>
                <a:lnTo>
                  <a:pt x="47625" y="325438"/>
                </a:lnTo>
                <a:lnTo>
                  <a:pt x="290513" y="325438"/>
                </a:lnTo>
                <a:lnTo>
                  <a:pt x="227013" y="157163"/>
                </a:lnTo>
                <a:close/>
                <a:moveTo>
                  <a:pt x="103188" y="146050"/>
                </a:moveTo>
                <a:lnTo>
                  <a:pt x="234951" y="146050"/>
                </a:lnTo>
                <a:lnTo>
                  <a:pt x="306388" y="336550"/>
                </a:lnTo>
                <a:lnTo>
                  <a:pt x="31750" y="336550"/>
                </a:lnTo>
                <a:close/>
                <a:moveTo>
                  <a:pt x="281782" y="71438"/>
                </a:moveTo>
                <a:cubicBezTo>
                  <a:pt x="284851" y="71438"/>
                  <a:pt x="287339" y="74281"/>
                  <a:pt x="287339" y="77788"/>
                </a:cubicBezTo>
                <a:cubicBezTo>
                  <a:pt x="287339" y="81295"/>
                  <a:pt x="284851" y="84138"/>
                  <a:pt x="281782" y="84138"/>
                </a:cubicBezTo>
                <a:cubicBezTo>
                  <a:pt x="278713" y="84138"/>
                  <a:pt x="276225" y="81295"/>
                  <a:pt x="276225" y="77788"/>
                </a:cubicBezTo>
                <a:cubicBezTo>
                  <a:pt x="276225" y="74281"/>
                  <a:pt x="278713" y="71438"/>
                  <a:pt x="281782" y="71438"/>
                </a:cubicBezTo>
                <a:close/>
                <a:moveTo>
                  <a:pt x="259557" y="71438"/>
                </a:moveTo>
                <a:cubicBezTo>
                  <a:pt x="262626" y="71438"/>
                  <a:pt x="265114" y="74281"/>
                  <a:pt x="265114" y="77788"/>
                </a:cubicBezTo>
                <a:cubicBezTo>
                  <a:pt x="265114" y="81295"/>
                  <a:pt x="262626" y="84138"/>
                  <a:pt x="259557" y="84138"/>
                </a:cubicBezTo>
                <a:cubicBezTo>
                  <a:pt x="256488" y="84138"/>
                  <a:pt x="254000" y="81295"/>
                  <a:pt x="254000" y="77788"/>
                </a:cubicBezTo>
                <a:cubicBezTo>
                  <a:pt x="254000" y="74281"/>
                  <a:pt x="256488" y="71438"/>
                  <a:pt x="259557" y="71438"/>
                </a:cubicBezTo>
                <a:close/>
                <a:moveTo>
                  <a:pt x="236539" y="71438"/>
                </a:moveTo>
                <a:cubicBezTo>
                  <a:pt x="239169" y="71438"/>
                  <a:pt x="241302" y="74281"/>
                  <a:pt x="241302" y="77788"/>
                </a:cubicBezTo>
                <a:cubicBezTo>
                  <a:pt x="241302" y="81294"/>
                  <a:pt x="239169" y="84138"/>
                  <a:pt x="236539" y="84138"/>
                </a:cubicBezTo>
                <a:cubicBezTo>
                  <a:pt x="233908" y="84138"/>
                  <a:pt x="231775" y="81294"/>
                  <a:pt x="231775" y="77788"/>
                </a:cubicBezTo>
                <a:cubicBezTo>
                  <a:pt x="231775" y="74281"/>
                  <a:pt x="233908" y="71438"/>
                  <a:pt x="236539" y="71438"/>
                </a:cubicBezTo>
                <a:close/>
                <a:moveTo>
                  <a:pt x="191294" y="71438"/>
                </a:moveTo>
                <a:cubicBezTo>
                  <a:pt x="194363" y="71438"/>
                  <a:pt x="196851" y="74281"/>
                  <a:pt x="196851" y="77788"/>
                </a:cubicBezTo>
                <a:cubicBezTo>
                  <a:pt x="196851" y="81295"/>
                  <a:pt x="194363" y="84138"/>
                  <a:pt x="191294" y="84138"/>
                </a:cubicBezTo>
                <a:cubicBezTo>
                  <a:pt x="188225" y="84138"/>
                  <a:pt x="185737" y="81295"/>
                  <a:pt x="185737" y="77788"/>
                </a:cubicBezTo>
                <a:cubicBezTo>
                  <a:pt x="185737" y="74281"/>
                  <a:pt x="188225" y="71438"/>
                  <a:pt x="191294" y="71438"/>
                </a:cubicBezTo>
                <a:close/>
                <a:moveTo>
                  <a:pt x="169069" y="71438"/>
                </a:moveTo>
                <a:cubicBezTo>
                  <a:pt x="172138" y="71438"/>
                  <a:pt x="174626" y="74281"/>
                  <a:pt x="174626" y="77788"/>
                </a:cubicBezTo>
                <a:cubicBezTo>
                  <a:pt x="174626" y="81295"/>
                  <a:pt x="172138" y="84138"/>
                  <a:pt x="169069" y="84138"/>
                </a:cubicBezTo>
                <a:cubicBezTo>
                  <a:pt x="166000" y="84138"/>
                  <a:pt x="163512" y="81295"/>
                  <a:pt x="163512" y="77788"/>
                </a:cubicBezTo>
                <a:cubicBezTo>
                  <a:pt x="163512" y="74281"/>
                  <a:pt x="166000" y="71438"/>
                  <a:pt x="169069" y="71438"/>
                </a:cubicBezTo>
                <a:close/>
                <a:moveTo>
                  <a:pt x="146844" y="71438"/>
                </a:moveTo>
                <a:cubicBezTo>
                  <a:pt x="149913" y="71438"/>
                  <a:pt x="152401" y="74281"/>
                  <a:pt x="152401" y="77788"/>
                </a:cubicBezTo>
                <a:cubicBezTo>
                  <a:pt x="152401" y="81295"/>
                  <a:pt x="149913" y="84138"/>
                  <a:pt x="146844" y="84138"/>
                </a:cubicBezTo>
                <a:cubicBezTo>
                  <a:pt x="143775" y="84138"/>
                  <a:pt x="141287" y="81295"/>
                  <a:pt x="141287" y="77788"/>
                </a:cubicBezTo>
                <a:cubicBezTo>
                  <a:pt x="141287" y="74281"/>
                  <a:pt x="143775" y="71438"/>
                  <a:pt x="146844" y="71438"/>
                </a:cubicBezTo>
                <a:close/>
                <a:moveTo>
                  <a:pt x="102394" y="71438"/>
                </a:moveTo>
                <a:cubicBezTo>
                  <a:pt x="105463" y="71438"/>
                  <a:pt x="107951" y="74281"/>
                  <a:pt x="107951" y="77788"/>
                </a:cubicBezTo>
                <a:cubicBezTo>
                  <a:pt x="107951" y="81295"/>
                  <a:pt x="105463" y="84138"/>
                  <a:pt x="102394" y="84138"/>
                </a:cubicBezTo>
                <a:cubicBezTo>
                  <a:pt x="99325" y="84138"/>
                  <a:pt x="96837" y="81295"/>
                  <a:pt x="96837" y="77788"/>
                </a:cubicBezTo>
                <a:cubicBezTo>
                  <a:pt x="96837" y="74281"/>
                  <a:pt x="99325" y="71438"/>
                  <a:pt x="102394" y="71438"/>
                </a:cubicBezTo>
                <a:close/>
                <a:moveTo>
                  <a:pt x="78582" y="71438"/>
                </a:moveTo>
                <a:cubicBezTo>
                  <a:pt x="81651" y="71438"/>
                  <a:pt x="84139" y="74281"/>
                  <a:pt x="84139" y="77788"/>
                </a:cubicBezTo>
                <a:cubicBezTo>
                  <a:pt x="84139" y="81295"/>
                  <a:pt x="81651" y="84138"/>
                  <a:pt x="78582" y="84138"/>
                </a:cubicBezTo>
                <a:cubicBezTo>
                  <a:pt x="75513" y="84138"/>
                  <a:pt x="73025" y="81295"/>
                  <a:pt x="73025" y="77788"/>
                </a:cubicBezTo>
                <a:cubicBezTo>
                  <a:pt x="73025" y="74281"/>
                  <a:pt x="75513" y="71438"/>
                  <a:pt x="78582" y="71438"/>
                </a:cubicBezTo>
                <a:close/>
                <a:moveTo>
                  <a:pt x="56357" y="71438"/>
                </a:moveTo>
                <a:cubicBezTo>
                  <a:pt x="59426" y="71438"/>
                  <a:pt x="61914" y="74281"/>
                  <a:pt x="61914" y="77788"/>
                </a:cubicBezTo>
                <a:cubicBezTo>
                  <a:pt x="61914" y="81295"/>
                  <a:pt x="59426" y="84138"/>
                  <a:pt x="56357" y="84138"/>
                </a:cubicBezTo>
                <a:cubicBezTo>
                  <a:pt x="53288" y="84138"/>
                  <a:pt x="50800" y="81295"/>
                  <a:pt x="50800" y="77788"/>
                </a:cubicBezTo>
                <a:cubicBezTo>
                  <a:pt x="50800" y="74281"/>
                  <a:pt x="53288" y="71438"/>
                  <a:pt x="56357" y="71438"/>
                </a:cubicBezTo>
                <a:close/>
                <a:moveTo>
                  <a:pt x="270669" y="61913"/>
                </a:moveTo>
                <a:cubicBezTo>
                  <a:pt x="273737" y="61913"/>
                  <a:pt x="276225" y="64046"/>
                  <a:pt x="276225" y="66676"/>
                </a:cubicBezTo>
                <a:cubicBezTo>
                  <a:pt x="276225" y="69307"/>
                  <a:pt x="273737" y="71440"/>
                  <a:pt x="270669" y="71440"/>
                </a:cubicBezTo>
                <a:cubicBezTo>
                  <a:pt x="267600" y="71440"/>
                  <a:pt x="265112" y="69307"/>
                  <a:pt x="265112" y="66676"/>
                </a:cubicBezTo>
                <a:cubicBezTo>
                  <a:pt x="265112" y="64046"/>
                  <a:pt x="267600" y="61913"/>
                  <a:pt x="270669" y="61913"/>
                </a:cubicBezTo>
                <a:close/>
                <a:moveTo>
                  <a:pt x="247650" y="61913"/>
                </a:moveTo>
                <a:cubicBezTo>
                  <a:pt x="251157" y="61913"/>
                  <a:pt x="254000" y="64046"/>
                  <a:pt x="254000" y="66676"/>
                </a:cubicBezTo>
                <a:cubicBezTo>
                  <a:pt x="254000" y="69307"/>
                  <a:pt x="251157" y="71440"/>
                  <a:pt x="247650" y="71440"/>
                </a:cubicBezTo>
                <a:cubicBezTo>
                  <a:pt x="244144" y="71440"/>
                  <a:pt x="241300" y="69307"/>
                  <a:pt x="241300" y="66676"/>
                </a:cubicBezTo>
                <a:cubicBezTo>
                  <a:pt x="241300" y="64046"/>
                  <a:pt x="244144" y="61913"/>
                  <a:pt x="247650" y="61913"/>
                </a:cubicBezTo>
                <a:close/>
                <a:moveTo>
                  <a:pt x="180182" y="61913"/>
                </a:moveTo>
                <a:cubicBezTo>
                  <a:pt x="183250" y="61913"/>
                  <a:pt x="185738" y="64046"/>
                  <a:pt x="185738" y="66676"/>
                </a:cubicBezTo>
                <a:cubicBezTo>
                  <a:pt x="185738" y="69307"/>
                  <a:pt x="183250" y="71440"/>
                  <a:pt x="180182" y="71440"/>
                </a:cubicBezTo>
                <a:cubicBezTo>
                  <a:pt x="177113" y="71440"/>
                  <a:pt x="174625" y="69307"/>
                  <a:pt x="174625" y="66676"/>
                </a:cubicBezTo>
                <a:cubicBezTo>
                  <a:pt x="174625" y="64046"/>
                  <a:pt x="177113" y="61913"/>
                  <a:pt x="180182" y="61913"/>
                </a:cubicBezTo>
                <a:close/>
                <a:moveTo>
                  <a:pt x="157956" y="61913"/>
                </a:moveTo>
                <a:cubicBezTo>
                  <a:pt x="161025" y="61913"/>
                  <a:pt x="163513" y="64046"/>
                  <a:pt x="163513" y="66676"/>
                </a:cubicBezTo>
                <a:cubicBezTo>
                  <a:pt x="163513" y="69307"/>
                  <a:pt x="161025" y="71440"/>
                  <a:pt x="157956" y="71440"/>
                </a:cubicBezTo>
                <a:cubicBezTo>
                  <a:pt x="154888" y="71440"/>
                  <a:pt x="152400" y="69307"/>
                  <a:pt x="152400" y="66676"/>
                </a:cubicBezTo>
                <a:cubicBezTo>
                  <a:pt x="152400" y="64046"/>
                  <a:pt x="154888" y="61913"/>
                  <a:pt x="157956" y="61913"/>
                </a:cubicBezTo>
                <a:close/>
                <a:moveTo>
                  <a:pt x="90487" y="61913"/>
                </a:moveTo>
                <a:cubicBezTo>
                  <a:pt x="93993" y="61913"/>
                  <a:pt x="96837" y="64046"/>
                  <a:pt x="96837" y="66676"/>
                </a:cubicBezTo>
                <a:cubicBezTo>
                  <a:pt x="96837" y="69307"/>
                  <a:pt x="93993" y="71440"/>
                  <a:pt x="90487" y="71440"/>
                </a:cubicBezTo>
                <a:cubicBezTo>
                  <a:pt x="86980" y="71440"/>
                  <a:pt x="84137" y="69307"/>
                  <a:pt x="84137" y="66676"/>
                </a:cubicBezTo>
                <a:cubicBezTo>
                  <a:pt x="84137" y="64046"/>
                  <a:pt x="86980" y="61913"/>
                  <a:pt x="90487" y="61913"/>
                </a:cubicBezTo>
                <a:close/>
                <a:moveTo>
                  <a:pt x="67468" y="61913"/>
                </a:moveTo>
                <a:cubicBezTo>
                  <a:pt x="70537" y="61913"/>
                  <a:pt x="73025" y="64046"/>
                  <a:pt x="73025" y="66676"/>
                </a:cubicBezTo>
                <a:cubicBezTo>
                  <a:pt x="73025" y="69307"/>
                  <a:pt x="70537" y="71440"/>
                  <a:pt x="67468" y="71440"/>
                </a:cubicBezTo>
                <a:cubicBezTo>
                  <a:pt x="64400" y="71440"/>
                  <a:pt x="61912" y="69307"/>
                  <a:pt x="61912" y="66676"/>
                </a:cubicBezTo>
                <a:cubicBezTo>
                  <a:pt x="61912" y="64046"/>
                  <a:pt x="64400" y="61913"/>
                  <a:pt x="67468" y="61913"/>
                </a:cubicBezTo>
                <a:close/>
                <a:moveTo>
                  <a:pt x="281782" y="49213"/>
                </a:moveTo>
                <a:cubicBezTo>
                  <a:pt x="284851" y="49213"/>
                  <a:pt x="287339" y="52056"/>
                  <a:pt x="287339" y="55563"/>
                </a:cubicBezTo>
                <a:cubicBezTo>
                  <a:pt x="287339" y="59070"/>
                  <a:pt x="284851" y="61913"/>
                  <a:pt x="281782" y="61913"/>
                </a:cubicBezTo>
                <a:cubicBezTo>
                  <a:pt x="278713" y="61913"/>
                  <a:pt x="276225" y="59070"/>
                  <a:pt x="276225" y="55563"/>
                </a:cubicBezTo>
                <a:cubicBezTo>
                  <a:pt x="276225" y="52056"/>
                  <a:pt x="278713" y="49213"/>
                  <a:pt x="281782" y="49213"/>
                </a:cubicBezTo>
                <a:close/>
                <a:moveTo>
                  <a:pt x="259557" y="49213"/>
                </a:moveTo>
                <a:cubicBezTo>
                  <a:pt x="262626" y="49213"/>
                  <a:pt x="265114" y="52056"/>
                  <a:pt x="265114" y="55563"/>
                </a:cubicBezTo>
                <a:cubicBezTo>
                  <a:pt x="265114" y="59070"/>
                  <a:pt x="262626" y="61913"/>
                  <a:pt x="259557" y="61913"/>
                </a:cubicBezTo>
                <a:cubicBezTo>
                  <a:pt x="256488" y="61913"/>
                  <a:pt x="254000" y="59070"/>
                  <a:pt x="254000" y="55563"/>
                </a:cubicBezTo>
                <a:cubicBezTo>
                  <a:pt x="254000" y="52056"/>
                  <a:pt x="256488" y="49213"/>
                  <a:pt x="259557" y="49213"/>
                </a:cubicBezTo>
                <a:close/>
                <a:moveTo>
                  <a:pt x="236539" y="49213"/>
                </a:moveTo>
                <a:cubicBezTo>
                  <a:pt x="239169" y="49213"/>
                  <a:pt x="241302" y="52056"/>
                  <a:pt x="241302" y="55563"/>
                </a:cubicBezTo>
                <a:cubicBezTo>
                  <a:pt x="241302" y="59069"/>
                  <a:pt x="239169" y="61913"/>
                  <a:pt x="236539" y="61913"/>
                </a:cubicBezTo>
                <a:cubicBezTo>
                  <a:pt x="233908" y="61913"/>
                  <a:pt x="231775" y="59069"/>
                  <a:pt x="231775" y="55563"/>
                </a:cubicBezTo>
                <a:cubicBezTo>
                  <a:pt x="231775" y="52056"/>
                  <a:pt x="233908" y="49213"/>
                  <a:pt x="236539" y="49213"/>
                </a:cubicBezTo>
                <a:close/>
                <a:moveTo>
                  <a:pt x="191294" y="49213"/>
                </a:moveTo>
                <a:cubicBezTo>
                  <a:pt x="194363" y="49213"/>
                  <a:pt x="196851" y="52056"/>
                  <a:pt x="196851" y="55563"/>
                </a:cubicBezTo>
                <a:cubicBezTo>
                  <a:pt x="196851" y="59070"/>
                  <a:pt x="194363" y="61913"/>
                  <a:pt x="191294" y="61913"/>
                </a:cubicBezTo>
                <a:cubicBezTo>
                  <a:pt x="188225" y="61913"/>
                  <a:pt x="185737" y="59070"/>
                  <a:pt x="185737" y="55563"/>
                </a:cubicBezTo>
                <a:cubicBezTo>
                  <a:pt x="185737" y="52056"/>
                  <a:pt x="188225" y="49213"/>
                  <a:pt x="191294" y="49213"/>
                </a:cubicBezTo>
                <a:close/>
                <a:moveTo>
                  <a:pt x="169069" y="49213"/>
                </a:moveTo>
                <a:cubicBezTo>
                  <a:pt x="172138" y="49213"/>
                  <a:pt x="174626" y="52056"/>
                  <a:pt x="174626" y="55563"/>
                </a:cubicBezTo>
                <a:cubicBezTo>
                  <a:pt x="174626" y="59070"/>
                  <a:pt x="172138" y="61913"/>
                  <a:pt x="169069" y="61913"/>
                </a:cubicBezTo>
                <a:cubicBezTo>
                  <a:pt x="166000" y="61913"/>
                  <a:pt x="163512" y="59070"/>
                  <a:pt x="163512" y="55563"/>
                </a:cubicBezTo>
                <a:cubicBezTo>
                  <a:pt x="163512" y="52056"/>
                  <a:pt x="166000" y="49213"/>
                  <a:pt x="169069" y="49213"/>
                </a:cubicBezTo>
                <a:close/>
                <a:moveTo>
                  <a:pt x="146844" y="49213"/>
                </a:moveTo>
                <a:cubicBezTo>
                  <a:pt x="149913" y="49213"/>
                  <a:pt x="152401" y="52056"/>
                  <a:pt x="152401" y="55563"/>
                </a:cubicBezTo>
                <a:cubicBezTo>
                  <a:pt x="152401" y="59070"/>
                  <a:pt x="149913" y="61913"/>
                  <a:pt x="146844" y="61913"/>
                </a:cubicBezTo>
                <a:cubicBezTo>
                  <a:pt x="143775" y="61913"/>
                  <a:pt x="141287" y="59070"/>
                  <a:pt x="141287" y="55563"/>
                </a:cubicBezTo>
                <a:cubicBezTo>
                  <a:pt x="141287" y="52056"/>
                  <a:pt x="143775" y="49213"/>
                  <a:pt x="146844" y="49213"/>
                </a:cubicBezTo>
                <a:close/>
                <a:moveTo>
                  <a:pt x="102394" y="49213"/>
                </a:moveTo>
                <a:cubicBezTo>
                  <a:pt x="105463" y="49213"/>
                  <a:pt x="107951" y="52056"/>
                  <a:pt x="107951" y="55563"/>
                </a:cubicBezTo>
                <a:cubicBezTo>
                  <a:pt x="107951" y="59070"/>
                  <a:pt x="105463" y="61913"/>
                  <a:pt x="102394" y="61913"/>
                </a:cubicBezTo>
                <a:cubicBezTo>
                  <a:pt x="99325" y="61913"/>
                  <a:pt x="96837" y="59070"/>
                  <a:pt x="96837" y="55563"/>
                </a:cubicBezTo>
                <a:cubicBezTo>
                  <a:pt x="96837" y="52056"/>
                  <a:pt x="99325" y="49213"/>
                  <a:pt x="102394" y="49213"/>
                </a:cubicBezTo>
                <a:close/>
                <a:moveTo>
                  <a:pt x="78582" y="49213"/>
                </a:moveTo>
                <a:cubicBezTo>
                  <a:pt x="81651" y="49213"/>
                  <a:pt x="84139" y="52056"/>
                  <a:pt x="84139" y="55563"/>
                </a:cubicBezTo>
                <a:cubicBezTo>
                  <a:pt x="84139" y="59070"/>
                  <a:pt x="81651" y="61913"/>
                  <a:pt x="78582" y="61913"/>
                </a:cubicBezTo>
                <a:cubicBezTo>
                  <a:pt x="75513" y="61913"/>
                  <a:pt x="73025" y="59070"/>
                  <a:pt x="73025" y="55563"/>
                </a:cubicBezTo>
                <a:cubicBezTo>
                  <a:pt x="73025" y="52056"/>
                  <a:pt x="75513" y="49213"/>
                  <a:pt x="78582" y="49213"/>
                </a:cubicBezTo>
                <a:close/>
                <a:moveTo>
                  <a:pt x="56357" y="49213"/>
                </a:moveTo>
                <a:cubicBezTo>
                  <a:pt x="59426" y="49213"/>
                  <a:pt x="61914" y="52056"/>
                  <a:pt x="61914" y="55563"/>
                </a:cubicBezTo>
                <a:cubicBezTo>
                  <a:pt x="61914" y="59070"/>
                  <a:pt x="59426" y="61913"/>
                  <a:pt x="56357" y="61913"/>
                </a:cubicBezTo>
                <a:cubicBezTo>
                  <a:pt x="53288" y="61913"/>
                  <a:pt x="50800" y="59070"/>
                  <a:pt x="50800" y="55563"/>
                </a:cubicBezTo>
                <a:cubicBezTo>
                  <a:pt x="50800" y="52056"/>
                  <a:pt x="53288" y="49213"/>
                  <a:pt x="56357" y="49213"/>
                </a:cubicBezTo>
                <a:close/>
                <a:moveTo>
                  <a:pt x="315119" y="39688"/>
                </a:moveTo>
                <a:cubicBezTo>
                  <a:pt x="318187" y="39688"/>
                  <a:pt x="320675" y="41821"/>
                  <a:pt x="320675" y="44451"/>
                </a:cubicBezTo>
                <a:cubicBezTo>
                  <a:pt x="320675" y="47082"/>
                  <a:pt x="318187" y="49215"/>
                  <a:pt x="315119" y="49215"/>
                </a:cubicBezTo>
                <a:cubicBezTo>
                  <a:pt x="312050" y="49215"/>
                  <a:pt x="309562" y="47082"/>
                  <a:pt x="309562" y="44451"/>
                </a:cubicBezTo>
                <a:cubicBezTo>
                  <a:pt x="309562" y="41821"/>
                  <a:pt x="312050" y="39688"/>
                  <a:pt x="315119" y="39688"/>
                </a:cubicBezTo>
                <a:close/>
                <a:moveTo>
                  <a:pt x="292894" y="39688"/>
                </a:moveTo>
                <a:cubicBezTo>
                  <a:pt x="295962" y="39688"/>
                  <a:pt x="298450" y="41821"/>
                  <a:pt x="298450" y="44451"/>
                </a:cubicBezTo>
                <a:cubicBezTo>
                  <a:pt x="298450" y="47082"/>
                  <a:pt x="295962" y="49215"/>
                  <a:pt x="292894" y="49215"/>
                </a:cubicBezTo>
                <a:cubicBezTo>
                  <a:pt x="289825" y="49215"/>
                  <a:pt x="287337" y="47082"/>
                  <a:pt x="287337" y="44451"/>
                </a:cubicBezTo>
                <a:cubicBezTo>
                  <a:pt x="287337" y="41821"/>
                  <a:pt x="289825" y="39688"/>
                  <a:pt x="292894" y="39688"/>
                </a:cubicBezTo>
                <a:close/>
                <a:moveTo>
                  <a:pt x="225425" y="39688"/>
                </a:moveTo>
                <a:cubicBezTo>
                  <a:pt x="228932" y="39688"/>
                  <a:pt x="231775" y="41821"/>
                  <a:pt x="231775" y="44451"/>
                </a:cubicBezTo>
                <a:cubicBezTo>
                  <a:pt x="231775" y="47082"/>
                  <a:pt x="228932" y="49215"/>
                  <a:pt x="225425" y="49215"/>
                </a:cubicBezTo>
                <a:cubicBezTo>
                  <a:pt x="221919" y="49215"/>
                  <a:pt x="219075" y="47082"/>
                  <a:pt x="219075" y="44451"/>
                </a:cubicBezTo>
                <a:cubicBezTo>
                  <a:pt x="219075" y="41821"/>
                  <a:pt x="221919" y="39688"/>
                  <a:pt x="225425" y="39688"/>
                </a:cubicBezTo>
                <a:close/>
                <a:moveTo>
                  <a:pt x="202407" y="39688"/>
                </a:moveTo>
                <a:cubicBezTo>
                  <a:pt x="205475" y="39688"/>
                  <a:pt x="207963" y="41821"/>
                  <a:pt x="207963" y="44451"/>
                </a:cubicBezTo>
                <a:cubicBezTo>
                  <a:pt x="207963" y="47082"/>
                  <a:pt x="205475" y="49215"/>
                  <a:pt x="202407" y="49215"/>
                </a:cubicBezTo>
                <a:cubicBezTo>
                  <a:pt x="199338" y="49215"/>
                  <a:pt x="196850" y="47082"/>
                  <a:pt x="196850" y="44451"/>
                </a:cubicBezTo>
                <a:cubicBezTo>
                  <a:pt x="196850" y="41821"/>
                  <a:pt x="199338" y="39688"/>
                  <a:pt x="202407" y="39688"/>
                </a:cubicBezTo>
                <a:close/>
                <a:moveTo>
                  <a:pt x="135731" y="39688"/>
                </a:moveTo>
                <a:cubicBezTo>
                  <a:pt x="138800" y="39688"/>
                  <a:pt x="141288" y="41821"/>
                  <a:pt x="141288" y="44451"/>
                </a:cubicBezTo>
                <a:cubicBezTo>
                  <a:pt x="141288" y="47082"/>
                  <a:pt x="138800" y="49215"/>
                  <a:pt x="135731" y="49215"/>
                </a:cubicBezTo>
                <a:cubicBezTo>
                  <a:pt x="132663" y="49215"/>
                  <a:pt x="130175" y="47082"/>
                  <a:pt x="130175" y="44451"/>
                </a:cubicBezTo>
                <a:cubicBezTo>
                  <a:pt x="130175" y="41821"/>
                  <a:pt x="132663" y="39688"/>
                  <a:pt x="135731" y="39688"/>
                </a:cubicBezTo>
                <a:close/>
                <a:moveTo>
                  <a:pt x="113506" y="39688"/>
                </a:moveTo>
                <a:cubicBezTo>
                  <a:pt x="116575" y="39688"/>
                  <a:pt x="119063" y="41821"/>
                  <a:pt x="119063" y="44451"/>
                </a:cubicBezTo>
                <a:cubicBezTo>
                  <a:pt x="119063" y="47082"/>
                  <a:pt x="116575" y="49215"/>
                  <a:pt x="113506" y="49215"/>
                </a:cubicBezTo>
                <a:cubicBezTo>
                  <a:pt x="110438" y="49215"/>
                  <a:pt x="107950" y="47082"/>
                  <a:pt x="107950" y="44451"/>
                </a:cubicBezTo>
                <a:cubicBezTo>
                  <a:pt x="107950" y="41821"/>
                  <a:pt x="110438" y="39688"/>
                  <a:pt x="113506" y="39688"/>
                </a:cubicBezTo>
                <a:close/>
                <a:moveTo>
                  <a:pt x="45243" y="39688"/>
                </a:moveTo>
                <a:cubicBezTo>
                  <a:pt x="48312" y="39688"/>
                  <a:pt x="50800" y="41821"/>
                  <a:pt x="50800" y="44451"/>
                </a:cubicBezTo>
                <a:cubicBezTo>
                  <a:pt x="50800" y="47082"/>
                  <a:pt x="48312" y="49215"/>
                  <a:pt x="45243" y="49215"/>
                </a:cubicBezTo>
                <a:cubicBezTo>
                  <a:pt x="42175" y="49215"/>
                  <a:pt x="39687" y="47082"/>
                  <a:pt x="39687" y="44451"/>
                </a:cubicBezTo>
                <a:cubicBezTo>
                  <a:pt x="39687" y="41821"/>
                  <a:pt x="42175" y="39688"/>
                  <a:pt x="45243" y="39688"/>
                </a:cubicBezTo>
                <a:close/>
                <a:moveTo>
                  <a:pt x="23018" y="39688"/>
                </a:moveTo>
                <a:cubicBezTo>
                  <a:pt x="26087" y="39688"/>
                  <a:pt x="28575" y="41821"/>
                  <a:pt x="28575" y="44451"/>
                </a:cubicBezTo>
                <a:cubicBezTo>
                  <a:pt x="28575" y="47082"/>
                  <a:pt x="26087" y="49215"/>
                  <a:pt x="23018" y="49215"/>
                </a:cubicBezTo>
                <a:cubicBezTo>
                  <a:pt x="19950" y="49215"/>
                  <a:pt x="17462" y="47082"/>
                  <a:pt x="17462" y="44451"/>
                </a:cubicBezTo>
                <a:cubicBezTo>
                  <a:pt x="17462" y="41821"/>
                  <a:pt x="19950" y="39688"/>
                  <a:pt x="23018" y="39688"/>
                </a:cubicBezTo>
                <a:close/>
                <a:moveTo>
                  <a:pt x="304007" y="26988"/>
                </a:moveTo>
                <a:cubicBezTo>
                  <a:pt x="307076" y="26988"/>
                  <a:pt x="309564" y="29831"/>
                  <a:pt x="309564" y="33338"/>
                </a:cubicBezTo>
                <a:cubicBezTo>
                  <a:pt x="309564" y="36845"/>
                  <a:pt x="307076" y="39688"/>
                  <a:pt x="304007" y="39688"/>
                </a:cubicBezTo>
                <a:cubicBezTo>
                  <a:pt x="300938" y="39688"/>
                  <a:pt x="298450" y="36845"/>
                  <a:pt x="298450" y="33338"/>
                </a:cubicBezTo>
                <a:cubicBezTo>
                  <a:pt x="298450" y="29831"/>
                  <a:pt x="300938" y="26988"/>
                  <a:pt x="304007" y="26988"/>
                </a:cubicBezTo>
                <a:close/>
                <a:moveTo>
                  <a:pt x="281782" y="26988"/>
                </a:moveTo>
                <a:cubicBezTo>
                  <a:pt x="284851" y="26988"/>
                  <a:pt x="287339" y="29831"/>
                  <a:pt x="287339" y="33338"/>
                </a:cubicBezTo>
                <a:cubicBezTo>
                  <a:pt x="287339" y="36845"/>
                  <a:pt x="284851" y="39688"/>
                  <a:pt x="281782" y="39688"/>
                </a:cubicBezTo>
                <a:cubicBezTo>
                  <a:pt x="278713" y="39688"/>
                  <a:pt x="276225" y="36845"/>
                  <a:pt x="276225" y="33338"/>
                </a:cubicBezTo>
                <a:cubicBezTo>
                  <a:pt x="276225" y="29831"/>
                  <a:pt x="278713" y="26988"/>
                  <a:pt x="281782" y="26988"/>
                </a:cubicBezTo>
                <a:close/>
                <a:moveTo>
                  <a:pt x="236539" y="26988"/>
                </a:moveTo>
                <a:cubicBezTo>
                  <a:pt x="239169" y="26988"/>
                  <a:pt x="241302" y="29831"/>
                  <a:pt x="241302" y="33338"/>
                </a:cubicBezTo>
                <a:cubicBezTo>
                  <a:pt x="241302" y="36844"/>
                  <a:pt x="239169" y="39688"/>
                  <a:pt x="236539" y="39688"/>
                </a:cubicBezTo>
                <a:cubicBezTo>
                  <a:pt x="233908" y="39688"/>
                  <a:pt x="231775" y="36844"/>
                  <a:pt x="231775" y="33338"/>
                </a:cubicBezTo>
                <a:cubicBezTo>
                  <a:pt x="231775" y="29831"/>
                  <a:pt x="233908" y="26988"/>
                  <a:pt x="236539" y="26988"/>
                </a:cubicBezTo>
                <a:close/>
                <a:moveTo>
                  <a:pt x="213519" y="26988"/>
                </a:moveTo>
                <a:cubicBezTo>
                  <a:pt x="216588" y="26988"/>
                  <a:pt x="219076" y="29831"/>
                  <a:pt x="219076" y="33338"/>
                </a:cubicBezTo>
                <a:cubicBezTo>
                  <a:pt x="219076" y="36845"/>
                  <a:pt x="216588" y="39688"/>
                  <a:pt x="213519" y="39688"/>
                </a:cubicBezTo>
                <a:cubicBezTo>
                  <a:pt x="210450" y="39688"/>
                  <a:pt x="207962" y="36845"/>
                  <a:pt x="207962" y="33338"/>
                </a:cubicBezTo>
                <a:cubicBezTo>
                  <a:pt x="207962" y="29831"/>
                  <a:pt x="210450" y="26988"/>
                  <a:pt x="213519" y="26988"/>
                </a:cubicBezTo>
                <a:close/>
                <a:moveTo>
                  <a:pt x="191294" y="26988"/>
                </a:moveTo>
                <a:cubicBezTo>
                  <a:pt x="194363" y="26988"/>
                  <a:pt x="196851" y="29831"/>
                  <a:pt x="196851" y="33338"/>
                </a:cubicBezTo>
                <a:cubicBezTo>
                  <a:pt x="196851" y="36845"/>
                  <a:pt x="194363" y="39688"/>
                  <a:pt x="191294" y="39688"/>
                </a:cubicBezTo>
                <a:cubicBezTo>
                  <a:pt x="188225" y="39688"/>
                  <a:pt x="185737" y="36845"/>
                  <a:pt x="185737" y="33338"/>
                </a:cubicBezTo>
                <a:cubicBezTo>
                  <a:pt x="185737" y="29831"/>
                  <a:pt x="188225" y="26988"/>
                  <a:pt x="191294" y="26988"/>
                </a:cubicBezTo>
                <a:close/>
                <a:moveTo>
                  <a:pt x="146844" y="26988"/>
                </a:moveTo>
                <a:cubicBezTo>
                  <a:pt x="149913" y="26988"/>
                  <a:pt x="152401" y="29831"/>
                  <a:pt x="152401" y="33338"/>
                </a:cubicBezTo>
                <a:cubicBezTo>
                  <a:pt x="152401" y="36845"/>
                  <a:pt x="149913" y="39688"/>
                  <a:pt x="146844" y="39688"/>
                </a:cubicBezTo>
                <a:cubicBezTo>
                  <a:pt x="143775" y="39688"/>
                  <a:pt x="141287" y="36845"/>
                  <a:pt x="141287" y="33338"/>
                </a:cubicBezTo>
                <a:cubicBezTo>
                  <a:pt x="141287" y="29831"/>
                  <a:pt x="143775" y="26988"/>
                  <a:pt x="146844" y="26988"/>
                </a:cubicBezTo>
                <a:close/>
                <a:moveTo>
                  <a:pt x="124619" y="26988"/>
                </a:moveTo>
                <a:cubicBezTo>
                  <a:pt x="127688" y="26988"/>
                  <a:pt x="130176" y="29831"/>
                  <a:pt x="130176" y="33338"/>
                </a:cubicBezTo>
                <a:cubicBezTo>
                  <a:pt x="130176" y="36845"/>
                  <a:pt x="127688" y="39688"/>
                  <a:pt x="124619" y="39688"/>
                </a:cubicBezTo>
                <a:cubicBezTo>
                  <a:pt x="121550" y="39688"/>
                  <a:pt x="119062" y="36845"/>
                  <a:pt x="119062" y="33338"/>
                </a:cubicBezTo>
                <a:cubicBezTo>
                  <a:pt x="119062" y="29831"/>
                  <a:pt x="121550" y="26988"/>
                  <a:pt x="124619" y="26988"/>
                </a:cubicBezTo>
                <a:close/>
                <a:moveTo>
                  <a:pt x="102394" y="26988"/>
                </a:moveTo>
                <a:cubicBezTo>
                  <a:pt x="105463" y="26988"/>
                  <a:pt x="107951" y="29831"/>
                  <a:pt x="107951" y="33338"/>
                </a:cubicBezTo>
                <a:cubicBezTo>
                  <a:pt x="107951" y="36845"/>
                  <a:pt x="105463" y="39688"/>
                  <a:pt x="102394" y="39688"/>
                </a:cubicBezTo>
                <a:cubicBezTo>
                  <a:pt x="99325" y="39688"/>
                  <a:pt x="96837" y="36845"/>
                  <a:pt x="96837" y="33338"/>
                </a:cubicBezTo>
                <a:cubicBezTo>
                  <a:pt x="96837" y="29831"/>
                  <a:pt x="99325" y="26988"/>
                  <a:pt x="102394" y="26988"/>
                </a:cubicBezTo>
                <a:close/>
                <a:moveTo>
                  <a:pt x="56357" y="26988"/>
                </a:moveTo>
                <a:cubicBezTo>
                  <a:pt x="59426" y="26988"/>
                  <a:pt x="61914" y="29831"/>
                  <a:pt x="61914" y="33338"/>
                </a:cubicBezTo>
                <a:cubicBezTo>
                  <a:pt x="61914" y="36845"/>
                  <a:pt x="59426" y="39688"/>
                  <a:pt x="56357" y="39688"/>
                </a:cubicBezTo>
                <a:cubicBezTo>
                  <a:pt x="53288" y="39688"/>
                  <a:pt x="50800" y="36845"/>
                  <a:pt x="50800" y="33338"/>
                </a:cubicBezTo>
                <a:cubicBezTo>
                  <a:pt x="50800" y="29831"/>
                  <a:pt x="53288" y="26988"/>
                  <a:pt x="56357" y="26988"/>
                </a:cubicBezTo>
                <a:close/>
                <a:moveTo>
                  <a:pt x="34132" y="26988"/>
                </a:moveTo>
                <a:cubicBezTo>
                  <a:pt x="37201" y="26988"/>
                  <a:pt x="39689" y="29831"/>
                  <a:pt x="39689" y="33338"/>
                </a:cubicBezTo>
                <a:cubicBezTo>
                  <a:pt x="39689" y="36845"/>
                  <a:pt x="37201" y="39688"/>
                  <a:pt x="34132" y="39688"/>
                </a:cubicBezTo>
                <a:cubicBezTo>
                  <a:pt x="31063" y="39688"/>
                  <a:pt x="28575" y="36845"/>
                  <a:pt x="28575" y="33338"/>
                </a:cubicBezTo>
                <a:cubicBezTo>
                  <a:pt x="28575" y="29831"/>
                  <a:pt x="31063" y="26988"/>
                  <a:pt x="34132" y="26988"/>
                </a:cubicBezTo>
                <a:close/>
                <a:moveTo>
                  <a:pt x="315119" y="17463"/>
                </a:moveTo>
                <a:cubicBezTo>
                  <a:pt x="318187" y="17463"/>
                  <a:pt x="320675" y="19596"/>
                  <a:pt x="320675" y="22226"/>
                </a:cubicBezTo>
                <a:cubicBezTo>
                  <a:pt x="320675" y="24857"/>
                  <a:pt x="318187" y="26990"/>
                  <a:pt x="315119" y="26990"/>
                </a:cubicBezTo>
                <a:cubicBezTo>
                  <a:pt x="312050" y="26990"/>
                  <a:pt x="309562" y="24857"/>
                  <a:pt x="309562" y="22226"/>
                </a:cubicBezTo>
                <a:cubicBezTo>
                  <a:pt x="309562" y="19596"/>
                  <a:pt x="312050" y="17463"/>
                  <a:pt x="315119" y="17463"/>
                </a:cubicBezTo>
                <a:close/>
                <a:moveTo>
                  <a:pt x="292894" y="17463"/>
                </a:moveTo>
                <a:cubicBezTo>
                  <a:pt x="295962" y="17463"/>
                  <a:pt x="298450" y="19596"/>
                  <a:pt x="298450" y="22226"/>
                </a:cubicBezTo>
                <a:cubicBezTo>
                  <a:pt x="298450" y="24857"/>
                  <a:pt x="295962" y="26990"/>
                  <a:pt x="292894" y="26990"/>
                </a:cubicBezTo>
                <a:cubicBezTo>
                  <a:pt x="289825" y="26990"/>
                  <a:pt x="287337" y="24857"/>
                  <a:pt x="287337" y="22226"/>
                </a:cubicBezTo>
                <a:cubicBezTo>
                  <a:pt x="287337" y="19596"/>
                  <a:pt x="289825" y="17463"/>
                  <a:pt x="292894" y="17463"/>
                </a:cubicBezTo>
                <a:close/>
                <a:moveTo>
                  <a:pt x="225425" y="17463"/>
                </a:moveTo>
                <a:cubicBezTo>
                  <a:pt x="228932" y="17463"/>
                  <a:pt x="231775" y="19596"/>
                  <a:pt x="231775" y="22226"/>
                </a:cubicBezTo>
                <a:cubicBezTo>
                  <a:pt x="231775" y="24857"/>
                  <a:pt x="228932" y="26990"/>
                  <a:pt x="225425" y="26990"/>
                </a:cubicBezTo>
                <a:cubicBezTo>
                  <a:pt x="221919" y="26990"/>
                  <a:pt x="219075" y="24857"/>
                  <a:pt x="219075" y="22226"/>
                </a:cubicBezTo>
                <a:cubicBezTo>
                  <a:pt x="219075" y="19596"/>
                  <a:pt x="221919" y="17463"/>
                  <a:pt x="225425" y="17463"/>
                </a:cubicBezTo>
                <a:close/>
                <a:moveTo>
                  <a:pt x="202407" y="17463"/>
                </a:moveTo>
                <a:cubicBezTo>
                  <a:pt x="205475" y="17463"/>
                  <a:pt x="207963" y="19596"/>
                  <a:pt x="207963" y="22226"/>
                </a:cubicBezTo>
                <a:cubicBezTo>
                  <a:pt x="207963" y="24857"/>
                  <a:pt x="205475" y="26990"/>
                  <a:pt x="202407" y="26990"/>
                </a:cubicBezTo>
                <a:cubicBezTo>
                  <a:pt x="199338" y="26990"/>
                  <a:pt x="196850" y="24857"/>
                  <a:pt x="196850" y="22226"/>
                </a:cubicBezTo>
                <a:cubicBezTo>
                  <a:pt x="196850" y="19596"/>
                  <a:pt x="199338" y="17463"/>
                  <a:pt x="202407" y="17463"/>
                </a:cubicBezTo>
                <a:close/>
                <a:moveTo>
                  <a:pt x="135731" y="17463"/>
                </a:moveTo>
                <a:cubicBezTo>
                  <a:pt x="138800" y="17463"/>
                  <a:pt x="141288" y="19596"/>
                  <a:pt x="141288" y="22226"/>
                </a:cubicBezTo>
                <a:cubicBezTo>
                  <a:pt x="141288" y="24857"/>
                  <a:pt x="138800" y="26990"/>
                  <a:pt x="135731" y="26990"/>
                </a:cubicBezTo>
                <a:cubicBezTo>
                  <a:pt x="132663" y="26990"/>
                  <a:pt x="130175" y="24857"/>
                  <a:pt x="130175" y="22226"/>
                </a:cubicBezTo>
                <a:cubicBezTo>
                  <a:pt x="130175" y="19596"/>
                  <a:pt x="132663" y="17463"/>
                  <a:pt x="135731" y="17463"/>
                </a:cubicBezTo>
                <a:close/>
                <a:moveTo>
                  <a:pt x="113506" y="17463"/>
                </a:moveTo>
                <a:cubicBezTo>
                  <a:pt x="116575" y="17463"/>
                  <a:pt x="119063" y="19596"/>
                  <a:pt x="119063" y="22226"/>
                </a:cubicBezTo>
                <a:cubicBezTo>
                  <a:pt x="119063" y="24857"/>
                  <a:pt x="116575" y="26990"/>
                  <a:pt x="113506" y="26990"/>
                </a:cubicBezTo>
                <a:cubicBezTo>
                  <a:pt x="110438" y="26990"/>
                  <a:pt x="107950" y="24857"/>
                  <a:pt x="107950" y="22226"/>
                </a:cubicBezTo>
                <a:cubicBezTo>
                  <a:pt x="107950" y="19596"/>
                  <a:pt x="110438" y="17463"/>
                  <a:pt x="113506" y="17463"/>
                </a:cubicBezTo>
                <a:close/>
                <a:moveTo>
                  <a:pt x="45243" y="17463"/>
                </a:moveTo>
                <a:cubicBezTo>
                  <a:pt x="48312" y="17463"/>
                  <a:pt x="50800" y="19596"/>
                  <a:pt x="50800" y="22226"/>
                </a:cubicBezTo>
                <a:cubicBezTo>
                  <a:pt x="50800" y="24857"/>
                  <a:pt x="48312" y="26990"/>
                  <a:pt x="45243" y="26990"/>
                </a:cubicBezTo>
                <a:cubicBezTo>
                  <a:pt x="42175" y="26990"/>
                  <a:pt x="39687" y="24857"/>
                  <a:pt x="39687" y="22226"/>
                </a:cubicBezTo>
                <a:cubicBezTo>
                  <a:pt x="39687" y="19596"/>
                  <a:pt x="42175" y="17463"/>
                  <a:pt x="45243" y="17463"/>
                </a:cubicBezTo>
                <a:close/>
                <a:moveTo>
                  <a:pt x="23018" y="17463"/>
                </a:moveTo>
                <a:cubicBezTo>
                  <a:pt x="26087" y="17463"/>
                  <a:pt x="28575" y="19596"/>
                  <a:pt x="28575" y="22226"/>
                </a:cubicBezTo>
                <a:cubicBezTo>
                  <a:pt x="28575" y="24857"/>
                  <a:pt x="26087" y="26990"/>
                  <a:pt x="23018" y="26990"/>
                </a:cubicBezTo>
                <a:cubicBezTo>
                  <a:pt x="19950" y="26990"/>
                  <a:pt x="17462" y="24857"/>
                  <a:pt x="17462" y="22226"/>
                </a:cubicBezTo>
                <a:cubicBezTo>
                  <a:pt x="17462" y="19596"/>
                  <a:pt x="19950" y="17463"/>
                  <a:pt x="23018" y="17463"/>
                </a:cubicBezTo>
                <a:close/>
                <a:moveTo>
                  <a:pt x="17956" y="11113"/>
                </a:moveTo>
                <a:cubicBezTo>
                  <a:pt x="17956" y="13750"/>
                  <a:pt x="15328" y="16387"/>
                  <a:pt x="12700" y="16387"/>
                </a:cubicBezTo>
                <a:cubicBezTo>
                  <a:pt x="12700" y="16387"/>
                  <a:pt x="12700" y="16387"/>
                  <a:pt x="12700" y="26934"/>
                </a:cubicBezTo>
                <a:cubicBezTo>
                  <a:pt x="15328" y="26934"/>
                  <a:pt x="17956" y="29571"/>
                  <a:pt x="17956" y="33526"/>
                </a:cubicBezTo>
                <a:cubicBezTo>
                  <a:pt x="17956" y="36163"/>
                  <a:pt x="15328" y="38800"/>
                  <a:pt x="12700" y="38800"/>
                </a:cubicBezTo>
                <a:cubicBezTo>
                  <a:pt x="12700" y="38800"/>
                  <a:pt x="12700" y="38800"/>
                  <a:pt x="12700" y="88901"/>
                </a:cubicBezTo>
                <a:cubicBezTo>
                  <a:pt x="12700" y="88901"/>
                  <a:pt x="12700" y="88901"/>
                  <a:pt x="62633" y="88901"/>
                </a:cubicBezTo>
                <a:cubicBezTo>
                  <a:pt x="62633" y="86264"/>
                  <a:pt x="65261" y="83627"/>
                  <a:pt x="67889" y="83627"/>
                </a:cubicBezTo>
                <a:cubicBezTo>
                  <a:pt x="71831" y="83627"/>
                  <a:pt x="73145" y="86264"/>
                  <a:pt x="73145" y="88901"/>
                </a:cubicBezTo>
                <a:cubicBezTo>
                  <a:pt x="73145" y="88901"/>
                  <a:pt x="73145" y="88901"/>
                  <a:pt x="84971" y="88901"/>
                </a:cubicBezTo>
                <a:cubicBezTo>
                  <a:pt x="84971" y="86264"/>
                  <a:pt x="87599" y="83627"/>
                  <a:pt x="90227" y="83627"/>
                </a:cubicBezTo>
                <a:cubicBezTo>
                  <a:pt x="94169" y="83627"/>
                  <a:pt x="96797" y="86264"/>
                  <a:pt x="96797" y="88901"/>
                </a:cubicBezTo>
                <a:cubicBezTo>
                  <a:pt x="96797" y="88901"/>
                  <a:pt x="96797" y="88901"/>
                  <a:pt x="151987" y="88901"/>
                </a:cubicBezTo>
                <a:cubicBezTo>
                  <a:pt x="151987" y="86264"/>
                  <a:pt x="154615" y="83627"/>
                  <a:pt x="157243" y="83627"/>
                </a:cubicBezTo>
                <a:cubicBezTo>
                  <a:pt x="161185" y="83627"/>
                  <a:pt x="163813" y="86264"/>
                  <a:pt x="163813" y="88901"/>
                </a:cubicBezTo>
                <a:cubicBezTo>
                  <a:pt x="163813" y="88901"/>
                  <a:pt x="163813" y="88901"/>
                  <a:pt x="174325" y="88901"/>
                </a:cubicBezTo>
                <a:cubicBezTo>
                  <a:pt x="174325" y="86264"/>
                  <a:pt x="176953" y="83627"/>
                  <a:pt x="180895" y="83627"/>
                </a:cubicBezTo>
                <a:cubicBezTo>
                  <a:pt x="183523" y="83627"/>
                  <a:pt x="186151" y="86264"/>
                  <a:pt x="186151" y="88901"/>
                </a:cubicBezTo>
                <a:cubicBezTo>
                  <a:pt x="186151" y="88901"/>
                  <a:pt x="186151" y="88901"/>
                  <a:pt x="241341" y="88901"/>
                </a:cubicBezTo>
                <a:cubicBezTo>
                  <a:pt x="241341" y="86264"/>
                  <a:pt x="243969" y="83627"/>
                  <a:pt x="247911" y="83627"/>
                </a:cubicBezTo>
                <a:cubicBezTo>
                  <a:pt x="250539" y="83627"/>
                  <a:pt x="253167" y="86264"/>
                  <a:pt x="253167" y="88901"/>
                </a:cubicBezTo>
                <a:cubicBezTo>
                  <a:pt x="253167" y="88901"/>
                  <a:pt x="253167" y="88901"/>
                  <a:pt x="264993" y="88901"/>
                </a:cubicBezTo>
                <a:cubicBezTo>
                  <a:pt x="264993" y="86264"/>
                  <a:pt x="266307" y="83627"/>
                  <a:pt x="270249" y="83627"/>
                </a:cubicBezTo>
                <a:cubicBezTo>
                  <a:pt x="272877" y="83627"/>
                  <a:pt x="275505" y="86264"/>
                  <a:pt x="275505" y="88901"/>
                </a:cubicBezTo>
                <a:cubicBezTo>
                  <a:pt x="275505" y="88901"/>
                  <a:pt x="275505" y="88901"/>
                  <a:pt x="325438" y="88901"/>
                </a:cubicBezTo>
                <a:cubicBezTo>
                  <a:pt x="325438" y="88901"/>
                  <a:pt x="325438" y="88901"/>
                  <a:pt x="325438" y="38800"/>
                </a:cubicBezTo>
                <a:cubicBezTo>
                  <a:pt x="322810" y="38800"/>
                  <a:pt x="320182" y="36163"/>
                  <a:pt x="320182" y="33526"/>
                </a:cubicBezTo>
                <a:cubicBezTo>
                  <a:pt x="320182" y="29571"/>
                  <a:pt x="322810" y="26934"/>
                  <a:pt x="325438" y="26934"/>
                </a:cubicBezTo>
                <a:lnTo>
                  <a:pt x="325438" y="16387"/>
                </a:lnTo>
                <a:cubicBezTo>
                  <a:pt x="322810" y="16387"/>
                  <a:pt x="320182" y="13750"/>
                  <a:pt x="320182" y="11113"/>
                </a:cubicBezTo>
                <a:cubicBezTo>
                  <a:pt x="320182" y="11113"/>
                  <a:pt x="320182" y="11113"/>
                  <a:pt x="309670" y="11113"/>
                </a:cubicBezTo>
                <a:cubicBezTo>
                  <a:pt x="309670" y="13750"/>
                  <a:pt x="307042" y="16387"/>
                  <a:pt x="303100" y="16387"/>
                </a:cubicBezTo>
                <a:cubicBezTo>
                  <a:pt x="300472" y="16387"/>
                  <a:pt x="297844" y="13750"/>
                  <a:pt x="297844" y="11113"/>
                </a:cubicBezTo>
                <a:cubicBezTo>
                  <a:pt x="297844" y="11113"/>
                  <a:pt x="297844" y="11113"/>
                  <a:pt x="287331" y="11113"/>
                </a:cubicBezTo>
                <a:cubicBezTo>
                  <a:pt x="287331" y="13750"/>
                  <a:pt x="284703" y="16387"/>
                  <a:pt x="280761" y="16387"/>
                </a:cubicBezTo>
                <a:cubicBezTo>
                  <a:pt x="278133" y="16387"/>
                  <a:pt x="275505" y="13750"/>
                  <a:pt x="275505" y="11113"/>
                </a:cubicBezTo>
                <a:cubicBezTo>
                  <a:pt x="275505" y="11113"/>
                  <a:pt x="275505" y="11113"/>
                  <a:pt x="241341" y="11113"/>
                </a:cubicBezTo>
                <a:cubicBezTo>
                  <a:pt x="241341" y="13750"/>
                  <a:pt x="240026" y="16387"/>
                  <a:pt x="236084" y="16387"/>
                </a:cubicBezTo>
                <a:cubicBezTo>
                  <a:pt x="233456" y="16387"/>
                  <a:pt x="230828" y="13750"/>
                  <a:pt x="230828" y="11113"/>
                </a:cubicBezTo>
                <a:cubicBezTo>
                  <a:pt x="230828" y="11113"/>
                  <a:pt x="230828" y="11113"/>
                  <a:pt x="219002" y="11113"/>
                </a:cubicBezTo>
                <a:cubicBezTo>
                  <a:pt x="219002" y="13750"/>
                  <a:pt x="216374" y="16387"/>
                  <a:pt x="213746" y="16387"/>
                </a:cubicBezTo>
                <a:cubicBezTo>
                  <a:pt x="211118" y="16387"/>
                  <a:pt x="208490" y="13750"/>
                  <a:pt x="208490" y="11113"/>
                </a:cubicBezTo>
                <a:cubicBezTo>
                  <a:pt x="208490" y="11113"/>
                  <a:pt x="208490" y="11113"/>
                  <a:pt x="196664" y="11113"/>
                </a:cubicBezTo>
                <a:cubicBezTo>
                  <a:pt x="196664" y="13750"/>
                  <a:pt x="194036" y="16387"/>
                  <a:pt x="191408" y="16387"/>
                </a:cubicBezTo>
                <a:cubicBezTo>
                  <a:pt x="188780" y="16387"/>
                  <a:pt x="186151" y="13750"/>
                  <a:pt x="186151" y="11113"/>
                </a:cubicBezTo>
                <a:cubicBezTo>
                  <a:pt x="186151" y="11113"/>
                  <a:pt x="186151" y="11113"/>
                  <a:pt x="151987" y="11113"/>
                </a:cubicBezTo>
                <a:cubicBezTo>
                  <a:pt x="151987" y="13750"/>
                  <a:pt x="149358" y="16387"/>
                  <a:pt x="146730" y="16387"/>
                </a:cubicBezTo>
                <a:cubicBezTo>
                  <a:pt x="144102" y="16387"/>
                  <a:pt x="141474" y="13750"/>
                  <a:pt x="141474" y="11113"/>
                </a:cubicBezTo>
                <a:cubicBezTo>
                  <a:pt x="141474" y="11113"/>
                  <a:pt x="141474" y="11113"/>
                  <a:pt x="129648" y="11113"/>
                </a:cubicBezTo>
                <a:cubicBezTo>
                  <a:pt x="129648" y="13750"/>
                  <a:pt x="127020" y="16387"/>
                  <a:pt x="124392" y="16387"/>
                </a:cubicBezTo>
                <a:cubicBezTo>
                  <a:pt x="121764" y="16387"/>
                  <a:pt x="119136" y="13750"/>
                  <a:pt x="119136" y="11113"/>
                </a:cubicBezTo>
                <a:cubicBezTo>
                  <a:pt x="119136" y="11113"/>
                  <a:pt x="119136" y="11113"/>
                  <a:pt x="107310" y="11113"/>
                </a:cubicBezTo>
                <a:cubicBezTo>
                  <a:pt x="107310" y="13750"/>
                  <a:pt x="104682" y="16387"/>
                  <a:pt x="102054" y="16387"/>
                </a:cubicBezTo>
                <a:cubicBezTo>
                  <a:pt x="98112" y="16387"/>
                  <a:pt x="96797" y="13750"/>
                  <a:pt x="96797" y="11113"/>
                </a:cubicBezTo>
                <a:cubicBezTo>
                  <a:pt x="96797" y="11113"/>
                  <a:pt x="96797" y="11113"/>
                  <a:pt x="62633" y="11113"/>
                </a:cubicBezTo>
                <a:cubicBezTo>
                  <a:pt x="62633" y="13750"/>
                  <a:pt x="60005" y="16387"/>
                  <a:pt x="57377" y="16387"/>
                </a:cubicBezTo>
                <a:cubicBezTo>
                  <a:pt x="53435" y="16387"/>
                  <a:pt x="50807" y="13750"/>
                  <a:pt x="50807" y="11113"/>
                </a:cubicBezTo>
                <a:cubicBezTo>
                  <a:pt x="50807" y="11113"/>
                  <a:pt x="50807" y="11113"/>
                  <a:pt x="40294" y="11113"/>
                </a:cubicBezTo>
                <a:cubicBezTo>
                  <a:pt x="40294" y="13750"/>
                  <a:pt x="37666" y="16387"/>
                  <a:pt x="35038" y="16387"/>
                </a:cubicBezTo>
                <a:cubicBezTo>
                  <a:pt x="31096" y="16387"/>
                  <a:pt x="28468" y="13750"/>
                  <a:pt x="28468" y="11113"/>
                </a:cubicBezTo>
                <a:cubicBezTo>
                  <a:pt x="28468" y="11113"/>
                  <a:pt x="28468" y="11113"/>
                  <a:pt x="17956" y="11113"/>
                </a:cubicBezTo>
                <a:close/>
                <a:moveTo>
                  <a:pt x="0" y="0"/>
                </a:moveTo>
                <a:lnTo>
                  <a:pt x="338138" y="0"/>
                </a:lnTo>
                <a:lnTo>
                  <a:pt x="338138" y="101600"/>
                </a:lnTo>
                <a:lnTo>
                  <a:pt x="309563" y="101600"/>
                </a:lnTo>
                <a:lnTo>
                  <a:pt x="309563" y="279400"/>
                </a:lnTo>
                <a:lnTo>
                  <a:pt x="298451" y="279400"/>
                </a:lnTo>
                <a:lnTo>
                  <a:pt x="298451" y="101600"/>
                </a:lnTo>
                <a:lnTo>
                  <a:pt x="34925" y="101600"/>
                </a:lnTo>
                <a:lnTo>
                  <a:pt x="34925" y="279400"/>
                </a:lnTo>
                <a:lnTo>
                  <a:pt x="22225" y="279400"/>
                </a:lnTo>
                <a:lnTo>
                  <a:pt x="22225" y="101600"/>
                </a:lnTo>
                <a:lnTo>
                  <a:pt x="0" y="101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/>
            <a:endParaRPr lang="zh-CN" altLang="en-US" sz="2400">
              <a:solidFill>
                <a:srgbClr val="FFFFFF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2" name="ïşḻïďê-文本框 20"/>
          <p:cNvSpPr txBox="1"/>
          <p:nvPr/>
        </p:nvSpPr>
        <p:spPr>
          <a:xfrm>
            <a:off x="3698406" y="2165031"/>
            <a:ext cx="96372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1865" dirty="0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关键词</a:t>
            </a:r>
          </a:p>
        </p:txBody>
      </p:sp>
      <p:sp>
        <p:nvSpPr>
          <p:cNvPr id="13" name="ïşḻïďê-文本框 21"/>
          <p:cNvSpPr txBox="1"/>
          <p:nvPr/>
        </p:nvSpPr>
        <p:spPr>
          <a:xfrm>
            <a:off x="5584358" y="2165031"/>
            <a:ext cx="96372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186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关键词</a:t>
            </a:r>
          </a:p>
        </p:txBody>
      </p:sp>
      <p:sp>
        <p:nvSpPr>
          <p:cNvPr id="7" name="ïşḻïďê-TextBox 14"/>
          <p:cNvSpPr txBox="1"/>
          <p:nvPr/>
        </p:nvSpPr>
        <p:spPr>
          <a:xfrm>
            <a:off x="7784934" y="3329718"/>
            <a:ext cx="199830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1865" b="1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替换图示中的图标</a:t>
            </a:r>
          </a:p>
        </p:txBody>
      </p:sp>
      <p:sp>
        <p:nvSpPr>
          <p:cNvPr id="45" name="MH_Entry_1">
            <a:hlinkClick r:id="rId7" action="ppaction://hlinksldjump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72656" y="213343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135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" y="112425"/>
            <a:ext cx="907271" cy="897180"/>
          </a:xfrm>
          <a:prstGeom prst="rect">
            <a:avLst/>
          </a:prstGeom>
        </p:spPr>
      </p:pic>
      <p:sp>
        <p:nvSpPr>
          <p:cNvPr id="47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1155" y="611067"/>
            <a:ext cx="2555875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  <p:sp>
        <p:nvSpPr>
          <p:cNvPr id="48" name="Shape 980"/>
          <p:cNvSpPr/>
          <p:nvPr/>
        </p:nvSpPr>
        <p:spPr>
          <a:xfrm>
            <a:off x="338891" y="375664"/>
            <a:ext cx="600813" cy="57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7" grpId="0"/>
      <p:bldP spid="45" grpId="0"/>
      <p:bldP spid="47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1ide-Trapezoid 2"/>
          <p:cNvSpPr/>
          <p:nvPr/>
        </p:nvSpPr>
        <p:spPr>
          <a:xfrm>
            <a:off x="1" y="4383007"/>
            <a:ext cx="12192000" cy="1762077"/>
          </a:xfrm>
          <a:prstGeom prst="trapezoid">
            <a:avLst>
              <a:gd name="adj" fmla="val 9966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7" name="iS1ide-Snip Single Corner Rectangle 26"/>
          <p:cNvSpPr/>
          <p:nvPr/>
        </p:nvSpPr>
        <p:spPr>
          <a:xfrm>
            <a:off x="4669153" y="1917131"/>
            <a:ext cx="2853695" cy="3161995"/>
          </a:xfrm>
          <a:prstGeom prst="snip1Rect">
            <a:avLst>
              <a:gd name="adj" fmla="val 29383"/>
            </a:avLst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31" name="iS1ide-Straight Connector 30"/>
          <p:cNvCxnSpPr/>
          <p:nvPr/>
        </p:nvCxnSpPr>
        <p:spPr>
          <a:xfrm>
            <a:off x="5015964" y="2290920"/>
            <a:ext cx="21600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S1ide-文本框 447"/>
          <p:cNvSpPr txBox="1"/>
          <p:nvPr/>
        </p:nvSpPr>
        <p:spPr bwMode="auto">
          <a:xfrm>
            <a:off x="5015964" y="2231161"/>
            <a:ext cx="2160075" cy="251912"/>
          </a:xfrm>
          <a:prstGeom prst="rect">
            <a:avLst/>
          </a:prstGeom>
        </p:spPr>
        <p:txBody>
          <a:bodyPr wrap="none" lIns="0" tIns="0" rIns="0" bIns="0" anchor="ctr">
            <a:normAutofit fontScale="77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>
              <a:defRPr/>
            </a:pPr>
            <a:r>
              <a:rPr lang="zh-CN" altLang="en-US" sz="2485" b="1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33" name="iS1ide-文本框 448"/>
          <p:cNvSpPr txBox="1"/>
          <p:nvPr/>
        </p:nvSpPr>
        <p:spPr bwMode="auto">
          <a:xfrm>
            <a:off x="5015963" y="2605549"/>
            <a:ext cx="2160077" cy="910575"/>
          </a:xfrm>
          <a:prstGeom prst="rect">
            <a:avLst/>
          </a:prstGeom>
        </p:spPr>
        <p:txBody>
          <a:bodyPr wrap="square" lIns="0" tIns="0" rIns="0" bIns="0" anchor="ctr">
            <a:normAutofit fontScale="925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此部分内容作为文字排版占位显示（建议使用主题字体）</a:t>
            </a:r>
            <a:b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如需更改请在（设置形状格式）菜单下（文本选项）中调整</a:t>
            </a:r>
          </a:p>
        </p:txBody>
      </p:sp>
      <p:sp>
        <p:nvSpPr>
          <p:cNvPr id="34" name="iS1ide-文本框 449"/>
          <p:cNvSpPr txBox="1"/>
          <p:nvPr/>
        </p:nvSpPr>
        <p:spPr bwMode="auto">
          <a:xfrm>
            <a:off x="5015963" y="3386004"/>
            <a:ext cx="1786911" cy="566675"/>
          </a:xfrm>
          <a:prstGeom prst="rect">
            <a:avLst/>
          </a:prstGeom>
        </p:spPr>
        <p:txBody>
          <a:bodyPr wrap="square" lIns="0" tIns="0" rIns="0" bIns="0" anchor="ctr">
            <a:normAutofit fontScale="77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>
              <a:defRPr/>
            </a:pPr>
            <a:r>
              <a:rPr lang="en-US" altLang="ko-KR" sz="1865" dirty="0">
                <a:solidFill>
                  <a:srgbClr val="FFFFFF"/>
                </a:solidFill>
                <a:latin typeface="Calibri" panose="020F0502020204030204"/>
                <a:ea typeface="Malgun Gothic" panose="020B0503020000020004" pitchFamily="34" charset="-127"/>
              </a:rPr>
              <a:t>Stylish templates can be a valuable aid to creative professionals.</a:t>
            </a:r>
          </a:p>
        </p:txBody>
      </p:sp>
      <p:sp>
        <p:nvSpPr>
          <p:cNvPr id="35" name="iS1ide-文本框 450"/>
          <p:cNvSpPr txBox="1"/>
          <p:nvPr/>
        </p:nvSpPr>
        <p:spPr bwMode="auto">
          <a:xfrm>
            <a:off x="5015964" y="1916533"/>
            <a:ext cx="2160075" cy="251912"/>
          </a:xfrm>
          <a:prstGeom prst="rect">
            <a:avLst/>
          </a:prstGeom>
        </p:spPr>
        <p:txBody>
          <a:bodyPr wrap="square" lIns="0" tIns="0" rIns="0" bIns="0" anchor="ctr">
            <a:normAutofit fontScale="77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>
              <a:defRPr/>
            </a:pPr>
            <a:r>
              <a:rPr lang="en-US" sz="2485" b="1" dirty="0">
                <a:solidFill>
                  <a:srgbClr val="3E2A78"/>
                </a:solidFill>
                <a:latin typeface="Calibri" panose="020F0502020204030204"/>
              </a:rPr>
              <a:t>Step 02</a:t>
            </a:r>
          </a:p>
        </p:txBody>
      </p:sp>
      <p:sp>
        <p:nvSpPr>
          <p:cNvPr id="29" name="iS1ide-Rectangle 28"/>
          <p:cNvSpPr/>
          <p:nvPr/>
        </p:nvSpPr>
        <p:spPr>
          <a:xfrm>
            <a:off x="4669154" y="4955944"/>
            <a:ext cx="2853695" cy="123181"/>
          </a:xfrm>
          <a:prstGeom prst="rect">
            <a:avLst/>
          </a:prstGeom>
          <a:solidFill>
            <a:schemeClr val="accent1"/>
          </a:solidFill>
          <a:ln w="3175">
            <a:noFill/>
            <a:prstDash val="solid"/>
            <a:round/>
          </a:ln>
          <a:effectLst/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30" name="iS1ide-Freeform 29"/>
          <p:cNvSpPr/>
          <p:nvPr/>
        </p:nvSpPr>
        <p:spPr bwMode="auto">
          <a:xfrm>
            <a:off x="6802875" y="1917131"/>
            <a:ext cx="719975" cy="719975"/>
          </a:xfrm>
          <a:custGeom>
            <a:avLst/>
            <a:gdLst>
              <a:gd name="T0" fmla="*/ 608 w 608"/>
              <a:gd name="T1" fmla="*/ 0 h 608"/>
              <a:gd name="T2" fmla="*/ 0 w 608"/>
              <a:gd name="T3" fmla="*/ 0 h 608"/>
              <a:gd name="T4" fmla="*/ 608 w 608"/>
              <a:gd name="T5" fmla="*/ 608 h 608"/>
              <a:gd name="T6" fmla="*/ 608 w 608"/>
              <a:gd name="T7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8" h="608">
                <a:moveTo>
                  <a:pt x="608" y="0"/>
                </a:moveTo>
                <a:lnTo>
                  <a:pt x="0" y="0"/>
                </a:lnTo>
                <a:lnTo>
                  <a:pt x="608" y="608"/>
                </a:lnTo>
                <a:lnTo>
                  <a:pt x="608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  <a:prstDash val="solid"/>
            <a:round/>
          </a:ln>
          <a:effectLst/>
        </p:spPr>
        <p:txBody>
          <a:bodyPr vert="horz" wrap="square" lIns="162560" tIns="81280" rIns="162560" bIns="81280" anchor="t" anchorCtr="0" compatLnSpc="1">
            <a:normAutofit/>
          </a:bodyPr>
          <a:lstStyle/>
          <a:p>
            <a:pPr algn="r" defTabSz="609600"/>
            <a:r>
              <a:rPr lang="en-US" altLang="zh-CN" sz="2665" b="1" dirty="0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2</a:t>
            </a:r>
          </a:p>
        </p:txBody>
      </p:sp>
      <p:sp>
        <p:nvSpPr>
          <p:cNvPr id="24" name="iS1ide-Snip Single Corner Rectangle 23"/>
          <p:cNvSpPr/>
          <p:nvPr/>
        </p:nvSpPr>
        <p:spPr>
          <a:xfrm>
            <a:off x="1356785" y="1917131"/>
            <a:ext cx="2853695" cy="3161995"/>
          </a:xfrm>
          <a:prstGeom prst="snip1Rect">
            <a:avLst>
              <a:gd name="adj" fmla="val 29383"/>
            </a:avLst>
          </a:prstGeom>
          <a:solidFill>
            <a:schemeClr val="bg1"/>
          </a:solidFill>
          <a:ln w="31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" name="iS1ide-Rectangle 24"/>
          <p:cNvSpPr/>
          <p:nvPr/>
        </p:nvSpPr>
        <p:spPr>
          <a:xfrm>
            <a:off x="1356786" y="4955944"/>
            <a:ext cx="2853695" cy="12318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3175">
            <a:noFill/>
            <a:prstDash val="solid"/>
            <a:round/>
          </a:ln>
          <a:effectLst/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6" name="iS1ide-Freeform 25"/>
          <p:cNvSpPr/>
          <p:nvPr/>
        </p:nvSpPr>
        <p:spPr bwMode="auto">
          <a:xfrm>
            <a:off x="3490507" y="1917131"/>
            <a:ext cx="719975" cy="719975"/>
          </a:xfrm>
          <a:custGeom>
            <a:avLst/>
            <a:gdLst>
              <a:gd name="T0" fmla="*/ 608 w 608"/>
              <a:gd name="T1" fmla="*/ 0 h 608"/>
              <a:gd name="T2" fmla="*/ 0 w 608"/>
              <a:gd name="T3" fmla="*/ 0 h 608"/>
              <a:gd name="T4" fmla="*/ 608 w 608"/>
              <a:gd name="T5" fmla="*/ 608 h 608"/>
              <a:gd name="T6" fmla="*/ 608 w 608"/>
              <a:gd name="T7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8" h="608">
                <a:moveTo>
                  <a:pt x="608" y="0"/>
                </a:moveTo>
                <a:lnTo>
                  <a:pt x="0" y="0"/>
                </a:lnTo>
                <a:lnTo>
                  <a:pt x="608" y="608"/>
                </a:lnTo>
                <a:lnTo>
                  <a:pt x="608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3175">
            <a:noFill/>
            <a:prstDash val="solid"/>
            <a:round/>
          </a:ln>
          <a:effectLst/>
        </p:spPr>
        <p:txBody>
          <a:bodyPr vert="horz" wrap="square" lIns="162560" tIns="81280" rIns="162560" bIns="81280" anchor="t" anchorCtr="0" compatLnSpc="1">
            <a:normAutofit/>
          </a:bodyPr>
          <a:lstStyle/>
          <a:p>
            <a:pPr algn="r" defTabSz="609600"/>
            <a:r>
              <a:rPr lang="en-US" altLang="ko-KR" sz="2665" b="1">
                <a:solidFill>
                  <a:srgbClr val="FFFFFF"/>
                </a:solidFill>
                <a:latin typeface="Calibri" panose="020F0502020204030204"/>
                <a:ea typeface="Malgun Gothic" panose="020B0503020000020004" pitchFamily="34" charset="-127"/>
              </a:rPr>
              <a:t>1</a:t>
            </a:r>
            <a:endParaRPr lang="en-US" altLang="ko-KR" sz="2665" b="1" dirty="0">
              <a:solidFill>
                <a:srgbClr val="FFFFFF"/>
              </a:solidFill>
              <a:latin typeface="Calibri" panose="020F0502020204030204"/>
              <a:ea typeface="Malgun Gothic" panose="020B0503020000020004" pitchFamily="34" charset="-127"/>
            </a:endParaRPr>
          </a:p>
        </p:txBody>
      </p:sp>
      <p:cxnSp>
        <p:nvCxnSpPr>
          <p:cNvPr id="19" name="iS1ide-Straight Connector 18"/>
          <p:cNvCxnSpPr/>
          <p:nvPr/>
        </p:nvCxnSpPr>
        <p:spPr>
          <a:xfrm>
            <a:off x="1703596" y="2290920"/>
            <a:ext cx="21600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1ide-文本框 431"/>
          <p:cNvSpPr txBox="1"/>
          <p:nvPr/>
        </p:nvSpPr>
        <p:spPr bwMode="auto">
          <a:xfrm>
            <a:off x="1703596" y="2231160"/>
            <a:ext cx="2160075" cy="251912"/>
          </a:xfrm>
          <a:prstGeom prst="rect">
            <a:avLst/>
          </a:prstGeom>
        </p:spPr>
        <p:txBody>
          <a:bodyPr wrap="none" lIns="0" tIns="0" rIns="0" bIns="0" anchor="ctr">
            <a:normAutofit fontScale="77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>
              <a:defRPr/>
            </a:pPr>
            <a:r>
              <a:rPr lang="zh-CN" altLang="en-US" sz="2485" b="1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1" name="iS1ide-文本框 432"/>
          <p:cNvSpPr txBox="1"/>
          <p:nvPr/>
        </p:nvSpPr>
        <p:spPr bwMode="auto">
          <a:xfrm>
            <a:off x="1703595" y="2605549"/>
            <a:ext cx="2160077" cy="910575"/>
          </a:xfrm>
          <a:prstGeom prst="rect">
            <a:avLst/>
          </a:prstGeom>
        </p:spPr>
        <p:txBody>
          <a:bodyPr wrap="square" lIns="0" tIns="0" rIns="0" bIns="0" anchor="ctr">
            <a:normAutofit fontScale="925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此部分内容作为文字排版占位显示（建议使用主题字体）</a:t>
            </a:r>
            <a:b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如需更改请在（设置形状格式）菜单下（文本选项）中调整</a:t>
            </a:r>
          </a:p>
        </p:txBody>
      </p:sp>
      <p:sp>
        <p:nvSpPr>
          <p:cNvPr id="22" name="iS1ide-文本框 433"/>
          <p:cNvSpPr txBox="1"/>
          <p:nvPr/>
        </p:nvSpPr>
        <p:spPr bwMode="auto">
          <a:xfrm>
            <a:off x="1703595" y="3386004"/>
            <a:ext cx="1786911" cy="566675"/>
          </a:xfrm>
          <a:prstGeom prst="rect">
            <a:avLst/>
          </a:prstGeom>
        </p:spPr>
        <p:txBody>
          <a:bodyPr wrap="square" lIns="0" tIns="0" rIns="0" bIns="0" anchor="ctr">
            <a:normAutofit fontScale="77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>
              <a:defRPr/>
            </a:pPr>
            <a:r>
              <a:rPr lang="en-US" altLang="ko-KR" sz="1865">
                <a:solidFill>
                  <a:srgbClr val="FFFFFF"/>
                </a:solidFill>
                <a:latin typeface="Calibri" panose="020F0502020204030204"/>
                <a:ea typeface="Malgun Gothic" panose="020B0503020000020004" pitchFamily="34" charset="-127"/>
              </a:rPr>
              <a:t>Stylish templates can be a valuable aid to creative professionals.</a:t>
            </a:r>
          </a:p>
        </p:txBody>
      </p:sp>
      <p:sp>
        <p:nvSpPr>
          <p:cNvPr id="23" name="iS1ide-文本框 434"/>
          <p:cNvSpPr txBox="1"/>
          <p:nvPr/>
        </p:nvSpPr>
        <p:spPr bwMode="auto">
          <a:xfrm>
            <a:off x="1703596" y="1916533"/>
            <a:ext cx="2160075" cy="251912"/>
          </a:xfrm>
          <a:prstGeom prst="rect">
            <a:avLst/>
          </a:prstGeom>
        </p:spPr>
        <p:txBody>
          <a:bodyPr wrap="square" lIns="0" tIns="0" rIns="0" bIns="0" anchor="ctr">
            <a:normAutofit fontScale="77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>
              <a:defRPr/>
            </a:pPr>
            <a:r>
              <a:rPr lang="en-US" sz="2485" b="1" dirty="0">
                <a:solidFill>
                  <a:srgbClr val="3E2A78"/>
                </a:solidFill>
                <a:latin typeface="Calibri" panose="020F0502020204030204"/>
              </a:rPr>
              <a:t>Step 01</a:t>
            </a:r>
          </a:p>
        </p:txBody>
      </p:sp>
      <p:sp>
        <p:nvSpPr>
          <p:cNvPr id="14" name="iS1ide-Snip Single Corner Rectangle 13"/>
          <p:cNvSpPr/>
          <p:nvPr/>
        </p:nvSpPr>
        <p:spPr>
          <a:xfrm>
            <a:off x="7981521" y="1917131"/>
            <a:ext cx="2853695" cy="3161995"/>
          </a:xfrm>
          <a:prstGeom prst="snip1Rect">
            <a:avLst>
              <a:gd name="adj" fmla="val 29383"/>
            </a:avLst>
          </a:prstGeom>
          <a:solidFill>
            <a:schemeClr val="bg1"/>
          </a:solidFill>
          <a:ln w="31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" name="iS1ide-Rectangle 14"/>
          <p:cNvSpPr/>
          <p:nvPr/>
        </p:nvSpPr>
        <p:spPr>
          <a:xfrm>
            <a:off x="7981522" y="4955944"/>
            <a:ext cx="2853695" cy="12318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3175">
            <a:noFill/>
            <a:prstDash val="solid"/>
            <a:round/>
          </a:ln>
          <a:effectLst/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16" name="iS1ide-Freeform 15"/>
          <p:cNvSpPr/>
          <p:nvPr/>
        </p:nvSpPr>
        <p:spPr bwMode="auto">
          <a:xfrm>
            <a:off x="10115243" y="1917131"/>
            <a:ext cx="719975" cy="719975"/>
          </a:xfrm>
          <a:custGeom>
            <a:avLst/>
            <a:gdLst>
              <a:gd name="T0" fmla="*/ 608 w 608"/>
              <a:gd name="T1" fmla="*/ 0 h 608"/>
              <a:gd name="T2" fmla="*/ 0 w 608"/>
              <a:gd name="T3" fmla="*/ 0 h 608"/>
              <a:gd name="T4" fmla="*/ 608 w 608"/>
              <a:gd name="T5" fmla="*/ 608 h 608"/>
              <a:gd name="T6" fmla="*/ 608 w 608"/>
              <a:gd name="T7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8" h="608">
                <a:moveTo>
                  <a:pt x="608" y="0"/>
                </a:moveTo>
                <a:lnTo>
                  <a:pt x="0" y="0"/>
                </a:lnTo>
                <a:lnTo>
                  <a:pt x="608" y="608"/>
                </a:lnTo>
                <a:lnTo>
                  <a:pt x="608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3175">
            <a:noFill/>
            <a:prstDash val="solid"/>
            <a:round/>
          </a:ln>
          <a:effectLst/>
        </p:spPr>
        <p:txBody>
          <a:bodyPr vert="horz" wrap="square" lIns="162560" tIns="81280" rIns="162560" bIns="81280" anchor="t" anchorCtr="0" compatLnSpc="1">
            <a:normAutofit/>
          </a:bodyPr>
          <a:lstStyle/>
          <a:p>
            <a:pPr algn="r" defTabSz="609600"/>
            <a:r>
              <a:rPr lang="en-US" altLang="ko-KR" sz="2665" b="1" dirty="0">
                <a:solidFill>
                  <a:srgbClr val="FFFFFF"/>
                </a:solidFill>
                <a:latin typeface="Calibri" panose="020F0502020204030204"/>
                <a:ea typeface="Malgun Gothic" panose="020B0503020000020004" pitchFamily="34" charset="-127"/>
              </a:rPr>
              <a:t>1</a:t>
            </a:r>
          </a:p>
        </p:txBody>
      </p:sp>
      <p:cxnSp>
        <p:nvCxnSpPr>
          <p:cNvPr id="9" name="iS1ide-Straight Connector 8"/>
          <p:cNvCxnSpPr/>
          <p:nvPr/>
        </p:nvCxnSpPr>
        <p:spPr>
          <a:xfrm>
            <a:off x="8328332" y="2290920"/>
            <a:ext cx="21600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1ide-文本框 458"/>
          <p:cNvSpPr txBox="1"/>
          <p:nvPr/>
        </p:nvSpPr>
        <p:spPr bwMode="auto">
          <a:xfrm>
            <a:off x="8328332" y="2231161"/>
            <a:ext cx="2160075" cy="251912"/>
          </a:xfrm>
          <a:prstGeom prst="rect">
            <a:avLst/>
          </a:prstGeom>
        </p:spPr>
        <p:txBody>
          <a:bodyPr wrap="none" lIns="0" tIns="0" rIns="0" bIns="0" anchor="ctr">
            <a:normAutofit fontScale="77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>
              <a:defRPr/>
            </a:pPr>
            <a:r>
              <a:rPr lang="zh-CN" altLang="en-US" sz="2485" b="1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11" name="iS1ide-文本框 459"/>
          <p:cNvSpPr txBox="1"/>
          <p:nvPr/>
        </p:nvSpPr>
        <p:spPr bwMode="auto">
          <a:xfrm>
            <a:off x="8328331" y="2605549"/>
            <a:ext cx="2160077" cy="910575"/>
          </a:xfrm>
          <a:prstGeom prst="rect">
            <a:avLst/>
          </a:prstGeom>
        </p:spPr>
        <p:txBody>
          <a:bodyPr wrap="square" lIns="0" tIns="0" rIns="0" bIns="0" anchor="ctr">
            <a:normAutofit fontScale="925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此部分内容作为文字排版占位显示（建议使用主题字体）</a:t>
            </a:r>
            <a:b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如需更改请在（设置形状格式）菜单下（文本选项）中调整</a:t>
            </a:r>
          </a:p>
        </p:txBody>
      </p:sp>
      <p:sp>
        <p:nvSpPr>
          <p:cNvPr id="12" name="iS1ide-文本框 460"/>
          <p:cNvSpPr txBox="1"/>
          <p:nvPr/>
        </p:nvSpPr>
        <p:spPr bwMode="auto">
          <a:xfrm>
            <a:off x="8328331" y="3386004"/>
            <a:ext cx="1786911" cy="566675"/>
          </a:xfrm>
          <a:prstGeom prst="rect">
            <a:avLst/>
          </a:prstGeom>
        </p:spPr>
        <p:txBody>
          <a:bodyPr wrap="square" lIns="0" tIns="0" rIns="0" bIns="0" anchor="ctr">
            <a:normAutofit fontScale="77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>
              <a:defRPr/>
            </a:pPr>
            <a:r>
              <a:rPr lang="en-US" altLang="ko-KR" sz="1865">
                <a:solidFill>
                  <a:srgbClr val="FFFFFF"/>
                </a:solidFill>
                <a:latin typeface="Calibri" panose="020F0502020204030204"/>
                <a:ea typeface="Malgun Gothic" panose="020B0503020000020004" pitchFamily="34" charset="-127"/>
              </a:rPr>
              <a:t>Stylish templates can be a valuable aid to creative professionals.</a:t>
            </a:r>
          </a:p>
        </p:txBody>
      </p:sp>
      <p:sp>
        <p:nvSpPr>
          <p:cNvPr id="13" name="iS1ide-文本框 461"/>
          <p:cNvSpPr txBox="1"/>
          <p:nvPr/>
        </p:nvSpPr>
        <p:spPr bwMode="auto">
          <a:xfrm>
            <a:off x="8328332" y="1916533"/>
            <a:ext cx="2160075" cy="251912"/>
          </a:xfrm>
          <a:prstGeom prst="rect">
            <a:avLst/>
          </a:prstGeom>
        </p:spPr>
        <p:txBody>
          <a:bodyPr wrap="square" lIns="0" tIns="0" rIns="0" bIns="0" anchor="ctr">
            <a:normAutofit fontScale="77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>
              <a:defRPr/>
            </a:pPr>
            <a:r>
              <a:rPr lang="en-US" sz="2485" b="1" dirty="0">
                <a:solidFill>
                  <a:srgbClr val="3E2A78"/>
                </a:solidFill>
                <a:latin typeface="Calibri" panose="020F0502020204030204"/>
              </a:rPr>
              <a:t>Step 03</a:t>
            </a:r>
          </a:p>
        </p:txBody>
      </p:sp>
      <p:sp>
        <p:nvSpPr>
          <p:cNvPr id="47" name="MH_Entry_1">
            <a:hlinkClick r:id="rId6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2656" y="213343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135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" y="112425"/>
            <a:ext cx="907271" cy="897180"/>
          </a:xfrm>
          <a:prstGeom prst="rect">
            <a:avLst/>
          </a:prstGeom>
        </p:spPr>
      </p:pic>
      <p:sp>
        <p:nvSpPr>
          <p:cNvPr id="49" name="矩形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155" y="611067"/>
            <a:ext cx="2555875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  <p:sp>
        <p:nvSpPr>
          <p:cNvPr id="50" name="Shape 980"/>
          <p:cNvSpPr/>
          <p:nvPr/>
        </p:nvSpPr>
        <p:spPr>
          <a:xfrm>
            <a:off x="338891" y="375664"/>
            <a:ext cx="600813" cy="57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32" grpId="0"/>
      <p:bldP spid="33" grpId="0"/>
      <p:bldP spid="34" grpId="0"/>
      <p:bldP spid="35" grpId="0"/>
      <p:bldP spid="29" grpId="0" animBg="1"/>
      <p:bldP spid="30" grpId="0" animBg="1"/>
      <p:bldP spid="24" grpId="0" animBg="1"/>
      <p:bldP spid="25" grpId="0" animBg="1"/>
      <p:bldP spid="26" grpId="0" animBg="1"/>
      <p:bldP spid="20" grpId="0"/>
      <p:bldP spid="21" grpId="0"/>
      <p:bldP spid="22" grpId="0"/>
      <p:bldP spid="23" grpId="0"/>
      <p:bldP spid="14" grpId="0" animBg="1"/>
      <p:bldP spid="15" grpId="0" animBg="1"/>
      <p:bldP spid="16" grpId="0" animBg="1"/>
      <p:bldP spid="10" grpId="0"/>
      <p:bldP spid="11" grpId="0"/>
      <p:bldP spid="12" grpId="0"/>
      <p:bldP spid="13" grpId="0"/>
      <p:bldP spid="47" grpId="0"/>
      <p:bldP spid="49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îṣļîḑé-TextBox 38"/>
          <p:cNvSpPr txBox="1"/>
          <p:nvPr/>
        </p:nvSpPr>
        <p:spPr>
          <a:xfrm>
            <a:off x="780331" y="2444186"/>
            <a:ext cx="2731695" cy="553999"/>
          </a:xfrm>
          <a:prstGeom prst="rect">
            <a:avLst/>
          </a:prstGeom>
          <a:noFill/>
        </p:spPr>
        <p:txBody>
          <a:bodyPr wrap="square" rIns="480000" anchor="t" anchorCtr="0">
            <a:normAutofit fontScale="85000" lnSpcReduction="10000"/>
          </a:bodyPr>
          <a:lstStyle/>
          <a:p>
            <a:pPr algn="r" defTabSz="609600">
              <a:lnSpc>
                <a:spcPct val="120000"/>
              </a:lnSpc>
            </a:pPr>
            <a:r>
              <a:rPr lang="zh-CN" altLang="en-US" sz="1335">
                <a:solidFill>
                  <a:srgbClr val="3E2A78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335">
                <a:solidFill>
                  <a:srgbClr val="3E2A78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335">
                <a:solidFill>
                  <a:srgbClr val="3E2A78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 （建议使用主题字体）</a:t>
            </a:r>
          </a:p>
        </p:txBody>
      </p:sp>
      <p:sp>
        <p:nvSpPr>
          <p:cNvPr id="38" name="îṣļîḑé-Rectangle 43"/>
          <p:cNvSpPr/>
          <p:nvPr/>
        </p:nvSpPr>
        <p:spPr>
          <a:xfrm>
            <a:off x="2071291" y="2101947"/>
            <a:ext cx="1440735" cy="323165"/>
          </a:xfrm>
          <a:prstGeom prst="rect">
            <a:avLst/>
          </a:prstGeom>
        </p:spPr>
        <p:txBody>
          <a:bodyPr wrap="none" lIns="0" tIns="0" rIns="480000" bIns="0" anchor="b" anchorCtr="0">
            <a:normAutofit/>
          </a:bodyPr>
          <a:lstStyle/>
          <a:p>
            <a:pPr algn="r" defTabSz="609600"/>
            <a:r>
              <a:rPr lang="zh-CN" altLang="en-US" sz="1865" b="1">
                <a:solidFill>
                  <a:srgbClr val="412C7C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35" name="îṣļîḑé-TextBox 58"/>
          <p:cNvSpPr txBox="1"/>
          <p:nvPr/>
        </p:nvSpPr>
        <p:spPr>
          <a:xfrm>
            <a:off x="8839343" y="2417650"/>
            <a:ext cx="2827279" cy="580533"/>
          </a:xfrm>
          <a:prstGeom prst="rect">
            <a:avLst/>
          </a:prstGeom>
          <a:noFill/>
        </p:spPr>
        <p:txBody>
          <a:bodyPr wrap="square" lIns="480000" tIns="96000" rIns="288000" anchor="ctr" anchorCtr="0">
            <a:normAutofit fontScale="77500" lnSpcReduction="20000"/>
          </a:bodyPr>
          <a:lstStyle/>
          <a:p>
            <a:pPr defTabSz="609600">
              <a:lnSpc>
                <a:spcPct val="120000"/>
              </a:lnSpc>
            </a:pPr>
            <a:r>
              <a:rPr lang="zh-CN" altLang="en-US" sz="1335">
                <a:solidFill>
                  <a:srgbClr val="3E2A78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</a:t>
            </a:r>
            <a:br>
              <a:rPr lang="zh-CN" altLang="en-US" sz="1335">
                <a:solidFill>
                  <a:srgbClr val="3E2A78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335">
                <a:solidFill>
                  <a:srgbClr val="3E2A78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36" name="îṣļîḑé-Rectangle 61"/>
          <p:cNvSpPr/>
          <p:nvPr/>
        </p:nvSpPr>
        <p:spPr>
          <a:xfrm>
            <a:off x="8839343" y="2021780"/>
            <a:ext cx="1658843" cy="395869"/>
          </a:xfrm>
          <a:prstGeom prst="rect">
            <a:avLst/>
          </a:prstGeom>
        </p:spPr>
        <p:txBody>
          <a:bodyPr wrap="none" lIns="480000" tIns="96000" rIns="288000" bIns="0" anchor="ctr" anchorCtr="0">
            <a:normAutofit/>
          </a:bodyPr>
          <a:lstStyle/>
          <a:p>
            <a:pPr defTabSz="609600"/>
            <a:r>
              <a:rPr lang="zh-CN" altLang="en-US" sz="1865" b="1">
                <a:solidFill>
                  <a:srgbClr val="861419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33" name="îṣļîḑé-TextBox 67"/>
          <p:cNvSpPr txBox="1"/>
          <p:nvPr/>
        </p:nvSpPr>
        <p:spPr>
          <a:xfrm>
            <a:off x="780331" y="3892774"/>
            <a:ext cx="2731695" cy="553999"/>
          </a:xfrm>
          <a:prstGeom prst="rect">
            <a:avLst/>
          </a:prstGeom>
          <a:noFill/>
        </p:spPr>
        <p:txBody>
          <a:bodyPr wrap="square" rIns="480000" anchor="t" anchorCtr="0">
            <a:normAutofit fontScale="85000" lnSpcReduction="10000"/>
          </a:bodyPr>
          <a:lstStyle/>
          <a:p>
            <a:pPr algn="r" defTabSz="609600">
              <a:lnSpc>
                <a:spcPct val="120000"/>
              </a:lnSpc>
            </a:pPr>
            <a:r>
              <a:rPr lang="zh-CN" altLang="en-US" sz="1335">
                <a:solidFill>
                  <a:srgbClr val="3E2A78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 </a:t>
            </a:r>
            <a:br>
              <a:rPr lang="zh-CN" altLang="en-US" sz="1335">
                <a:solidFill>
                  <a:srgbClr val="3E2A78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335">
                <a:solidFill>
                  <a:srgbClr val="3E2A78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（建议使用主题字体）</a:t>
            </a:r>
          </a:p>
        </p:txBody>
      </p:sp>
      <p:sp>
        <p:nvSpPr>
          <p:cNvPr id="34" name="îṣļîḑé-Rectangle 70"/>
          <p:cNvSpPr/>
          <p:nvPr/>
        </p:nvSpPr>
        <p:spPr>
          <a:xfrm>
            <a:off x="2071291" y="3550535"/>
            <a:ext cx="1440735" cy="323165"/>
          </a:xfrm>
          <a:prstGeom prst="rect">
            <a:avLst/>
          </a:prstGeom>
        </p:spPr>
        <p:txBody>
          <a:bodyPr wrap="none" lIns="0" tIns="0" rIns="480000" bIns="0" anchor="b" anchorCtr="0">
            <a:normAutofit/>
          </a:bodyPr>
          <a:lstStyle/>
          <a:p>
            <a:pPr algn="r" defTabSz="609600"/>
            <a:r>
              <a:rPr lang="zh-CN" altLang="en-US" sz="1865" b="1">
                <a:solidFill>
                  <a:srgbClr val="D7576E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31" name="îṣļîḑé-TextBox 72"/>
          <p:cNvSpPr txBox="1"/>
          <p:nvPr/>
        </p:nvSpPr>
        <p:spPr>
          <a:xfrm>
            <a:off x="8839343" y="3892774"/>
            <a:ext cx="2827279" cy="553997"/>
          </a:xfrm>
          <a:prstGeom prst="rect">
            <a:avLst/>
          </a:prstGeom>
          <a:noFill/>
        </p:spPr>
        <p:txBody>
          <a:bodyPr wrap="square" lIns="480000" rIns="288000" anchor="ctr" anchorCtr="0">
            <a:normAutofit fontScale="77500" lnSpcReduction="20000"/>
          </a:bodyPr>
          <a:lstStyle/>
          <a:p>
            <a:pPr defTabSz="609600">
              <a:lnSpc>
                <a:spcPct val="120000"/>
              </a:lnSpc>
            </a:pPr>
            <a:r>
              <a:rPr lang="zh-CN" altLang="en-US" sz="1335">
                <a:solidFill>
                  <a:srgbClr val="3E2A78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335">
                <a:solidFill>
                  <a:srgbClr val="3E2A78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335">
                <a:solidFill>
                  <a:srgbClr val="3E2A78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 （建议使用主题字体）</a:t>
            </a:r>
          </a:p>
        </p:txBody>
      </p:sp>
      <p:sp>
        <p:nvSpPr>
          <p:cNvPr id="32" name="îṣļîḑé-Rectangle 73"/>
          <p:cNvSpPr/>
          <p:nvPr/>
        </p:nvSpPr>
        <p:spPr>
          <a:xfrm>
            <a:off x="8839343" y="3569608"/>
            <a:ext cx="1658843" cy="323165"/>
          </a:xfrm>
          <a:prstGeom prst="rect">
            <a:avLst/>
          </a:prstGeom>
        </p:spPr>
        <p:txBody>
          <a:bodyPr wrap="none" lIns="480000" tIns="0" rIns="288000" bIns="0" anchor="ctr" anchorCtr="0">
            <a:normAutofit/>
          </a:bodyPr>
          <a:lstStyle/>
          <a:p>
            <a:pPr defTabSz="609600"/>
            <a:r>
              <a:rPr lang="zh-CN" altLang="en-US" sz="1865" b="1">
                <a:solidFill>
                  <a:srgbClr val="94191E">
                    <a:lumMod val="100000"/>
                  </a:srgbClr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8" name="îṣļîḑé-Isosceles Triangle 32"/>
          <p:cNvSpPr/>
          <p:nvPr/>
        </p:nvSpPr>
        <p:spPr>
          <a:xfrm rot="18941725">
            <a:off x="3659247" y="1484787"/>
            <a:ext cx="2794575" cy="240911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îṣļîḑé-Rectangle 34"/>
          <p:cNvSpPr/>
          <p:nvPr/>
        </p:nvSpPr>
        <p:spPr>
          <a:xfrm rot="18835391">
            <a:off x="3975299" y="3315706"/>
            <a:ext cx="3827068" cy="34567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îṣļîḑé-Rectangle 35"/>
          <p:cNvSpPr/>
          <p:nvPr/>
        </p:nvSpPr>
        <p:spPr>
          <a:xfrm rot="18688684">
            <a:off x="6860810" y="1788725"/>
            <a:ext cx="829297" cy="517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îṣļîḑé-Rectangle 36"/>
          <p:cNvSpPr/>
          <p:nvPr/>
        </p:nvSpPr>
        <p:spPr>
          <a:xfrm rot="18688684">
            <a:off x="4099198" y="4654354"/>
            <a:ext cx="783036" cy="517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îṣļîḑé-Isosceles Triangle 37"/>
          <p:cNvSpPr/>
          <p:nvPr/>
        </p:nvSpPr>
        <p:spPr>
          <a:xfrm rot="18941725">
            <a:off x="4051622" y="1905521"/>
            <a:ext cx="2794575" cy="240911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îṣļîḑé-Rectangle 39"/>
          <p:cNvSpPr/>
          <p:nvPr/>
        </p:nvSpPr>
        <p:spPr>
          <a:xfrm rot="18835391">
            <a:off x="4367675" y="3736443"/>
            <a:ext cx="3827069" cy="34567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" name="îṣļîḑé-Rectangle 40"/>
          <p:cNvSpPr/>
          <p:nvPr/>
        </p:nvSpPr>
        <p:spPr>
          <a:xfrm rot="18688684">
            <a:off x="7268037" y="2242411"/>
            <a:ext cx="741339" cy="517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îṣļîḑé-Rectangle 41"/>
          <p:cNvSpPr/>
          <p:nvPr/>
        </p:nvSpPr>
        <p:spPr>
          <a:xfrm rot="18688684">
            <a:off x="4354328" y="5136949"/>
            <a:ext cx="948160" cy="517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îṣļîḑé-Isosceles Triangle 42"/>
          <p:cNvSpPr/>
          <p:nvPr/>
        </p:nvSpPr>
        <p:spPr>
          <a:xfrm rot="18941725">
            <a:off x="4495639" y="2326259"/>
            <a:ext cx="2794572" cy="240911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" name="îṣļîḑé-Rectangle 44"/>
          <p:cNvSpPr/>
          <p:nvPr/>
        </p:nvSpPr>
        <p:spPr>
          <a:xfrm rot="18835391">
            <a:off x="4811690" y="4157179"/>
            <a:ext cx="3827068" cy="34567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" name="îṣļîḑé-Rectangle 45"/>
          <p:cNvSpPr/>
          <p:nvPr/>
        </p:nvSpPr>
        <p:spPr>
          <a:xfrm rot="18688684">
            <a:off x="7737586" y="2719802"/>
            <a:ext cx="590101" cy="517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" name="îṣļîḑé-Rectangle 46"/>
          <p:cNvSpPr/>
          <p:nvPr/>
        </p:nvSpPr>
        <p:spPr>
          <a:xfrm rot="18688684">
            <a:off x="4978590" y="5476447"/>
            <a:ext cx="731300" cy="517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21" name="îṣļîḑé-Straight Connector 47"/>
          <p:cNvCxnSpPr/>
          <p:nvPr/>
        </p:nvCxnSpPr>
        <p:spPr>
          <a:xfrm flipH="1" flipV="1">
            <a:off x="3512025" y="2257788"/>
            <a:ext cx="983616" cy="21031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îṣļîḑé-Straight Connector 48"/>
          <p:cNvCxnSpPr/>
          <p:nvPr/>
        </p:nvCxnSpPr>
        <p:spPr>
          <a:xfrm flipH="1">
            <a:off x="6710975" y="2306879"/>
            <a:ext cx="2049815" cy="925132"/>
          </a:xfrm>
          <a:prstGeom prst="line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îṣļîḑé-Straight Connector 49"/>
          <p:cNvCxnSpPr/>
          <p:nvPr/>
        </p:nvCxnSpPr>
        <p:spPr>
          <a:xfrm flipH="1" flipV="1">
            <a:off x="3512026" y="3669137"/>
            <a:ext cx="1652093" cy="136440"/>
          </a:xfrm>
          <a:prstGeom prst="line">
            <a:avLst/>
          </a:prstGeom>
          <a:ln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îṣļîḑé-Isosceles Triangle 50"/>
          <p:cNvSpPr/>
          <p:nvPr/>
        </p:nvSpPr>
        <p:spPr>
          <a:xfrm rot="18941725">
            <a:off x="4939654" y="2736921"/>
            <a:ext cx="2794575" cy="240911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" name="îṣļîḑé-Rectangle 52"/>
          <p:cNvSpPr/>
          <p:nvPr/>
        </p:nvSpPr>
        <p:spPr>
          <a:xfrm rot="18835391">
            <a:off x="5263885" y="4591955"/>
            <a:ext cx="3827068" cy="34567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6" name="îṣļîḑé-Rectangle 53"/>
          <p:cNvSpPr/>
          <p:nvPr/>
        </p:nvSpPr>
        <p:spPr>
          <a:xfrm rot="18688684">
            <a:off x="8202819" y="3183505"/>
            <a:ext cx="512880" cy="517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7" name="îṣļîḑé-Isosceles Triangle 55"/>
          <p:cNvSpPr/>
          <p:nvPr/>
        </p:nvSpPr>
        <p:spPr>
          <a:xfrm rot="18941725">
            <a:off x="5676819" y="3383990"/>
            <a:ext cx="1432376" cy="12348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28" name="îṣļîḑé-Straight Connector 56"/>
          <p:cNvCxnSpPr/>
          <p:nvPr/>
        </p:nvCxnSpPr>
        <p:spPr>
          <a:xfrm flipH="1">
            <a:off x="7316630" y="3772913"/>
            <a:ext cx="1522713" cy="282369"/>
          </a:xfrm>
          <a:prstGeom prst="line">
            <a:avLst/>
          </a:prstGeom>
          <a:ln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îṣļîḑé-Freeform: Shape 57"/>
          <p:cNvSpPr/>
          <p:nvPr/>
        </p:nvSpPr>
        <p:spPr bwMode="auto">
          <a:xfrm rot="19185403">
            <a:off x="6259106" y="3777163"/>
            <a:ext cx="465637" cy="680272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accent4">
              <a:lumMod val="10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30" name="îṣļîḑé-Rectangle 54"/>
          <p:cNvSpPr/>
          <p:nvPr/>
        </p:nvSpPr>
        <p:spPr>
          <a:xfrm rot="18688684">
            <a:off x="5580694" y="5843661"/>
            <a:ext cx="550941" cy="517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endParaRPr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4" name="MH_Entry_1">
            <a:hlinkClick r:id="rId6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2656" y="213343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135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" y="112425"/>
            <a:ext cx="907271" cy="897180"/>
          </a:xfrm>
          <a:prstGeom prst="rect">
            <a:avLst/>
          </a:prstGeom>
        </p:spPr>
      </p:pic>
      <p:sp>
        <p:nvSpPr>
          <p:cNvPr id="46" name="矩形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155" y="611067"/>
            <a:ext cx="2555875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  <p:sp>
        <p:nvSpPr>
          <p:cNvPr id="47" name="Shape 980"/>
          <p:cNvSpPr/>
          <p:nvPr/>
        </p:nvSpPr>
        <p:spPr>
          <a:xfrm>
            <a:off x="338891" y="375664"/>
            <a:ext cx="600813" cy="57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5" dur="1" fill="hold"/>
                                        <p:tgtEl>
                                          <p:spTgt spid="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8" dur="1" fill="hold"/>
                                        <p:tgtEl>
                                          <p:spTgt spid="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5" grpId="0"/>
      <p:bldP spid="36" grpId="0"/>
      <p:bldP spid="33" grpId="0"/>
      <p:bldP spid="34" grpId="0"/>
      <p:bldP spid="31" grpId="0"/>
      <p:bldP spid="32" grpId="0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44" grpId="0"/>
      <p:bldP spid="46" grpId="0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84" y="104852"/>
            <a:ext cx="6236701" cy="6858000"/>
          </a:xfrm>
          <a:prstGeom prst="rect">
            <a:avLst/>
          </a:prstGeom>
        </p:spPr>
      </p:pic>
      <p:sp>
        <p:nvSpPr>
          <p:cNvPr id="3074" name="任意多边形 9"/>
          <p:cNvSpPr/>
          <p:nvPr>
            <p:custDataLst>
              <p:tags r:id="rId3"/>
            </p:custDataLst>
          </p:nvPr>
        </p:nvSpPr>
        <p:spPr bwMode="auto">
          <a:xfrm>
            <a:off x="3670975" y="4547252"/>
            <a:ext cx="720725" cy="750888"/>
          </a:xfrm>
          <a:custGeom>
            <a:avLst/>
            <a:gdLst>
              <a:gd name="T0" fmla="*/ 0 w 952500"/>
              <a:gd name="T1" fmla="*/ 0 h 1054100"/>
              <a:gd name="T2" fmla="*/ 54108 w 952500"/>
              <a:gd name="T3" fmla="*/ 98115 h 1054100"/>
              <a:gd name="T4" fmla="*/ 135269 w 952500"/>
              <a:gd name="T5" fmla="*/ 82747 h 1054100"/>
              <a:gd name="T6" fmla="*/ 0 w 952500"/>
              <a:gd name="T7" fmla="*/ 0 h 1054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2500" h="10541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defTabSz="609600"/>
            <a:endParaRPr lang="zh-CN" altLang="en-US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076" name="任意多边形 11"/>
          <p:cNvSpPr/>
          <p:nvPr>
            <p:custDataLst>
              <p:tags r:id="rId4"/>
            </p:custDataLst>
          </p:nvPr>
        </p:nvSpPr>
        <p:spPr bwMode="auto">
          <a:xfrm>
            <a:off x="3602947" y="1424131"/>
            <a:ext cx="5828715" cy="3144695"/>
          </a:xfrm>
          <a:custGeom>
            <a:avLst/>
            <a:gdLst>
              <a:gd name="T0" fmla="*/ 0 w 5202646"/>
              <a:gd name="T1" fmla="*/ 622498 h 2806338"/>
              <a:gd name="T2" fmla="*/ 5199790 w 5202646"/>
              <a:gd name="T3" fmla="*/ 0 h 2806338"/>
              <a:gd name="T4" fmla="*/ 4099846 w 5202646"/>
              <a:gd name="T5" fmla="*/ 2694468 h 2806338"/>
              <a:gd name="T6" fmla="*/ 368097 w 5202646"/>
              <a:gd name="T7" fmla="*/ 2808872 h 2806338"/>
              <a:gd name="T8" fmla="*/ 0 w 5202646"/>
              <a:gd name="T9" fmla="*/ 622498 h 2806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02646" h="2806338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chemeClr val="tx1">
              <a:lumMod val="50000"/>
              <a:alpha val="85000"/>
            </a:schemeClr>
          </a:solidFill>
          <a:ln>
            <a:noFill/>
          </a:ln>
        </p:spPr>
        <p:txBody>
          <a:bodyPr anchor="ctr"/>
          <a:lstStyle/>
          <a:p>
            <a:pPr defTabSz="609600"/>
            <a:endParaRPr lang="zh-CN" altLang="en-US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077" name="任意多边形 12"/>
          <p:cNvSpPr/>
          <p:nvPr>
            <p:custDataLst>
              <p:tags r:id="rId5"/>
            </p:custDataLst>
          </p:nvPr>
        </p:nvSpPr>
        <p:spPr bwMode="auto">
          <a:xfrm>
            <a:off x="8397877" y="4010025"/>
            <a:ext cx="442913" cy="558800"/>
          </a:xfrm>
          <a:custGeom>
            <a:avLst/>
            <a:gdLst>
              <a:gd name="T0" fmla="*/ 0 w 292100"/>
              <a:gd name="T1" fmla="*/ 235066 h 368300"/>
              <a:gd name="T2" fmla="*/ 5383193 w 292100"/>
              <a:gd name="T3" fmla="*/ 0 h 368300"/>
              <a:gd name="T4" fmla="*/ 1404316 w 292100"/>
              <a:gd name="T5" fmla="*/ 6816859 h 368300"/>
              <a:gd name="T6" fmla="*/ 0 w 292100"/>
              <a:gd name="T7" fmla="*/ 235066 h 368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100" h="3683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defTabSz="609600"/>
            <a:endParaRPr lang="zh-CN" altLang="en-US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078" name="任意多边形 13"/>
          <p:cNvSpPr/>
          <p:nvPr>
            <p:custDataLst>
              <p:tags r:id="rId6"/>
            </p:custDataLst>
          </p:nvPr>
        </p:nvSpPr>
        <p:spPr bwMode="auto">
          <a:xfrm>
            <a:off x="7677152" y="4670426"/>
            <a:ext cx="809625" cy="285751"/>
          </a:xfrm>
          <a:custGeom>
            <a:avLst/>
            <a:gdLst>
              <a:gd name="T0" fmla="*/ 0 w 647700"/>
              <a:gd name="T1" fmla="*/ 242235 h 228600"/>
              <a:gd name="T2" fmla="*/ 3088475 w 647700"/>
              <a:gd name="T3" fmla="*/ 0 h 228600"/>
              <a:gd name="T4" fmla="*/ 302794 w 647700"/>
              <a:gd name="T5" fmla="*/ 1090051 h 228600"/>
              <a:gd name="T6" fmla="*/ 0 w 647700"/>
              <a:gd name="T7" fmla="*/ 242235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7700" h="2286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rgbClr val="8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defTabSz="609600"/>
            <a:endParaRPr lang="zh-CN" altLang="en-US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079" name="任意多边形 15"/>
          <p:cNvSpPr/>
          <p:nvPr>
            <p:custDataLst>
              <p:tags r:id="rId7"/>
            </p:custDataLst>
          </p:nvPr>
        </p:nvSpPr>
        <p:spPr bwMode="auto">
          <a:xfrm>
            <a:off x="4310064" y="2894013"/>
            <a:ext cx="3571875" cy="558800"/>
          </a:xfrm>
          <a:custGeom>
            <a:avLst/>
            <a:gdLst>
              <a:gd name="T0" fmla="*/ 0 w 3456384"/>
              <a:gd name="T1" fmla="*/ 0 h 3882329"/>
              <a:gd name="T2" fmla="*/ 4495894 w 3456384"/>
              <a:gd name="T3" fmla="*/ 0 h 3882329"/>
              <a:gd name="T4" fmla="*/ 0 w 3456384"/>
              <a:gd name="T5" fmla="*/ 0 h 3882329"/>
              <a:gd name="T6" fmla="*/ 0 w 3456384"/>
              <a:gd name="T7" fmla="*/ 0 h 3882329"/>
              <a:gd name="T8" fmla="*/ 4495894 w 3456384"/>
              <a:gd name="T9" fmla="*/ 0 h 3882329"/>
              <a:gd name="T10" fmla="*/ 0 w 3456384"/>
              <a:gd name="T11" fmla="*/ 0 h 38823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56384"/>
              <a:gd name="T19" fmla="*/ 0 h 3882329"/>
              <a:gd name="T20" fmla="*/ 3456384 w 3456384"/>
              <a:gd name="T21" fmla="*/ 3882329 h 38823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56384" h="3882329">
                <a:moveTo>
                  <a:pt x="0" y="3882329"/>
                </a:moveTo>
                <a:lnTo>
                  <a:pt x="3456384" y="3882329"/>
                </a:lnTo>
                <a:lnTo>
                  <a:pt x="0" y="3882329"/>
                </a:lnTo>
                <a:close/>
                <a:moveTo>
                  <a:pt x="0" y="0"/>
                </a:moveTo>
                <a:lnTo>
                  <a:pt x="3456384" y="0"/>
                </a:lnTo>
                <a:lnTo>
                  <a:pt x="0" y="0"/>
                </a:lnTo>
                <a:close/>
              </a:path>
            </a:pathLst>
          </a:custGeom>
          <a:solidFill>
            <a:srgbClr val="B80000"/>
          </a:solidFill>
          <a:ln w="9525">
            <a:solidFill>
              <a:srgbClr val="DEEBF7">
                <a:alpha val="87057"/>
              </a:srgbClr>
            </a:solidFill>
            <a:bevel/>
          </a:ln>
        </p:spPr>
        <p:txBody>
          <a:bodyPr lIns="0" tIns="72000" rIns="0" bIns="360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0" name="矩形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18064" y="3519488"/>
            <a:ext cx="25558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  <a:endParaRPr lang="zh-CN" altLang="en-US" sz="1400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6" grpId="0" animBg="1"/>
      <p:bldP spid="3077" grpId="0" animBg="1"/>
      <p:bldP spid="3078" grpId="0" animBg="1"/>
      <p:bldP spid="3079" grpId="0" animBg="1"/>
      <p:bldP spid="30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îŝḷîḓé-Straight Connector 2"/>
          <p:cNvCxnSpPr>
            <a:stCxn id="27" idx="4"/>
          </p:cNvCxnSpPr>
          <p:nvPr/>
        </p:nvCxnSpPr>
        <p:spPr>
          <a:xfrm flipH="1" flipV="1">
            <a:off x="1055441" y="3498282"/>
            <a:ext cx="3680807" cy="272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îŝḷîḓé-Straight Connector 3"/>
          <p:cNvCxnSpPr>
            <a:stCxn id="26" idx="5"/>
          </p:cNvCxnSpPr>
          <p:nvPr/>
        </p:nvCxnSpPr>
        <p:spPr>
          <a:xfrm>
            <a:off x="7753051" y="3509687"/>
            <a:ext cx="352752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îŝḷîḓé-Freeform 25"/>
          <p:cNvSpPr/>
          <p:nvPr/>
        </p:nvSpPr>
        <p:spPr bwMode="auto">
          <a:xfrm>
            <a:off x="6240883" y="2357559"/>
            <a:ext cx="1512168" cy="1152128"/>
          </a:xfrm>
          <a:custGeom>
            <a:avLst/>
            <a:gdLst>
              <a:gd name="connsiteX0" fmla="*/ 0 w 1512168"/>
              <a:gd name="connsiteY0" fmla="*/ 0 h 1152128"/>
              <a:gd name="connsiteX1" fmla="*/ 578978 w 1512168"/>
              <a:gd name="connsiteY1" fmla="*/ 441126 h 1152128"/>
              <a:gd name="connsiteX2" fmla="*/ 578978 w 1512168"/>
              <a:gd name="connsiteY2" fmla="*/ 216024 h 1152128"/>
              <a:gd name="connsiteX3" fmla="*/ 759850 w 1512168"/>
              <a:gd name="connsiteY3" fmla="*/ 216024 h 1152128"/>
              <a:gd name="connsiteX4" fmla="*/ 759850 w 1512168"/>
              <a:gd name="connsiteY4" fmla="*/ 578933 h 1152128"/>
              <a:gd name="connsiteX5" fmla="*/ 1512168 w 1512168"/>
              <a:gd name="connsiteY5" fmla="*/ 1152128 h 1152128"/>
              <a:gd name="connsiteX6" fmla="*/ 0 w 1512168"/>
              <a:gd name="connsiteY6" fmla="*/ 11521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168" h="1152128">
                <a:moveTo>
                  <a:pt x="0" y="0"/>
                </a:moveTo>
                <a:lnTo>
                  <a:pt x="578978" y="441126"/>
                </a:lnTo>
                <a:lnTo>
                  <a:pt x="578978" y="216024"/>
                </a:lnTo>
                <a:lnTo>
                  <a:pt x="759850" y="216024"/>
                </a:lnTo>
                <a:lnTo>
                  <a:pt x="759850" y="578933"/>
                </a:lnTo>
                <a:lnTo>
                  <a:pt x="1512168" y="1152128"/>
                </a:lnTo>
                <a:lnTo>
                  <a:pt x="0" y="115212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7" name="îŝḷîḓé-Right Triangle 26"/>
          <p:cNvSpPr/>
          <p:nvPr/>
        </p:nvSpPr>
        <p:spPr bwMode="auto">
          <a:xfrm flipH="1">
            <a:off x="4736247" y="2348880"/>
            <a:ext cx="1512168" cy="1152128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8" name="îŝḷîḓé-Rectangle 27"/>
          <p:cNvSpPr/>
          <p:nvPr/>
        </p:nvSpPr>
        <p:spPr bwMode="auto">
          <a:xfrm>
            <a:off x="5087903" y="3501008"/>
            <a:ext cx="1152128" cy="10081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9" name="îŝḷîḓé-Rectangle 28"/>
          <p:cNvSpPr/>
          <p:nvPr/>
        </p:nvSpPr>
        <p:spPr bwMode="auto">
          <a:xfrm>
            <a:off x="6240031" y="3501008"/>
            <a:ext cx="1152128" cy="100811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30" name="îŝḷîḓé-文本框 27"/>
          <p:cNvSpPr txBox="1"/>
          <p:nvPr/>
        </p:nvSpPr>
        <p:spPr>
          <a:xfrm>
            <a:off x="5325205" y="3064003"/>
            <a:ext cx="914400" cy="434279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pPr algn="r" defTabSz="609600"/>
            <a:r>
              <a:rPr lang="zh-CN" altLang="en-US" sz="1865" b="1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关键词</a:t>
            </a:r>
            <a:endParaRPr lang="zh-CN" altLang="en-US" sz="1865" b="1" dirty="0">
              <a:solidFill>
                <a:srgbClr val="FFFFFF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1" name="îŝḷîḓé-文本框 33"/>
          <p:cNvSpPr txBox="1"/>
          <p:nvPr/>
        </p:nvSpPr>
        <p:spPr>
          <a:xfrm>
            <a:off x="5325205" y="3776789"/>
            <a:ext cx="914400" cy="434279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pPr algn="r" defTabSz="609600"/>
            <a:r>
              <a:rPr lang="zh-CN" altLang="en-US" sz="1865" b="1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关键词</a:t>
            </a:r>
            <a:endParaRPr lang="zh-CN" altLang="en-US" sz="1865" b="1" dirty="0">
              <a:solidFill>
                <a:srgbClr val="FFFFFF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2" name="îŝḷîḓé-文本框 30"/>
          <p:cNvSpPr txBox="1"/>
          <p:nvPr/>
        </p:nvSpPr>
        <p:spPr>
          <a:xfrm>
            <a:off x="6248415" y="3066730"/>
            <a:ext cx="914400" cy="434279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pPr defTabSz="609600"/>
            <a:r>
              <a:rPr lang="zh-CN" altLang="en-US" sz="1865" b="1" dirty="0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关键词</a:t>
            </a:r>
          </a:p>
        </p:txBody>
      </p:sp>
      <p:sp>
        <p:nvSpPr>
          <p:cNvPr id="33" name="îŝḷîḓé-文本框 36"/>
          <p:cNvSpPr txBox="1"/>
          <p:nvPr/>
        </p:nvSpPr>
        <p:spPr>
          <a:xfrm>
            <a:off x="6248415" y="3782325"/>
            <a:ext cx="914400" cy="434279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pPr defTabSz="609600"/>
            <a:r>
              <a:rPr lang="zh-CN" altLang="en-US" sz="1865" b="1">
                <a:solidFill>
                  <a:srgbClr val="FFFFFF"/>
                </a:solidFill>
                <a:latin typeface="Calibri" panose="020F0502020204030204"/>
                <a:ea typeface="等线" panose="02010600030101010101" charset="-122"/>
              </a:rPr>
              <a:t>关键词</a:t>
            </a:r>
            <a:endParaRPr lang="zh-CN" altLang="en-US" sz="1865" b="1" dirty="0">
              <a:solidFill>
                <a:srgbClr val="FFFFFF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6" name="îŝḷîḓé-Rectangle 5"/>
          <p:cNvSpPr/>
          <p:nvPr/>
        </p:nvSpPr>
        <p:spPr bwMode="auto">
          <a:xfrm>
            <a:off x="541988" y="2430949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algn="r" defTabSz="609600">
              <a:lnSpc>
                <a:spcPct val="12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 （建议使用主题字体）</a:t>
            </a:r>
          </a:p>
        </p:txBody>
      </p:sp>
      <p:sp>
        <p:nvSpPr>
          <p:cNvPr id="7" name="îŝḷîḓé-文本框 40"/>
          <p:cNvSpPr txBox="1"/>
          <p:nvPr/>
        </p:nvSpPr>
        <p:spPr bwMode="auto">
          <a:xfrm>
            <a:off x="541988" y="2078848"/>
            <a:ext cx="2642096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70000" lnSpcReduction="20000"/>
          </a:bodyPr>
          <a:lstStyle/>
          <a:p>
            <a:pPr algn="r" defTabSz="609600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412C7C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4" name="îŝḷîḓé-Rounded Rectangle 23"/>
          <p:cNvSpPr/>
          <p:nvPr/>
        </p:nvSpPr>
        <p:spPr bwMode="auto">
          <a:xfrm>
            <a:off x="3368082" y="2164193"/>
            <a:ext cx="396484" cy="396484"/>
          </a:xfrm>
          <a:prstGeom prst="roundRect">
            <a:avLst>
              <a:gd name="adj" fmla="val 11236"/>
            </a:avLst>
          </a:prstGeom>
          <a:solidFill>
            <a:schemeClr val="accent1"/>
          </a:solidFill>
          <a:ln w="19050">
            <a:noFill/>
          </a:ln>
        </p:spPr>
        <p:txBody>
          <a:bodyPr lIns="0" tIns="0" rIns="0" bIns="0"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5" name="îŝḷîḓé-Freeform 24"/>
          <p:cNvSpPr>
            <a:spLocks noChangeAspect="1"/>
          </p:cNvSpPr>
          <p:nvPr/>
        </p:nvSpPr>
        <p:spPr bwMode="auto">
          <a:xfrm>
            <a:off x="3433796" y="2236043"/>
            <a:ext cx="265056" cy="252781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9" name="îŝḷîḓé-Rectangle 8"/>
          <p:cNvSpPr/>
          <p:nvPr/>
        </p:nvSpPr>
        <p:spPr bwMode="auto">
          <a:xfrm>
            <a:off x="541988" y="4380582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algn="r" defTabSz="609600">
              <a:lnSpc>
                <a:spcPct val="120000"/>
              </a:lnSpc>
              <a:spcBef>
                <a:spcPct val="0"/>
              </a:spcBef>
            </a:pPr>
            <a:r>
              <a:rPr lang="zh-CN" altLang="en-US" sz="133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33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335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 （建议使用主题字体）</a:t>
            </a:r>
            <a:endParaRPr lang="zh-CN" altLang="en-US" sz="1335" dirty="0">
              <a:solidFill>
                <a:srgbClr val="3E2A78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0" name="îŝḷîḓé-文本框 52"/>
          <p:cNvSpPr txBox="1"/>
          <p:nvPr/>
        </p:nvSpPr>
        <p:spPr bwMode="auto">
          <a:xfrm>
            <a:off x="541988" y="4028481"/>
            <a:ext cx="2642096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70000" lnSpcReduction="20000"/>
          </a:bodyPr>
          <a:lstStyle/>
          <a:p>
            <a:pPr algn="r" defTabSz="609600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D7576E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  <a:endParaRPr lang="zh-CN" altLang="en-US" sz="2400" b="1" dirty="0">
              <a:solidFill>
                <a:srgbClr val="D7576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22" name="îŝḷîḓé-Rounded Rectangle 21"/>
          <p:cNvSpPr/>
          <p:nvPr/>
        </p:nvSpPr>
        <p:spPr bwMode="auto">
          <a:xfrm>
            <a:off x="3368082" y="4111607"/>
            <a:ext cx="396484" cy="396484"/>
          </a:xfrm>
          <a:prstGeom prst="roundRect">
            <a:avLst>
              <a:gd name="adj" fmla="val 11236"/>
            </a:avLst>
          </a:prstGeom>
          <a:solidFill>
            <a:schemeClr val="accent3"/>
          </a:solidFill>
          <a:ln w="19050">
            <a:noFill/>
          </a:ln>
        </p:spPr>
        <p:txBody>
          <a:bodyPr lIns="0" tIns="0" rIns="0" bIns="0"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3" name="îŝḷîḓé-Freeform 22"/>
          <p:cNvSpPr>
            <a:spLocks noChangeAspect="1"/>
          </p:cNvSpPr>
          <p:nvPr/>
        </p:nvSpPr>
        <p:spPr bwMode="auto">
          <a:xfrm>
            <a:off x="3449437" y="4177320"/>
            <a:ext cx="233775" cy="265056"/>
          </a:xfrm>
          <a:custGeom>
            <a:avLst/>
            <a:gdLst>
              <a:gd name="T0" fmla="*/ 2125 w 2288"/>
              <a:gd name="T1" fmla="*/ 924 h 2598"/>
              <a:gd name="T2" fmla="*/ 1863 w 2288"/>
              <a:gd name="T3" fmla="*/ 1258 h 2598"/>
              <a:gd name="T4" fmla="*/ 1848 w 2288"/>
              <a:gd name="T5" fmla="*/ 1586 h 2598"/>
              <a:gd name="T6" fmla="*/ 1899 w 2288"/>
              <a:gd name="T7" fmla="*/ 1716 h 2598"/>
              <a:gd name="T8" fmla="*/ 1211 w 2288"/>
              <a:gd name="T9" fmla="*/ 2079 h 2598"/>
              <a:gd name="T10" fmla="*/ 1176 w 2288"/>
              <a:gd name="T11" fmla="*/ 2038 h 2598"/>
              <a:gd name="T12" fmla="*/ 1200 w 2288"/>
              <a:gd name="T13" fmla="*/ 965 h 2598"/>
              <a:gd name="T14" fmla="*/ 1409 w 2288"/>
              <a:gd name="T15" fmla="*/ 1012 h 2598"/>
              <a:gd name="T16" fmla="*/ 1522 w 2288"/>
              <a:gd name="T17" fmla="*/ 978 h 2598"/>
              <a:gd name="T18" fmla="*/ 1526 w 2288"/>
              <a:gd name="T19" fmla="*/ 847 h 2598"/>
              <a:gd name="T20" fmla="*/ 1387 w 2288"/>
              <a:gd name="T21" fmla="*/ 828 h 2598"/>
              <a:gd name="T22" fmla="*/ 1193 w 2288"/>
              <a:gd name="T23" fmla="*/ 584 h 2598"/>
              <a:gd name="T24" fmla="*/ 1375 w 2288"/>
              <a:gd name="T25" fmla="*/ 124 h 2598"/>
              <a:gd name="T26" fmla="*/ 1109 w 2288"/>
              <a:gd name="T27" fmla="*/ 37 h 2598"/>
              <a:gd name="T28" fmla="*/ 1013 w 2288"/>
              <a:gd name="T29" fmla="*/ 570 h 2598"/>
              <a:gd name="T30" fmla="*/ 1056 w 2288"/>
              <a:gd name="T31" fmla="*/ 808 h 2598"/>
              <a:gd name="T32" fmla="*/ 891 w 2288"/>
              <a:gd name="T33" fmla="*/ 784 h 2598"/>
              <a:gd name="T34" fmla="*/ 748 w 2288"/>
              <a:gd name="T35" fmla="*/ 921 h 2598"/>
              <a:gd name="T36" fmla="*/ 899 w 2288"/>
              <a:gd name="T37" fmla="*/ 946 h 2598"/>
              <a:gd name="T38" fmla="*/ 1024 w 2288"/>
              <a:gd name="T39" fmla="*/ 1479 h 2598"/>
              <a:gd name="T40" fmla="*/ 1022 w 2288"/>
              <a:gd name="T41" fmla="*/ 2081 h 2598"/>
              <a:gd name="T42" fmla="*/ 434 w 2288"/>
              <a:gd name="T43" fmla="*/ 1569 h 2598"/>
              <a:gd name="T44" fmla="*/ 395 w 2288"/>
              <a:gd name="T45" fmla="*/ 1470 h 2598"/>
              <a:gd name="T46" fmla="*/ 88 w 2288"/>
              <a:gd name="T47" fmla="*/ 1148 h 2598"/>
              <a:gd name="T48" fmla="*/ 101 w 2288"/>
              <a:gd name="T49" fmla="*/ 1658 h 2598"/>
              <a:gd name="T50" fmla="*/ 906 w 2288"/>
              <a:gd name="T51" fmla="*/ 2228 h 2598"/>
              <a:gd name="T52" fmla="*/ 1177 w 2288"/>
              <a:gd name="T53" fmla="*/ 2500 h 2598"/>
              <a:gd name="T54" fmla="*/ 1223 w 2288"/>
              <a:gd name="T55" fmla="*/ 2405 h 2598"/>
              <a:gd name="T56" fmla="*/ 1273 w 2288"/>
              <a:gd name="T57" fmla="*/ 2328 h 2598"/>
              <a:gd name="T58" fmla="*/ 1280 w 2288"/>
              <a:gd name="T59" fmla="*/ 2234 h 2598"/>
              <a:gd name="T60" fmla="*/ 2094 w 2288"/>
              <a:gd name="T61" fmla="*/ 1624 h 2598"/>
              <a:gd name="T62" fmla="*/ 2274 w 2288"/>
              <a:gd name="T63" fmla="*/ 1517 h 2598"/>
              <a:gd name="T64" fmla="*/ 1065 w 2288"/>
              <a:gd name="T65" fmla="*/ 420 h 2598"/>
              <a:gd name="T66" fmla="*/ 1131 w 2288"/>
              <a:gd name="T67" fmla="*/ 148 h 2598"/>
              <a:gd name="T68" fmla="*/ 1165 w 2288"/>
              <a:gd name="T69" fmla="*/ 430 h 2598"/>
              <a:gd name="T70" fmla="*/ 1065 w 2288"/>
              <a:gd name="T71" fmla="*/ 420 h 2598"/>
              <a:gd name="T72" fmla="*/ 1040 w 2288"/>
              <a:gd name="T73" fmla="*/ 2287 h 2598"/>
              <a:gd name="T74" fmla="*/ 1032 w 2288"/>
              <a:gd name="T75" fmla="*/ 2241 h 2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88" h="2598">
                <a:moveTo>
                  <a:pt x="2281" y="1465"/>
                </a:moveTo>
                <a:cubicBezTo>
                  <a:pt x="2220" y="1286"/>
                  <a:pt x="2159" y="1111"/>
                  <a:pt x="2125" y="924"/>
                </a:cubicBezTo>
                <a:cubicBezTo>
                  <a:pt x="2112" y="850"/>
                  <a:pt x="2015" y="868"/>
                  <a:pt x="1992" y="924"/>
                </a:cubicBezTo>
                <a:cubicBezTo>
                  <a:pt x="1948" y="1035"/>
                  <a:pt x="1904" y="1146"/>
                  <a:pt x="1863" y="1258"/>
                </a:cubicBezTo>
                <a:cubicBezTo>
                  <a:pt x="1840" y="1319"/>
                  <a:pt x="1790" y="1411"/>
                  <a:pt x="1809" y="1480"/>
                </a:cubicBezTo>
                <a:cubicBezTo>
                  <a:pt x="1783" y="1516"/>
                  <a:pt x="1783" y="1565"/>
                  <a:pt x="1848" y="1586"/>
                </a:cubicBezTo>
                <a:cubicBezTo>
                  <a:pt x="1878" y="1596"/>
                  <a:pt x="1908" y="1602"/>
                  <a:pt x="1938" y="1607"/>
                </a:cubicBezTo>
                <a:cubicBezTo>
                  <a:pt x="1927" y="1644"/>
                  <a:pt x="1916" y="1681"/>
                  <a:pt x="1899" y="1716"/>
                </a:cubicBezTo>
                <a:cubicBezTo>
                  <a:pt x="1861" y="1789"/>
                  <a:pt x="1799" y="1850"/>
                  <a:pt x="1734" y="1899"/>
                </a:cubicBezTo>
                <a:cubicBezTo>
                  <a:pt x="1586" y="2012"/>
                  <a:pt x="1393" y="2062"/>
                  <a:pt x="1211" y="2079"/>
                </a:cubicBezTo>
                <a:cubicBezTo>
                  <a:pt x="1201" y="2080"/>
                  <a:pt x="1190" y="2080"/>
                  <a:pt x="1180" y="2081"/>
                </a:cubicBezTo>
                <a:cubicBezTo>
                  <a:pt x="1178" y="2066"/>
                  <a:pt x="1177" y="2052"/>
                  <a:pt x="1176" y="2038"/>
                </a:cubicBezTo>
                <a:cubicBezTo>
                  <a:pt x="1167" y="1852"/>
                  <a:pt x="1173" y="1665"/>
                  <a:pt x="1178" y="1479"/>
                </a:cubicBezTo>
                <a:cubicBezTo>
                  <a:pt x="1183" y="1309"/>
                  <a:pt x="1195" y="1137"/>
                  <a:pt x="1200" y="965"/>
                </a:cubicBezTo>
                <a:cubicBezTo>
                  <a:pt x="1262" y="972"/>
                  <a:pt x="1326" y="981"/>
                  <a:pt x="1388" y="979"/>
                </a:cubicBezTo>
                <a:cubicBezTo>
                  <a:pt x="1391" y="992"/>
                  <a:pt x="1399" y="1003"/>
                  <a:pt x="1409" y="1012"/>
                </a:cubicBezTo>
                <a:cubicBezTo>
                  <a:pt x="1434" y="1041"/>
                  <a:pt x="1476" y="1041"/>
                  <a:pt x="1501" y="1012"/>
                </a:cubicBezTo>
                <a:cubicBezTo>
                  <a:pt x="1511" y="1003"/>
                  <a:pt x="1519" y="991"/>
                  <a:pt x="1522" y="978"/>
                </a:cubicBezTo>
                <a:cubicBezTo>
                  <a:pt x="1528" y="956"/>
                  <a:pt x="1526" y="931"/>
                  <a:pt x="1526" y="908"/>
                </a:cubicBezTo>
                <a:lnTo>
                  <a:pt x="1526" y="847"/>
                </a:lnTo>
                <a:cubicBezTo>
                  <a:pt x="1526" y="809"/>
                  <a:pt x="1493" y="776"/>
                  <a:pt x="1455" y="776"/>
                </a:cubicBezTo>
                <a:cubicBezTo>
                  <a:pt x="1423" y="776"/>
                  <a:pt x="1395" y="799"/>
                  <a:pt x="1387" y="828"/>
                </a:cubicBezTo>
                <a:cubicBezTo>
                  <a:pt x="1327" y="813"/>
                  <a:pt x="1264" y="812"/>
                  <a:pt x="1202" y="810"/>
                </a:cubicBezTo>
                <a:cubicBezTo>
                  <a:pt x="1202" y="735"/>
                  <a:pt x="1199" y="659"/>
                  <a:pt x="1193" y="584"/>
                </a:cubicBezTo>
                <a:cubicBezTo>
                  <a:pt x="1297" y="558"/>
                  <a:pt x="1391" y="480"/>
                  <a:pt x="1431" y="385"/>
                </a:cubicBezTo>
                <a:cubicBezTo>
                  <a:pt x="1470" y="292"/>
                  <a:pt x="1441" y="197"/>
                  <a:pt x="1375" y="124"/>
                </a:cubicBezTo>
                <a:cubicBezTo>
                  <a:pt x="1315" y="57"/>
                  <a:pt x="1196" y="0"/>
                  <a:pt x="1109" y="37"/>
                </a:cubicBezTo>
                <a:cubicBezTo>
                  <a:pt x="1109" y="37"/>
                  <a:pt x="1109" y="37"/>
                  <a:pt x="1109" y="37"/>
                </a:cubicBezTo>
                <a:cubicBezTo>
                  <a:pt x="988" y="48"/>
                  <a:pt x="885" y="127"/>
                  <a:pt x="860" y="255"/>
                </a:cubicBezTo>
                <a:cubicBezTo>
                  <a:pt x="837" y="376"/>
                  <a:pt x="900" y="516"/>
                  <a:pt x="1013" y="570"/>
                </a:cubicBezTo>
                <a:cubicBezTo>
                  <a:pt x="1033" y="580"/>
                  <a:pt x="1055" y="586"/>
                  <a:pt x="1077" y="590"/>
                </a:cubicBezTo>
                <a:cubicBezTo>
                  <a:pt x="1068" y="662"/>
                  <a:pt x="1062" y="735"/>
                  <a:pt x="1056" y="808"/>
                </a:cubicBezTo>
                <a:cubicBezTo>
                  <a:pt x="1001" y="808"/>
                  <a:pt x="947" y="810"/>
                  <a:pt x="892" y="813"/>
                </a:cubicBezTo>
                <a:cubicBezTo>
                  <a:pt x="892" y="803"/>
                  <a:pt x="891" y="793"/>
                  <a:pt x="891" y="784"/>
                </a:cubicBezTo>
                <a:cubicBezTo>
                  <a:pt x="896" y="691"/>
                  <a:pt x="748" y="690"/>
                  <a:pt x="747" y="784"/>
                </a:cubicBezTo>
                <a:cubicBezTo>
                  <a:pt x="747" y="829"/>
                  <a:pt x="742" y="876"/>
                  <a:pt x="748" y="921"/>
                </a:cubicBezTo>
                <a:cubicBezTo>
                  <a:pt x="756" y="983"/>
                  <a:pt x="811" y="1002"/>
                  <a:pt x="851" y="981"/>
                </a:cubicBezTo>
                <a:cubicBezTo>
                  <a:pt x="872" y="980"/>
                  <a:pt x="891" y="967"/>
                  <a:pt x="899" y="946"/>
                </a:cubicBezTo>
                <a:cubicBezTo>
                  <a:pt x="948" y="949"/>
                  <a:pt x="998" y="951"/>
                  <a:pt x="1047" y="954"/>
                </a:cubicBezTo>
                <a:cubicBezTo>
                  <a:pt x="1037" y="1129"/>
                  <a:pt x="1031" y="1305"/>
                  <a:pt x="1024" y="1479"/>
                </a:cubicBezTo>
                <a:cubicBezTo>
                  <a:pt x="1017" y="1665"/>
                  <a:pt x="1014" y="1851"/>
                  <a:pt x="1021" y="2038"/>
                </a:cubicBezTo>
                <a:cubicBezTo>
                  <a:pt x="1022" y="2051"/>
                  <a:pt x="1022" y="2066"/>
                  <a:pt x="1022" y="2081"/>
                </a:cubicBezTo>
                <a:cubicBezTo>
                  <a:pt x="722" y="2061"/>
                  <a:pt x="421" y="1927"/>
                  <a:pt x="289" y="1649"/>
                </a:cubicBezTo>
                <a:cubicBezTo>
                  <a:pt x="342" y="1639"/>
                  <a:pt x="422" y="1633"/>
                  <a:pt x="434" y="1569"/>
                </a:cubicBezTo>
                <a:cubicBezTo>
                  <a:pt x="439" y="1539"/>
                  <a:pt x="429" y="1506"/>
                  <a:pt x="402" y="1492"/>
                </a:cubicBezTo>
                <a:cubicBezTo>
                  <a:pt x="401" y="1485"/>
                  <a:pt x="399" y="1478"/>
                  <a:pt x="395" y="1470"/>
                </a:cubicBezTo>
                <a:cubicBezTo>
                  <a:pt x="338" y="1362"/>
                  <a:pt x="258" y="1263"/>
                  <a:pt x="215" y="1148"/>
                </a:cubicBezTo>
                <a:cubicBezTo>
                  <a:pt x="192" y="1085"/>
                  <a:pt x="111" y="1085"/>
                  <a:pt x="88" y="1148"/>
                </a:cubicBezTo>
                <a:cubicBezTo>
                  <a:pt x="29" y="1306"/>
                  <a:pt x="0" y="1457"/>
                  <a:pt x="39" y="1624"/>
                </a:cubicBezTo>
                <a:cubicBezTo>
                  <a:pt x="45" y="1653"/>
                  <a:pt x="75" y="1663"/>
                  <a:pt x="101" y="1658"/>
                </a:cubicBezTo>
                <a:cubicBezTo>
                  <a:pt x="125" y="1661"/>
                  <a:pt x="149" y="1661"/>
                  <a:pt x="172" y="1661"/>
                </a:cubicBezTo>
                <a:cubicBezTo>
                  <a:pt x="253" y="2008"/>
                  <a:pt x="572" y="2179"/>
                  <a:pt x="906" y="2228"/>
                </a:cubicBezTo>
                <a:cubicBezTo>
                  <a:pt x="931" y="2337"/>
                  <a:pt x="982" y="2443"/>
                  <a:pt x="1043" y="2536"/>
                </a:cubicBezTo>
                <a:cubicBezTo>
                  <a:pt x="1083" y="2598"/>
                  <a:pt x="1172" y="2572"/>
                  <a:pt x="1177" y="2500"/>
                </a:cubicBezTo>
                <a:cubicBezTo>
                  <a:pt x="1177" y="2509"/>
                  <a:pt x="1185" y="2477"/>
                  <a:pt x="1189" y="2468"/>
                </a:cubicBezTo>
                <a:cubicBezTo>
                  <a:pt x="1199" y="2446"/>
                  <a:pt x="1211" y="2426"/>
                  <a:pt x="1223" y="2405"/>
                </a:cubicBezTo>
                <a:cubicBezTo>
                  <a:pt x="1234" y="2386"/>
                  <a:pt x="1247" y="2368"/>
                  <a:pt x="1259" y="2349"/>
                </a:cubicBezTo>
                <a:cubicBezTo>
                  <a:pt x="1264" y="2342"/>
                  <a:pt x="1268" y="2335"/>
                  <a:pt x="1273" y="2328"/>
                </a:cubicBezTo>
                <a:cubicBezTo>
                  <a:pt x="1277" y="2322"/>
                  <a:pt x="1293" y="2305"/>
                  <a:pt x="1277" y="2322"/>
                </a:cubicBezTo>
                <a:cubicBezTo>
                  <a:pt x="1304" y="2294"/>
                  <a:pt x="1300" y="2258"/>
                  <a:pt x="1280" y="2234"/>
                </a:cubicBezTo>
                <a:cubicBezTo>
                  <a:pt x="1483" y="2210"/>
                  <a:pt x="1683" y="2139"/>
                  <a:pt x="1845" y="2015"/>
                </a:cubicBezTo>
                <a:cubicBezTo>
                  <a:pt x="1948" y="1936"/>
                  <a:pt x="2086" y="1773"/>
                  <a:pt x="2094" y="1624"/>
                </a:cubicBezTo>
                <a:cubicBezTo>
                  <a:pt x="2146" y="1628"/>
                  <a:pt x="2201" y="1630"/>
                  <a:pt x="2245" y="1609"/>
                </a:cubicBezTo>
                <a:cubicBezTo>
                  <a:pt x="2278" y="1594"/>
                  <a:pt x="2287" y="1550"/>
                  <a:pt x="2274" y="1517"/>
                </a:cubicBezTo>
                <a:cubicBezTo>
                  <a:pt x="2284" y="1503"/>
                  <a:pt x="2288" y="1485"/>
                  <a:pt x="2281" y="1465"/>
                </a:cubicBezTo>
                <a:close/>
                <a:moveTo>
                  <a:pt x="1065" y="420"/>
                </a:moveTo>
                <a:cubicBezTo>
                  <a:pt x="1019" y="392"/>
                  <a:pt x="1002" y="323"/>
                  <a:pt x="1010" y="274"/>
                </a:cubicBezTo>
                <a:cubicBezTo>
                  <a:pt x="1021" y="207"/>
                  <a:pt x="1073" y="171"/>
                  <a:pt x="1131" y="148"/>
                </a:cubicBezTo>
                <a:cubicBezTo>
                  <a:pt x="1208" y="195"/>
                  <a:pt x="1340" y="234"/>
                  <a:pt x="1280" y="343"/>
                </a:cubicBezTo>
                <a:cubicBezTo>
                  <a:pt x="1258" y="383"/>
                  <a:pt x="1213" y="417"/>
                  <a:pt x="1165" y="430"/>
                </a:cubicBezTo>
                <a:cubicBezTo>
                  <a:pt x="1148" y="418"/>
                  <a:pt x="1121" y="420"/>
                  <a:pt x="1105" y="434"/>
                </a:cubicBezTo>
                <a:cubicBezTo>
                  <a:pt x="1091" y="432"/>
                  <a:pt x="1077" y="428"/>
                  <a:pt x="1065" y="420"/>
                </a:cubicBezTo>
                <a:close/>
                <a:moveTo>
                  <a:pt x="1032" y="2241"/>
                </a:moveTo>
                <a:cubicBezTo>
                  <a:pt x="1034" y="2257"/>
                  <a:pt x="1037" y="2272"/>
                  <a:pt x="1040" y="2287"/>
                </a:cubicBezTo>
                <a:cubicBezTo>
                  <a:pt x="1029" y="2271"/>
                  <a:pt x="1019" y="2255"/>
                  <a:pt x="1010" y="2239"/>
                </a:cubicBezTo>
                <a:cubicBezTo>
                  <a:pt x="1017" y="2240"/>
                  <a:pt x="1025" y="2241"/>
                  <a:pt x="1032" y="22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12" name="îŝḷîḓé-Rectangle 11"/>
          <p:cNvSpPr/>
          <p:nvPr/>
        </p:nvSpPr>
        <p:spPr bwMode="auto">
          <a:xfrm>
            <a:off x="9257687" y="2430949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defTabSz="609600">
              <a:lnSpc>
                <a:spcPct val="12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 （建议使用主题字体）</a:t>
            </a:r>
          </a:p>
        </p:txBody>
      </p:sp>
      <p:sp>
        <p:nvSpPr>
          <p:cNvPr id="13" name="îŝḷîḓé-文本框 46"/>
          <p:cNvSpPr txBox="1"/>
          <p:nvPr/>
        </p:nvSpPr>
        <p:spPr bwMode="auto">
          <a:xfrm>
            <a:off x="9257687" y="2078848"/>
            <a:ext cx="2642096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70000" lnSpcReduction="20000"/>
          </a:bodyPr>
          <a:lstStyle/>
          <a:p>
            <a:pPr defTabSz="609600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861419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</a:p>
        </p:txBody>
      </p:sp>
      <p:sp>
        <p:nvSpPr>
          <p:cNvPr id="20" name="îŝḷîḓé-Rounded Rectangle 19"/>
          <p:cNvSpPr/>
          <p:nvPr/>
        </p:nvSpPr>
        <p:spPr bwMode="auto">
          <a:xfrm>
            <a:off x="8724734" y="2161974"/>
            <a:ext cx="396484" cy="396484"/>
          </a:xfrm>
          <a:prstGeom prst="roundRect">
            <a:avLst>
              <a:gd name="adj" fmla="val 11236"/>
            </a:avLst>
          </a:prstGeom>
          <a:solidFill>
            <a:schemeClr val="accent2"/>
          </a:solidFill>
          <a:ln w="19050">
            <a:noFill/>
          </a:ln>
        </p:spPr>
        <p:txBody>
          <a:bodyPr lIns="0" tIns="0" rIns="0" bIns="0"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21" name="îŝḷîḓé-Freeform 20"/>
          <p:cNvSpPr>
            <a:spLocks noChangeAspect="1"/>
          </p:cNvSpPr>
          <p:nvPr/>
        </p:nvSpPr>
        <p:spPr bwMode="auto">
          <a:xfrm>
            <a:off x="8790448" y="2227872"/>
            <a:ext cx="265056" cy="264685"/>
          </a:xfrm>
          <a:custGeom>
            <a:avLst/>
            <a:gdLst>
              <a:gd name="connsiteX0" fmla="*/ 126452 w 606933"/>
              <a:gd name="connsiteY0" fmla="*/ 239923 h 606087"/>
              <a:gd name="connsiteX1" fmla="*/ 191364 w 606933"/>
              <a:gd name="connsiteY1" fmla="*/ 239923 h 606087"/>
              <a:gd name="connsiteX2" fmla="*/ 289791 w 606933"/>
              <a:gd name="connsiteY2" fmla="*/ 336874 h 606087"/>
              <a:gd name="connsiteX3" fmla="*/ 303467 w 606933"/>
              <a:gd name="connsiteY3" fmla="*/ 345627 h 606087"/>
              <a:gd name="connsiteX4" fmla="*/ 317142 w 606933"/>
              <a:gd name="connsiteY4" fmla="*/ 336874 h 606087"/>
              <a:gd name="connsiteX5" fmla="*/ 415569 w 606933"/>
              <a:gd name="connsiteY5" fmla="*/ 239923 h 606087"/>
              <a:gd name="connsiteX6" fmla="*/ 480481 w 606933"/>
              <a:gd name="connsiteY6" fmla="*/ 239923 h 606087"/>
              <a:gd name="connsiteX7" fmla="*/ 480481 w 606933"/>
              <a:gd name="connsiteY7" fmla="*/ 404009 h 606087"/>
              <a:gd name="connsiteX8" fmla="*/ 316083 w 606933"/>
              <a:gd name="connsiteY8" fmla="*/ 404009 h 606087"/>
              <a:gd name="connsiteX9" fmla="*/ 316083 w 606933"/>
              <a:gd name="connsiteY9" fmla="*/ 441905 h 606087"/>
              <a:gd name="connsiteX10" fmla="*/ 568988 w 606933"/>
              <a:gd name="connsiteY10" fmla="*/ 441905 h 606087"/>
              <a:gd name="connsiteX11" fmla="*/ 568988 w 606933"/>
              <a:gd name="connsiteY11" fmla="*/ 505096 h 606087"/>
              <a:gd name="connsiteX12" fmla="*/ 606933 w 606933"/>
              <a:gd name="connsiteY12" fmla="*/ 505096 h 606087"/>
              <a:gd name="connsiteX13" fmla="*/ 606933 w 606933"/>
              <a:gd name="connsiteY13" fmla="*/ 606087 h 606087"/>
              <a:gd name="connsiteX14" fmla="*/ 505714 w 606933"/>
              <a:gd name="connsiteY14" fmla="*/ 606087 h 606087"/>
              <a:gd name="connsiteX15" fmla="*/ 505714 w 606933"/>
              <a:gd name="connsiteY15" fmla="*/ 505096 h 606087"/>
              <a:gd name="connsiteX16" fmla="*/ 543659 w 606933"/>
              <a:gd name="connsiteY16" fmla="*/ 505096 h 606087"/>
              <a:gd name="connsiteX17" fmla="*/ 543659 w 606933"/>
              <a:gd name="connsiteY17" fmla="*/ 467105 h 606087"/>
              <a:gd name="connsiteX18" fmla="*/ 316083 w 606933"/>
              <a:gd name="connsiteY18" fmla="*/ 467105 h 606087"/>
              <a:gd name="connsiteX19" fmla="*/ 316083 w 606933"/>
              <a:gd name="connsiteY19" fmla="*/ 505096 h 606087"/>
              <a:gd name="connsiteX20" fmla="*/ 354028 w 606933"/>
              <a:gd name="connsiteY20" fmla="*/ 505096 h 606087"/>
              <a:gd name="connsiteX21" fmla="*/ 354028 w 606933"/>
              <a:gd name="connsiteY21" fmla="*/ 606087 h 606087"/>
              <a:gd name="connsiteX22" fmla="*/ 252905 w 606933"/>
              <a:gd name="connsiteY22" fmla="*/ 606087 h 606087"/>
              <a:gd name="connsiteX23" fmla="*/ 252905 w 606933"/>
              <a:gd name="connsiteY23" fmla="*/ 505096 h 606087"/>
              <a:gd name="connsiteX24" fmla="*/ 290850 w 606933"/>
              <a:gd name="connsiteY24" fmla="*/ 505096 h 606087"/>
              <a:gd name="connsiteX25" fmla="*/ 290850 w 606933"/>
              <a:gd name="connsiteY25" fmla="*/ 467105 h 606087"/>
              <a:gd name="connsiteX26" fmla="*/ 63274 w 606933"/>
              <a:gd name="connsiteY26" fmla="*/ 467105 h 606087"/>
              <a:gd name="connsiteX27" fmla="*/ 63274 w 606933"/>
              <a:gd name="connsiteY27" fmla="*/ 505096 h 606087"/>
              <a:gd name="connsiteX28" fmla="*/ 101123 w 606933"/>
              <a:gd name="connsiteY28" fmla="*/ 505096 h 606087"/>
              <a:gd name="connsiteX29" fmla="*/ 101123 w 606933"/>
              <a:gd name="connsiteY29" fmla="*/ 606087 h 606087"/>
              <a:gd name="connsiteX30" fmla="*/ 0 w 606933"/>
              <a:gd name="connsiteY30" fmla="*/ 606087 h 606087"/>
              <a:gd name="connsiteX31" fmla="*/ 0 w 606933"/>
              <a:gd name="connsiteY31" fmla="*/ 505096 h 606087"/>
              <a:gd name="connsiteX32" fmla="*/ 37945 w 606933"/>
              <a:gd name="connsiteY32" fmla="*/ 505096 h 606087"/>
              <a:gd name="connsiteX33" fmla="*/ 37945 w 606933"/>
              <a:gd name="connsiteY33" fmla="*/ 441905 h 606087"/>
              <a:gd name="connsiteX34" fmla="*/ 290850 w 606933"/>
              <a:gd name="connsiteY34" fmla="*/ 441905 h 606087"/>
              <a:gd name="connsiteX35" fmla="*/ 290850 w 606933"/>
              <a:gd name="connsiteY35" fmla="*/ 404009 h 606087"/>
              <a:gd name="connsiteX36" fmla="*/ 126452 w 606933"/>
              <a:gd name="connsiteY36" fmla="*/ 404009 h 606087"/>
              <a:gd name="connsiteX37" fmla="*/ 303502 w 606933"/>
              <a:gd name="connsiteY37" fmla="*/ 71264 h 606087"/>
              <a:gd name="connsiteX38" fmla="*/ 250822 w 606933"/>
              <a:gd name="connsiteY38" fmla="*/ 122140 h 606087"/>
              <a:gd name="connsiteX39" fmla="*/ 303502 w 606933"/>
              <a:gd name="connsiteY39" fmla="*/ 173111 h 606087"/>
              <a:gd name="connsiteX40" fmla="*/ 356183 w 606933"/>
              <a:gd name="connsiteY40" fmla="*/ 122140 h 606087"/>
              <a:gd name="connsiteX41" fmla="*/ 303502 w 606933"/>
              <a:gd name="connsiteY41" fmla="*/ 71264 h 606087"/>
              <a:gd name="connsiteX42" fmla="*/ 303502 w 606933"/>
              <a:gd name="connsiteY42" fmla="*/ 0 h 606087"/>
              <a:gd name="connsiteX43" fmla="*/ 429955 w 606933"/>
              <a:gd name="connsiteY43" fmla="*/ 122140 h 606087"/>
              <a:gd name="connsiteX44" fmla="*/ 303502 w 606933"/>
              <a:gd name="connsiteY44" fmla="*/ 315639 h 606087"/>
              <a:gd name="connsiteX45" fmla="*/ 177049 w 606933"/>
              <a:gd name="connsiteY45" fmla="*/ 122140 h 606087"/>
              <a:gd name="connsiteX46" fmla="*/ 303502 w 606933"/>
              <a:gd name="connsiteY46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6933" h="606087">
                <a:moveTo>
                  <a:pt x="126452" y="239923"/>
                </a:moveTo>
                <a:lnTo>
                  <a:pt x="191364" y="239923"/>
                </a:lnTo>
                <a:cubicBezTo>
                  <a:pt x="230851" y="298209"/>
                  <a:pt x="286131" y="334566"/>
                  <a:pt x="289791" y="336874"/>
                </a:cubicBezTo>
                <a:lnTo>
                  <a:pt x="303467" y="345627"/>
                </a:lnTo>
                <a:lnTo>
                  <a:pt x="317142" y="336874"/>
                </a:lnTo>
                <a:cubicBezTo>
                  <a:pt x="320802" y="334566"/>
                  <a:pt x="376083" y="298209"/>
                  <a:pt x="415569" y="239923"/>
                </a:cubicBezTo>
                <a:lnTo>
                  <a:pt x="480481" y="239923"/>
                </a:lnTo>
                <a:lnTo>
                  <a:pt x="480481" y="404009"/>
                </a:lnTo>
                <a:lnTo>
                  <a:pt x="316083" y="404009"/>
                </a:lnTo>
                <a:lnTo>
                  <a:pt x="316083" y="441905"/>
                </a:lnTo>
                <a:lnTo>
                  <a:pt x="568988" y="441905"/>
                </a:lnTo>
                <a:lnTo>
                  <a:pt x="568988" y="505096"/>
                </a:lnTo>
                <a:lnTo>
                  <a:pt x="606933" y="505096"/>
                </a:lnTo>
                <a:lnTo>
                  <a:pt x="606933" y="606087"/>
                </a:lnTo>
                <a:lnTo>
                  <a:pt x="505714" y="606087"/>
                </a:lnTo>
                <a:lnTo>
                  <a:pt x="505714" y="505096"/>
                </a:lnTo>
                <a:lnTo>
                  <a:pt x="543659" y="505096"/>
                </a:lnTo>
                <a:lnTo>
                  <a:pt x="543659" y="467105"/>
                </a:lnTo>
                <a:lnTo>
                  <a:pt x="316083" y="467105"/>
                </a:lnTo>
                <a:lnTo>
                  <a:pt x="316083" y="505096"/>
                </a:lnTo>
                <a:lnTo>
                  <a:pt x="354028" y="505096"/>
                </a:lnTo>
                <a:lnTo>
                  <a:pt x="354028" y="606087"/>
                </a:lnTo>
                <a:lnTo>
                  <a:pt x="252905" y="606087"/>
                </a:lnTo>
                <a:lnTo>
                  <a:pt x="252905" y="505096"/>
                </a:lnTo>
                <a:lnTo>
                  <a:pt x="290850" y="505096"/>
                </a:lnTo>
                <a:lnTo>
                  <a:pt x="290850" y="467105"/>
                </a:lnTo>
                <a:lnTo>
                  <a:pt x="63274" y="467105"/>
                </a:lnTo>
                <a:lnTo>
                  <a:pt x="63274" y="505096"/>
                </a:lnTo>
                <a:lnTo>
                  <a:pt x="101123" y="505096"/>
                </a:lnTo>
                <a:lnTo>
                  <a:pt x="101123" y="606087"/>
                </a:lnTo>
                <a:lnTo>
                  <a:pt x="0" y="606087"/>
                </a:lnTo>
                <a:lnTo>
                  <a:pt x="0" y="505096"/>
                </a:lnTo>
                <a:lnTo>
                  <a:pt x="37945" y="505096"/>
                </a:lnTo>
                <a:lnTo>
                  <a:pt x="37945" y="441905"/>
                </a:lnTo>
                <a:lnTo>
                  <a:pt x="290850" y="441905"/>
                </a:lnTo>
                <a:lnTo>
                  <a:pt x="290850" y="404009"/>
                </a:lnTo>
                <a:lnTo>
                  <a:pt x="126452" y="404009"/>
                </a:lnTo>
                <a:close/>
                <a:moveTo>
                  <a:pt x="303502" y="71264"/>
                </a:moveTo>
                <a:cubicBezTo>
                  <a:pt x="274417" y="71264"/>
                  <a:pt x="250822" y="94057"/>
                  <a:pt x="250822" y="122140"/>
                </a:cubicBezTo>
                <a:cubicBezTo>
                  <a:pt x="250822" y="150318"/>
                  <a:pt x="274417" y="173111"/>
                  <a:pt x="303502" y="173111"/>
                </a:cubicBezTo>
                <a:cubicBezTo>
                  <a:pt x="332587" y="173111"/>
                  <a:pt x="356183" y="150318"/>
                  <a:pt x="356183" y="122140"/>
                </a:cubicBezTo>
                <a:cubicBezTo>
                  <a:pt x="356183" y="94057"/>
                  <a:pt x="332587" y="71264"/>
                  <a:pt x="303502" y="71264"/>
                </a:cubicBezTo>
                <a:close/>
                <a:moveTo>
                  <a:pt x="303502" y="0"/>
                </a:moveTo>
                <a:cubicBezTo>
                  <a:pt x="373326" y="0"/>
                  <a:pt x="429955" y="54723"/>
                  <a:pt x="429955" y="122140"/>
                </a:cubicBezTo>
                <a:cubicBezTo>
                  <a:pt x="429955" y="234181"/>
                  <a:pt x="303502" y="315639"/>
                  <a:pt x="303502" y="315639"/>
                </a:cubicBezTo>
                <a:cubicBezTo>
                  <a:pt x="303502" y="315639"/>
                  <a:pt x="177049" y="234181"/>
                  <a:pt x="177049" y="122140"/>
                </a:cubicBezTo>
                <a:cubicBezTo>
                  <a:pt x="177049" y="54723"/>
                  <a:pt x="233679" y="0"/>
                  <a:pt x="3035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15" name="îŝḷîḓé-Rectangle 14"/>
          <p:cNvSpPr/>
          <p:nvPr/>
        </p:nvSpPr>
        <p:spPr bwMode="auto">
          <a:xfrm>
            <a:off x="9257687" y="4380582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defTabSz="609600">
              <a:lnSpc>
                <a:spcPct val="12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此部分内容作为文字排版占位显示</a:t>
            </a:r>
            <a:b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</a:br>
            <a:r>
              <a:rPr lang="zh-CN" altLang="en-US" sz="1335" dirty="0">
                <a:solidFill>
                  <a:srgbClr val="3E2A78"/>
                </a:solidFill>
                <a:latin typeface="Calibri" panose="020F0502020204030204"/>
                <a:ea typeface="等线" panose="02010600030101010101" charset="-122"/>
              </a:rPr>
              <a:t> （建议使用主题字体）</a:t>
            </a:r>
          </a:p>
        </p:txBody>
      </p:sp>
      <p:sp>
        <p:nvSpPr>
          <p:cNvPr id="16" name="îŝḷîḓé-文本框 58"/>
          <p:cNvSpPr txBox="1"/>
          <p:nvPr/>
        </p:nvSpPr>
        <p:spPr bwMode="auto">
          <a:xfrm>
            <a:off x="9257687" y="4028481"/>
            <a:ext cx="2642096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70000" lnSpcReduction="20000"/>
          </a:bodyPr>
          <a:lstStyle/>
          <a:p>
            <a:pPr defTabSz="609600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94191E"/>
                </a:solidFill>
                <a:latin typeface="Calibri" panose="020F0502020204030204"/>
                <a:ea typeface="等线" panose="02010600030101010101" charset="-122"/>
              </a:rPr>
              <a:t>标题文本预设</a:t>
            </a:r>
            <a:endParaRPr lang="zh-CN" altLang="en-US" sz="2400" b="1" dirty="0">
              <a:solidFill>
                <a:srgbClr val="94191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8" name="îŝḷîḓé-Rounded Rectangle 17"/>
          <p:cNvSpPr/>
          <p:nvPr/>
        </p:nvSpPr>
        <p:spPr bwMode="auto">
          <a:xfrm>
            <a:off x="8724734" y="4111607"/>
            <a:ext cx="396484" cy="396484"/>
          </a:xfrm>
          <a:prstGeom prst="roundRect">
            <a:avLst>
              <a:gd name="adj" fmla="val 11236"/>
            </a:avLst>
          </a:prstGeom>
          <a:solidFill>
            <a:schemeClr val="accent4"/>
          </a:solidFill>
          <a:ln w="19050">
            <a:noFill/>
          </a:ln>
        </p:spPr>
        <p:txBody>
          <a:bodyPr lIns="0" tIns="0" rIns="0" bIns="0"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19" name="îŝḷîḓé-Freeform 18"/>
          <p:cNvSpPr>
            <a:spLocks noChangeAspect="1"/>
          </p:cNvSpPr>
          <p:nvPr/>
        </p:nvSpPr>
        <p:spPr bwMode="auto">
          <a:xfrm>
            <a:off x="8790448" y="4189988"/>
            <a:ext cx="265056" cy="239720"/>
          </a:xfrm>
          <a:custGeom>
            <a:avLst/>
            <a:gdLst>
              <a:gd name="connsiteX0" fmla="*/ 503202 w 607568"/>
              <a:gd name="connsiteY0" fmla="*/ 459310 h 549494"/>
              <a:gd name="connsiteX1" fmla="*/ 548364 w 607568"/>
              <a:gd name="connsiteY1" fmla="*/ 504402 h 549494"/>
              <a:gd name="connsiteX2" fmla="*/ 503202 w 607568"/>
              <a:gd name="connsiteY2" fmla="*/ 549494 h 549494"/>
              <a:gd name="connsiteX3" fmla="*/ 458040 w 607568"/>
              <a:gd name="connsiteY3" fmla="*/ 504402 h 549494"/>
              <a:gd name="connsiteX4" fmla="*/ 503202 w 607568"/>
              <a:gd name="connsiteY4" fmla="*/ 459310 h 549494"/>
              <a:gd name="connsiteX5" fmla="*/ 197795 w 607568"/>
              <a:gd name="connsiteY5" fmla="*/ 459310 h 549494"/>
              <a:gd name="connsiteX6" fmla="*/ 242957 w 607568"/>
              <a:gd name="connsiteY6" fmla="*/ 504402 h 549494"/>
              <a:gd name="connsiteX7" fmla="*/ 197795 w 607568"/>
              <a:gd name="connsiteY7" fmla="*/ 549494 h 549494"/>
              <a:gd name="connsiteX8" fmla="*/ 152633 w 607568"/>
              <a:gd name="connsiteY8" fmla="*/ 504402 h 549494"/>
              <a:gd name="connsiteX9" fmla="*/ 197795 w 607568"/>
              <a:gd name="connsiteY9" fmla="*/ 459310 h 549494"/>
              <a:gd name="connsiteX10" fmla="*/ 143318 w 607568"/>
              <a:gd name="connsiteY10" fmla="*/ 390791 h 549494"/>
              <a:gd name="connsiteX11" fmla="*/ 554573 w 607568"/>
              <a:gd name="connsiteY11" fmla="*/ 390791 h 549494"/>
              <a:gd name="connsiteX12" fmla="*/ 554573 w 607568"/>
              <a:gd name="connsiteY12" fmla="*/ 437435 h 549494"/>
              <a:gd name="connsiteX13" fmla="*/ 143318 w 607568"/>
              <a:gd name="connsiteY13" fmla="*/ 437435 h 549494"/>
              <a:gd name="connsiteX14" fmla="*/ 115304 w 607568"/>
              <a:gd name="connsiteY14" fmla="*/ 313028 h 549494"/>
              <a:gd name="connsiteX15" fmla="*/ 582659 w 607568"/>
              <a:gd name="connsiteY15" fmla="*/ 313028 h 549494"/>
              <a:gd name="connsiteX16" fmla="*/ 582659 w 607568"/>
              <a:gd name="connsiteY16" fmla="*/ 359672 h 549494"/>
              <a:gd name="connsiteX17" fmla="*/ 115304 w 607568"/>
              <a:gd name="connsiteY17" fmla="*/ 359672 h 549494"/>
              <a:gd name="connsiteX18" fmla="*/ 0 w 607568"/>
              <a:gd name="connsiteY18" fmla="*/ 169922 h 549494"/>
              <a:gd name="connsiteX19" fmla="*/ 78962 w 607568"/>
              <a:gd name="connsiteY19" fmla="*/ 169922 h 549494"/>
              <a:gd name="connsiteX20" fmla="*/ 108516 w 607568"/>
              <a:gd name="connsiteY20" fmla="*/ 235254 h 549494"/>
              <a:gd name="connsiteX21" fmla="*/ 607568 w 607568"/>
              <a:gd name="connsiteY21" fmla="*/ 235254 h 549494"/>
              <a:gd name="connsiteX22" fmla="*/ 607568 w 607568"/>
              <a:gd name="connsiteY22" fmla="*/ 281909 h 549494"/>
              <a:gd name="connsiteX23" fmla="*/ 78428 w 607568"/>
              <a:gd name="connsiteY23" fmla="*/ 281909 h 549494"/>
              <a:gd name="connsiteX24" fmla="*/ 48798 w 607568"/>
              <a:gd name="connsiteY24" fmla="*/ 216577 h 549494"/>
              <a:gd name="connsiteX25" fmla="*/ 0 w 607568"/>
              <a:gd name="connsiteY25" fmla="*/ 216577 h 549494"/>
              <a:gd name="connsiteX26" fmla="*/ 257720 w 607568"/>
              <a:gd name="connsiteY26" fmla="*/ 0 h 549494"/>
              <a:gd name="connsiteX27" fmla="*/ 254207 w 607568"/>
              <a:gd name="connsiteY27" fmla="*/ 30201 h 549494"/>
              <a:gd name="connsiteX28" fmla="*/ 407797 w 607568"/>
              <a:gd name="connsiteY28" fmla="*/ 197372 h 549494"/>
              <a:gd name="connsiteX29" fmla="*/ 241147 w 607568"/>
              <a:gd name="connsiteY29" fmla="*/ 144063 h 549494"/>
              <a:gd name="connsiteX30" fmla="*/ 237633 w 607568"/>
              <a:gd name="connsiteY30" fmla="*/ 174264 h 549494"/>
              <a:gd name="connsiteX31" fmla="*/ 115586 w 607568"/>
              <a:gd name="connsiteY31" fmla="*/ 71993 h 5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7568" h="549494">
                <a:moveTo>
                  <a:pt x="503202" y="459310"/>
                </a:moveTo>
                <a:cubicBezTo>
                  <a:pt x="528144" y="459310"/>
                  <a:pt x="548364" y="479498"/>
                  <a:pt x="548364" y="504402"/>
                </a:cubicBezTo>
                <a:cubicBezTo>
                  <a:pt x="548364" y="529306"/>
                  <a:pt x="528144" y="549494"/>
                  <a:pt x="503202" y="549494"/>
                </a:cubicBezTo>
                <a:cubicBezTo>
                  <a:pt x="478260" y="549494"/>
                  <a:pt x="458040" y="529306"/>
                  <a:pt x="458040" y="504402"/>
                </a:cubicBezTo>
                <a:cubicBezTo>
                  <a:pt x="458040" y="479498"/>
                  <a:pt x="478260" y="459310"/>
                  <a:pt x="503202" y="459310"/>
                </a:cubicBezTo>
                <a:close/>
                <a:moveTo>
                  <a:pt x="197795" y="459310"/>
                </a:moveTo>
                <a:cubicBezTo>
                  <a:pt x="222737" y="459310"/>
                  <a:pt x="242957" y="479498"/>
                  <a:pt x="242957" y="504402"/>
                </a:cubicBezTo>
                <a:cubicBezTo>
                  <a:pt x="242957" y="529306"/>
                  <a:pt x="222737" y="549494"/>
                  <a:pt x="197795" y="549494"/>
                </a:cubicBezTo>
                <a:cubicBezTo>
                  <a:pt x="172853" y="549494"/>
                  <a:pt x="152633" y="529306"/>
                  <a:pt x="152633" y="504402"/>
                </a:cubicBezTo>
                <a:cubicBezTo>
                  <a:pt x="152633" y="479498"/>
                  <a:pt x="172853" y="459310"/>
                  <a:pt x="197795" y="459310"/>
                </a:cubicBezTo>
                <a:close/>
                <a:moveTo>
                  <a:pt x="143318" y="390791"/>
                </a:moveTo>
                <a:lnTo>
                  <a:pt x="554573" y="390791"/>
                </a:lnTo>
                <a:lnTo>
                  <a:pt x="554573" y="437435"/>
                </a:lnTo>
                <a:lnTo>
                  <a:pt x="143318" y="437435"/>
                </a:lnTo>
                <a:close/>
                <a:moveTo>
                  <a:pt x="115304" y="313028"/>
                </a:moveTo>
                <a:lnTo>
                  <a:pt x="582659" y="313028"/>
                </a:lnTo>
                <a:lnTo>
                  <a:pt x="582659" y="359672"/>
                </a:lnTo>
                <a:lnTo>
                  <a:pt x="115304" y="359672"/>
                </a:lnTo>
                <a:close/>
                <a:moveTo>
                  <a:pt x="0" y="169922"/>
                </a:moveTo>
                <a:lnTo>
                  <a:pt x="78962" y="169922"/>
                </a:lnTo>
                <a:lnTo>
                  <a:pt x="108516" y="235254"/>
                </a:lnTo>
                <a:lnTo>
                  <a:pt x="607568" y="235254"/>
                </a:lnTo>
                <a:lnTo>
                  <a:pt x="607568" y="281909"/>
                </a:lnTo>
                <a:lnTo>
                  <a:pt x="78428" y="281909"/>
                </a:lnTo>
                <a:lnTo>
                  <a:pt x="48798" y="216577"/>
                </a:lnTo>
                <a:lnTo>
                  <a:pt x="0" y="216577"/>
                </a:lnTo>
                <a:close/>
                <a:moveTo>
                  <a:pt x="257720" y="0"/>
                </a:moveTo>
                <a:lnTo>
                  <a:pt x="254207" y="30201"/>
                </a:lnTo>
                <a:cubicBezTo>
                  <a:pt x="405964" y="47665"/>
                  <a:pt x="407797" y="197372"/>
                  <a:pt x="407797" y="197372"/>
                </a:cubicBezTo>
                <a:cubicBezTo>
                  <a:pt x="407797" y="197372"/>
                  <a:pt x="364340" y="158248"/>
                  <a:pt x="241147" y="144063"/>
                </a:cubicBezTo>
                <a:lnTo>
                  <a:pt x="237633" y="174264"/>
                </a:lnTo>
                <a:lnTo>
                  <a:pt x="115586" y="71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pPr algn="ctr" defTabSz="609600"/>
            <a:endParaRPr sz="2400">
              <a:solidFill>
                <a:srgbClr val="3E2A78"/>
              </a:solidFill>
              <a:latin typeface="Calibri" panose="020F0502020204030204"/>
            </a:endParaRPr>
          </a:p>
        </p:txBody>
      </p:sp>
      <p:sp>
        <p:nvSpPr>
          <p:cNvPr id="42" name="MH_Entry_1">
            <a:hlinkClick r:id="rId6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2656" y="213343"/>
            <a:ext cx="2925536" cy="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09600"/>
            <a:r>
              <a:rPr lang="zh-CN" altLang="en-US" sz="2135" dirty="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请在此处输入标题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" y="112425"/>
            <a:ext cx="907271" cy="897180"/>
          </a:xfrm>
          <a:prstGeom prst="rect">
            <a:avLst/>
          </a:prstGeom>
        </p:spPr>
      </p:pic>
      <p:sp>
        <p:nvSpPr>
          <p:cNvPr id="44" name="矩形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155" y="611067"/>
            <a:ext cx="2555875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>
              <a:lnSpc>
                <a:spcPct val="12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Lorem ipsum dolor sit</a:t>
            </a:r>
          </a:p>
        </p:txBody>
      </p:sp>
      <p:sp>
        <p:nvSpPr>
          <p:cNvPr id="45" name="Shape 980"/>
          <p:cNvSpPr/>
          <p:nvPr/>
        </p:nvSpPr>
        <p:spPr>
          <a:xfrm>
            <a:off x="338891" y="375664"/>
            <a:ext cx="600813" cy="57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" y="0"/>
                </a:moveTo>
                <a:lnTo>
                  <a:pt x="21600" y="5454"/>
                </a:lnTo>
                <a:lnTo>
                  <a:pt x="21600" y="16851"/>
                </a:lnTo>
                <a:lnTo>
                  <a:pt x="0" y="21600"/>
                </a:lnTo>
                <a:lnTo>
                  <a:pt x="63" y="0"/>
                </a:lnTo>
                <a:close/>
              </a:path>
            </a:pathLst>
          </a:custGeom>
          <a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6" grpId="0"/>
      <p:bldP spid="7" grpId="0"/>
      <p:bldP spid="24" grpId="0" animBg="1"/>
      <p:bldP spid="25" grpId="0" animBg="1"/>
      <p:bldP spid="9" grpId="0"/>
      <p:bldP spid="10" grpId="0"/>
      <p:bldP spid="22" grpId="0" animBg="1"/>
      <p:bldP spid="23" grpId="0" animBg="1"/>
      <p:bldP spid="12" grpId="0"/>
      <p:bldP spid="13" grpId="0"/>
      <p:bldP spid="20" grpId="0" animBg="1"/>
      <p:bldP spid="21" grpId="0" animBg="1"/>
      <p:bldP spid="15" grpId="0"/>
      <p:bldP spid="16" grpId="0"/>
      <p:bldP spid="18" grpId="0" animBg="1"/>
      <p:bldP spid="19" grpId="0" animBg="1"/>
      <p:bldP spid="42" grpId="0"/>
      <p:bldP spid="44" grpId="0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NUMBER"/>
  <p:tag name="ID" val="547134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OTHERS"/>
  <p:tag name="ID" val="5471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NUMBER"/>
  <p:tag name="ID" val="547134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AUTOCOLOR" val="FALSE"/>
  <p:tag name="MH_TYPE" val="CONTENTS"/>
  <p:tag name="ID" val="54713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0fa1228-009e-41f8-881d-722e8232491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aab6165-3871-4d41-a465-5b9c243844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58692d9-542a-4297-b288-8c9cb8d4e8af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OTHERS"/>
  <p:tag name="ID" val="54713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2893529-610c-4cae-958d-da60a967ec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NUMBER"/>
  <p:tag name="ID" val="547134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43ac355-7780-4b8e-adfd-aa96dda48fb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2ea7964-a759-4a39-863b-c2456b1f8b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79d718c-6bb0-4349-a15a-334bbcded98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27160a5-3e3b-4810-8159-fe57806f6d2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7d18f8c-4646-445c-9d96-415ef756f11f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OTHERS"/>
  <p:tag name="ID" val="54713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1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19a0d73-785d-4d78-931e-19a1c705c63b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69eb51f-793d-4b9c-9cd8-2403d0ec3da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c63e10e-1c36-47e1-87db-86539f5a2bd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NUMBER"/>
  <p:tag name="ID" val="547134"/>
  <p:tag name="MH_ORDER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fe1f664-17ef-4856-aa84-dc49753f0efc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252ea92-df7e-4735-8996-cd9a29b3e00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1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1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任意多边形 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d64cc5d-ec45-4fc4-ac94-f11d01d9380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bbc4188-a710-4151-b2e9-10d0a42a356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OTHERS"/>
  <p:tag name="ID" val="54713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c560b38-8431-4c4b-bd63-ffe7eca78c4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0bc4efe-9a6f-40e6-a336-8dc407d122e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ed1754b-4077-4e8e-adb3-51bd0c33cd6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73601"/>
  <p:tag name="MH_LIBRARY" val="CONTENTS"/>
  <p:tag name="MH_TYPE" val="ENTRY"/>
  <p:tag name="ID" val="547134"/>
  <p:tag name="MH_ORDER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54248"/>
  <p:tag name="MH_LIBRARY" val="GRAPHIC"/>
  <p:tag name="MH_ORDER" val="矩形 14"/>
</p:tagLst>
</file>

<file path=ppt/theme/theme1.xml><?xml version="1.0" encoding="utf-8"?>
<a:theme xmlns:a="http://schemas.openxmlformats.org/drawingml/2006/main" name="1_Office 主题​​">
  <a:themeElements>
    <a:clrScheme name="Office 主题​​">
      <a:dk1>
        <a:srgbClr val="3E2A78"/>
      </a:dk1>
      <a:lt1>
        <a:srgbClr val="FFFFFF"/>
      </a:lt1>
      <a:dk2>
        <a:srgbClr val="94191E"/>
      </a:dk2>
      <a:lt2>
        <a:srgbClr val="FADFD6"/>
      </a:lt2>
      <a:accent1>
        <a:srgbClr val="412C7C"/>
      </a:accent1>
      <a:accent2>
        <a:srgbClr val="861419"/>
      </a:accent2>
      <a:accent3>
        <a:srgbClr val="D7576E"/>
      </a:accent3>
      <a:accent4>
        <a:srgbClr val="94191E"/>
      </a:accent4>
      <a:accent5>
        <a:srgbClr val="3E2A78"/>
      </a:accent5>
      <a:accent6>
        <a:srgbClr val="D7576E"/>
      </a:accent6>
      <a:hlink>
        <a:srgbClr val="3E2A78"/>
      </a:hlink>
      <a:folHlink>
        <a:srgbClr val="D858A1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3E2A78"/>
    </a:dk1>
    <a:lt1>
      <a:srgbClr val="FFFFFF"/>
    </a:lt1>
    <a:dk2>
      <a:srgbClr val="94191E"/>
    </a:dk2>
    <a:lt2>
      <a:srgbClr val="FADFD6"/>
    </a:lt2>
    <a:accent1>
      <a:srgbClr val="412C7C"/>
    </a:accent1>
    <a:accent2>
      <a:srgbClr val="861419"/>
    </a:accent2>
    <a:accent3>
      <a:srgbClr val="D7576E"/>
    </a:accent3>
    <a:accent4>
      <a:srgbClr val="94191E"/>
    </a:accent4>
    <a:accent5>
      <a:srgbClr val="3E2A78"/>
    </a:accent5>
    <a:accent6>
      <a:srgbClr val="D7576E"/>
    </a:accent6>
    <a:hlink>
      <a:srgbClr val="3E2A78"/>
    </a:hlink>
    <a:folHlink>
      <a:srgbClr val="D858A1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3E2A78"/>
    </a:dk1>
    <a:lt1>
      <a:srgbClr val="FFFFFF"/>
    </a:lt1>
    <a:dk2>
      <a:srgbClr val="94191E"/>
    </a:dk2>
    <a:lt2>
      <a:srgbClr val="FADFD6"/>
    </a:lt2>
    <a:accent1>
      <a:srgbClr val="412C7C"/>
    </a:accent1>
    <a:accent2>
      <a:srgbClr val="861419"/>
    </a:accent2>
    <a:accent3>
      <a:srgbClr val="D7576E"/>
    </a:accent3>
    <a:accent4>
      <a:srgbClr val="94191E"/>
    </a:accent4>
    <a:accent5>
      <a:srgbClr val="3E2A78"/>
    </a:accent5>
    <a:accent6>
      <a:srgbClr val="D7576E"/>
    </a:accent6>
    <a:hlink>
      <a:srgbClr val="3E2A78"/>
    </a:hlink>
    <a:folHlink>
      <a:srgbClr val="D858A1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3E2A78"/>
    </a:dk1>
    <a:lt1>
      <a:srgbClr val="FFFFFF"/>
    </a:lt1>
    <a:dk2>
      <a:srgbClr val="94191E"/>
    </a:dk2>
    <a:lt2>
      <a:srgbClr val="FADFD6"/>
    </a:lt2>
    <a:accent1>
      <a:srgbClr val="412C7C"/>
    </a:accent1>
    <a:accent2>
      <a:srgbClr val="861419"/>
    </a:accent2>
    <a:accent3>
      <a:srgbClr val="D7576E"/>
    </a:accent3>
    <a:accent4>
      <a:srgbClr val="94191E"/>
    </a:accent4>
    <a:accent5>
      <a:srgbClr val="3E2A78"/>
    </a:accent5>
    <a:accent6>
      <a:srgbClr val="D7576E"/>
    </a:accent6>
    <a:hlink>
      <a:srgbClr val="3E2A78"/>
    </a:hlink>
    <a:folHlink>
      <a:srgbClr val="D858A1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3E2A78"/>
    </a:dk1>
    <a:lt1>
      <a:srgbClr val="FFFFFF"/>
    </a:lt1>
    <a:dk2>
      <a:srgbClr val="94191E"/>
    </a:dk2>
    <a:lt2>
      <a:srgbClr val="FADFD6"/>
    </a:lt2>
    <a:accent1>
      <a:srgbClr val="412C7C"/>
    </a:accent1>
    <a:accent2>
      <a:srgbClr val="861419"/>
    </a:accent2>
    <a:accent3>
      <a:srgbClr val="D7576E"/>
    </a:accent3>
    <a:accent4>
      <a:srgbClr val="94191E"/>
    </a:accent4>
    <a:accent5>
      <a:srgbClr val="3E2A78"/>
    </a:accent5>
    <a:accent6>
      <a:srgbClr val="D7576E"/>
    </a:accent6>
    <a:hlink>
      <a:srgbClr val="3E2A78"/>
    </a:hlink>
    <a:folHlink>
      <a:srgbClr val="D858A1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rgbClr val="3E2A78"/>
    </a:dk1>
    <a:lt1>
      <a:srgbClr val="FFFFFF"/>
    </a:lt1>
    <a:dk2>
      <a:srgbClr val="94191E"/>
    </a:dk2>
    <a:lt2>
      <a:srgbClr val="FADFD6"/>
    </a:lt2>
    <a:accent1>
      <a:srgbClr val="412C7C"/>
    </a:accent1>
    <a:accent2>
      <a:srgbClr val="861419"/>
    </a:accent2>
    <a:accent3>
      <a:srgbClr val="D7576E"/>
    </a:accent3>
    <a:accent4>
      <a:srgbClr val="94191E"/>
    </a:accent4>
    <a:accent5>
      <a:srgbClr val="3E2A78"/>
    </a:accent5>
    <a:accent6>
      <a:srgbClr val="D7576E"/>
    </a:accent6>
    <a:hlink>
      <a:srgbClr val="3E2A78"/>
    </a:hlink>
    <a:folHlink>
      <a:srgbClr val="D858A1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rgbClr val="3E2A78"/>
    </a:dk1>
    <a:lt1>
      <a:srgbClr val="FFFFFF"/>
    </a:lt1>
    <a:dk2>
      <a:srgbClr val="94191E"/>
    </a:dk2>
    <a:lt2>
      <a:srgbClr val="FADFD6"/>
    </a:lt2>
    <a:accent1>
      <a:srgbClr val="412C7C"/>
    </a:accent1>
    <a:accent2>
      <a:srgbClr val="861419"/>
    </a:accent2>
    <a:accent3>
      <a:srgbClr val="D7576E"/>
    </a:accent3>
    <a:accent4>
      <a:srgbClr val="94191E"/>
    </a:accent4>
    <a:accent5>
      <a:srgbClr val="3E2A78"/>
    </a:accent5>
    <a:accent6>
      <a:srgbClr val="D7576E"/>
    </a:accent6>
    <a:hlink>
      <a:srgbClr val="3E2A78"/>
    </a:hlink>
    <a:folHlink>
      <a:srgbClr val="D858A1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rgbClr val="3E2A78"/>
    </a:dk1>
    <a:lt1>
      <a:srgbClr val="FFFFFF"/>
    </a:lt1>
    <a:dk2>
      <a:srgbClr val="94191E"/>
    </a:dk2>
    <a:lt2>
      <a:srgbClr val="FADFD6"/>
    </a:lt2>
    <a:accent1>
      <a:srgbClr val="412C7C"/>
    </a:accent1>
    <a:accent2>
      <a:srgbClr val="861419"/>
    </a:accent2>
    <a:accent3>
      <a:srgbClr val="D7576E"/>
    </a:accent3>
    <a:accent4>
      <a:srgbClr val="94191E"/>
    </a:accent4>
    <a:accent5>
      <a:srgbClr val="3E2A78"/>
    </a:accent5>
    <a:accent6>
      <a:srgbClr val="D7576E"/>
    </a:accent6>
    <a:hlink>
      <a:srgbClr val="3E2A78"/>
    </a:hlink>
    <a:folHlink>
      <a:srgbClr val="D858A1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rgbClr val="3E2A78"/>
    </a:dk1>
    <a:lt1>
      <a:srgbClr val="FFFFFF"/>
    </a:lt1>
    <a:dk2>
      <a:srgbClr val="94191E"/>
    </a:dk2>
    <a:lt2>
      <a:srgbClr val="FADFD6"/>
    </a:lt2>
    <a:accent1>
      <a:srgbClr val="412C7C"/>
    </a:accent1>
    <a:accent2>
      <a:srgbClr val="861419"/>
    </a:accent2>
    <a:accent3>
      <a:srgbClr val="D7576E"/>
    </a:accent3>
    <a:accent4>
      <a:srgbClr val="94191E"/>
    </a:accent4>
    <a:accent5>
      <a:srgbClr val="3E2A78"/>
    </a:accent5>
    <a:accent6>
      <a:srgbClr val="D7576E"/>
    </a:accent6>
    <a:hlink>
      <a:srgbClr val="3E2A78"/>
    </a:hlink>
    <a:folHlink>
      <a:srgbClr val="D858A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1958</Words>
  <Application>Microsoft Office PowerPoint</Application>
  <PresentationFormat>宽屏</PresentationFormat>
  <Paragraphs>282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微软雅黑</vt:lpstr>
      <vt:lpstr>Calibri Light</vt:lpstr>
      <vt:lpstr>华文细黑</vt:lpstr>
      <vt:lpstr>Calibri</vt:lpstr>
      <vt:lpstr>Impact</vt:lpstr>
      <vt:lpstr>等线</vt:lpstr>
      <vt:lpstr>Arial</vt:lpstr>
      <vt:lpstr>幼圆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8</cp:revision>
  <dcterms:created xsi:type="dcterms:W3CDTF">2018-04-03T13:53:00Z</dcterms:created>
  <dcterms:modified xsi:type="dcterms:W3CDTF">2021-01-06T03:45:12Z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