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9"/>
  </p:notesMasterIdLst>
  <p:sldIdLst>
    <p:sldId id="274" r:id="rId2"/>
    <p:sldId id="273" r:id="rId3"/>
    <p:sldId id="275" r:id="rId4"/>
    <p:sldId id="280" r:id="rId5"/>
    <p:sldId id="276" r:id="rId6"/>
    <p:sldId id="281" r:id="rId7"/>
    <p:sldId id="282" r:id="rId8"/>
    <p:sldId id="270" r:id="rId9"/>
    <p:sldId id="285" r:id="rId10"/>
    <p:sldId id="267" r:id="rId11"/>
    <p:sldId id="286" r:id="rId12"/>
    <p:sldId id="283" r:id="rId13"/>
    <p:sldId id="271" r:id="rId14"/>
    <p:sldId id="287" r:id="rId15"/>
    <p:sldId id="288" r:id="rId16"/>
    <p:sldId id="289" r:id="rId17"/>
    <p:sldId id="278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B06A"/>
    <a:srgbClr val="B70E0C"/>
    <a:srgbClr val="7F0E15"/>
    <a:srgbClr val="9E0519"/>
    <a:srgbClr val="D1030B"/>
    <a:srgbClr val="DC3B31"/>
    <a:srgbClr val="E8D9B0"/>
    <a:srgbClr val="EA1D22"/>
    <a:srgbClr val="2989CD"/>
    <a:srgbClr val="294C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3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C218-4E19-438D-AC59-50CFF42B2CC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B742-97F7-4FF7-AD39-A4C870659F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C218-4E19-438D-AC59-50CFF42B2CC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B742-97F7-4FF7-AD39-A4C870659F5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3"/>
          </p:nvPr>
        </p:nvSpPr>
        <p:spPr>
          <a:xfrm>
            <a:off x="1510628" y="2296347"/>
            <a:ext cx="1623238" cy="1623238"/>
          </a:xfrm>
          <a:custGeom>
            <a:avLst/>
            <a:gdLst>
              <a:gd name="connsiteX0" fmla="*/ 811619 w 1623238"/>
              <a:gd name="connsiteY0" fmla="*/ 0 h 1623238"/>
              <a:gd name="connsiteX1" fmla="*/ 1623238 w 1623238"/>
              <a:gd name="connsiteY1" fmla="*/ 811619 h 1623238"/>
              <a:gd name="connsiteX2" fmla="*/ 811619 w 1623238"/>
              <a:gd name="connsiteY2" fmla="*/ 1623238 h 1623238"/>
              <a:gd name="connsiteX3" fmla="*/ 0 w 1623238"/>
              <a:gd name="connsiteY3" fmla="*/ 811619 h 1623238"/>
              <a:gd name="connsiteX4" fmla="*/ 811619 w 1623238"/>
              <a:gd name="connsiteY4" fmla="*/ 0 h 162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238" h="1623238">
                <a:moveTo>
                  <a:pt x="811619" y="0"/>
                </a:moveTo>
                <a:cubicBezTo>
                  <a:pt x="1259864" y="0"/>
                  <a:pt x="1623238" y="363374"/>
                  <a:pt x="1623238" y="811619"/>
                </a:cubicBezTo>
                <a:cubicBezTo>
                  <a:pt x="1623238" y="1259864"/>
                  <a:pt x="1259864" y="1623238"/>
                  <a:pt x="811619" y="1623238"/>
                </a:cubicBezTo>
                <a:cubicBezTo>
                  <a:pt x="363374" y="1623238"/>
                  <a:pt x="0" y="1259864"/>
                  <a:pt x="0" y="811619"/>
                </a:cubicBezTo>
                <a:cubicBezTo>
                  <a:pt x="0" y="363374"/>
                  <a:pt x="363374" y="0"/>
                  <a:pt x="8116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4"/>
          </p:nvPr>
        </p:nvSpPr>
        <p:spPr>
          <a:xfrm>
            <a:off x="2980429" y="2021641"/>
            <a:ext cx="2140308" cy="2140308"/>
          </a:xfrm>
          <a:custGeom>
            <a:avLst/>
            <a:gdLst>
              <a:gd name="connsiteX0" fmla="*/ 1070154 w 2140308"/>
              <a:gd name="connsiteY0" fmla="*/ 0 h 2140308"/>
              <a:gd name="connsiteX1" fmla="*/ 2140308 w 2140308"/>
              <a:gd name="connsiteY1" fmla="*/ 1070154 h 2140308"/>
              <a:gd name="connsiteX2" fmla="*/ 1070154 w 2140308"/>
              <a:gd name="connsiteY2" fmla="*/ 2140308 h 2140308"/>
              <a:gd name="connsiteX3" fmla="*/ 0 w 2140308"/>
              <a:gd name="connsiteY3" fmla="*/ 1070154 h 2140308"/>
              <a:gd name="connsiteX4" fmla="*/ 1070154 w 2140308"/>
              <a:gd name="connsiteY4" fmla="*/ 0 h 214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0308" h="2140308">
                <a:moveTo>
                  <a:pt x="1070154" y="0"/>
                </a:moveTo>
                <a:cubicBezTo>
                  <a:pt x="1661184" y="0"/>
                  <a:pt x="2140308" y="479124"/>
                  <a:pt x="2140308" y="1070154"/>
                </a:cubicBezTo>
                <a:cubicBezTo>
                  <a:pt x="2140308" y="1661184"/>
                  <a:pt x="1661184" y="2140308"/>
                  <a:pt x="1070154" y="2140308"/>
                </a:cubicBezTo>
                <a:cubicBezTo>
                  <a:pt x="479124" y="2140308"/>
                  <a:pt x="0" y="1661184"/>
                  <a:pt x="0" y="1070154"/>
                </a:cubicBezTo>
                <a:cubicBezTo>
                  <a:pt x="0" y="479124"/>
                  <a:pt x="479124" y="0"/>
                  <a:pt x="10701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2" name="图片占位符 21"/>
          <p:cNvSpPr>
            <a:spLocks noGrp="1"/>
          </p:cNvSpPr>
          <p:nvPr>
            <p:ph type="pic" sz="quarter" idx="15"/>
          </p:nvPr>
        </p:nvSpPr>
        <p:spPr>
          <a:xfrm>
            <a:off x="4718227" y="1550185"/>
            <a:ext cx="2591882" cy="2591882"/>
          </a:xfrm>
          <a:custGeom>
            <a:avLst/>
            <a:gdLst>
              <a:gd name="connsiteX0" fmla="*/ 1295941 w 2591882"/>
              <a:gd name="connsiteY0" fmla="*/ 0 h 2591882"/>
              <a:gd name="connsiteX1" fmla="*/ 2591882 w 2591882"/>
              <a:gd name="connsiteY1" fmla="*/ 1295941 h 2591882"/>
              <a:gd name="connsiteX2" fmla="*/ 1295941 w 2591882"/>
              <a:gd name="connsiteY2" fmla="*/ 2591882 h 2591882"/>
              <a:gd name="connsiteX3" fmla="*/ 0 w 2591882"/>
              <a:gd name="connsiteY3" fmla="*/ 1295941 h 2591882"/>
              <a:gd name="connsiteX4" fmla="*/ 1295941 w 2591882"/>
              <a:gd name="connsiteY4" fmla="*/ 0 h 2591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1882" h="2591882">
                <a:moveTo>
                  <a:pt x="1295941" y="0"/>
                </a:moveTo>
                <a:cubicBezTo>
                  <a:pt x="2011669" y="0"/>
                  <a:pt x="2591882" y="580213"/>
                  <a:pt x="2591882" y="1295941"/>
                </a:cubicBezTo>
                <a:cubicBezTo>
                  <a:pt x="2591882" y="2011669"/>
                  <a:pt x="2011669" y="2591882"/>
                  <a:pt x="1295941" y="2591882"/>
                </a:cubicBezTo>
                <a:cubicBezTo>
                  <a:pt x="580213" y="2591882"/>
                  <a:pt x="0" y="2011669"/>
                  <a:pt x="0" y="1295941"/>
                </a:cubicBezTo>
                <a:cubicBezTo>
                  <a:pt x="0" y="580213"/>
                  <a:pt x="580213" y="0"/>
                  <a:pt x="12959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5" name="图片占位符 24"/>
          <p:cNvSpPr>
            <a:spLocks noGrp="1"/>
          </p:cNvSpPr>
          <p:nvPr>
            <p:ph type="pic" sz="quarter" idx="16"/>
          </p:nvPr>
        </p:nvSpPr>
        <p:spPr>
          <a:xfrm>
            <a:off x="6880388" y="2041523"/>
            <a:ext cx="2140308" cy="2140308"/>
          </a:xfrm>
          <a:custGeom>
            <a:avLst/>
            <a:gdLst>
              <a:gd name="connsiteX0" fmla="*/ 1070154 w 2140308"/>
              <a:gd name="connsiteY0" fmla="*/ 0 h 2140308"/>
              <a:gd name="connsiteX1" fmla="*/ 2140308 w 2140308"/>
              <a:gd name="connsiteY1" fmla="*/ 1070154 h 2140308"/>
              <a:gd name="connsiteX2" fmla="*/ 1070154 w 2140308"/>
              <a:gd name="connsiteY2" fmla="*/ 2140308 h 2140308"/>
              <a:gd name="connsiteX3" fmla="*/ 0 w 2140308"/>
              <a:gd name="connsiteY3" fmla="*/ 1070154 h 2140308"/>
              <a:gd name="connsiteX4" fmla="*/ 1070154 w 2140308"/>
              <a:gd name="connsiteY4" fmla="*/ 0 h 214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0308" h="2140308">
                <a:moveTo>
                  <a:pt x="1070154" y="0"/>
                </a:moveTo>
                <a:cubicBezTo>
                  <a:pt x="1661184" y="0"/>
                  <a:pt x="2140308" y="479124"/>
                  <a:pt x="2140308" y="1070154"/>
                </a:cubicBezTo>
                <a:cubicBezTo>
                  <a:pt x="2140308" y="1661184"/>
                  <a:pt x="1661184" y="2140308"/>
                  <a:pt x="1070154" y="2140308"/>
                </a:cubicBezTo>
                <a:cubicBezTo>
                  <a:pt x="479124" y="2140308"/>
                  <a:pt x="0" y="1661184"/>
                  <a:pt x="0" y="1070154"/>
                </a:cubicBezTo>
                <a:cubicBezTo>
                  <a:pt x="0" y="479124"/>
                  <a:pt x="479124" y="0"/>
                  <a:pt x="10701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8" name="图片占位符 27"/>
          <p:cNvSpPr>
            <a:spLocks noGrp="1"/>
          </p:cNvSpPr>
          <p:nvPr>
            <p:ph type="pic" sz="quarter" idx="17"/>
          </p:nvPr>
        </p:nvSpPr>
        <p:spPr>
          <a:xfrm>
            <a:off x="8721515" y="2413032"/>
            <a:ext cx="1623238" cy="1623238"/>
          </a:xfrm>
          <a:custGeom>
            <a:avLst/>
            <a:gdLst>
              <a:gd name="connsiteX0" fmla="*/ 811619 w 1623238"/>
              <a:gd name="connsiteY0" fmla="*/ 0 h 1623238"/>
              <a:gd name="connsiteX1" fmla="*/ 1623238 w 1623238"/>
              <a:gd name="connsiteY1" fmla="*/ 811619 h 1623238"/>
              <a:gd name="connsiteX2" fmla="*/ 811619 w 1623238"/>
              <a:gd name="connsiteY2" fmla="*/ 1623238 h 1623238"/>
              <a:gd name="connsiteX3" fmla="*/ 0 w 1623238"/>
              <a:gd name="connsiteY3" fmla="*/ 811619 h 1623238"/>
              <a:gd name="connsiteX4" fmla="*/ 811619 w 1623238"/>
              <a:gd name="connsiteY4" fmla="*/ 0 h 162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238" h="1623238">
                <a:moveTo>
                  <a:pt x="811619" y="0"/>
                </a:moveTo>
                <a:cubicBezTo>
                  <a:pt x="1259864" y="0"/>
                  <a:pt x="1623238" y="363374"/>
                  <a:pt x="1623238" y="811619"/>
                </a:cubicBezTo>
                <a:cubicBezTo>
                  <a:pt x="1623238" y="1259864"/>
                  <a:pt x="1259864" y="1623238"/>
                  <a:pt x="811619" y="1623238"/>
                </a:cubicBezTo>
                <a:cubicBezTo>
                  <a:pt x="363374" y="1623238"/>
                  <a:pt x="0" y="1259864"/>
                  <a:pt x="0" y="811619"/>
                </a:cubicBezTo>
                <a:cubicBezTo>
                  <a:pt x="0" y="363374"/>
                  <a:pt x="363374" y="0"/>
                  <a:pt x="8116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C218-4E19-438D-AC59-50CFF42B2CC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B742-97F7-4FF7-AD39-A4C870659F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C218-4E19-438D-AC59-50CFF42B2CC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B742-97F7-4FF7-AD39-A4C870659F5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384299" y="1193460"/>
            <a:ext cx="1780627" cy="4677951"/>
          </a:xfrm>
          <a:custGeom>
            <a:avLst/>
            <a:gdLst>
              <a:gd name="connsiteX0" fmla="*/ 651 w 1780627"/>
              <a:gd name="connsiteY0" fmla="*/ 0 h 4677951"/>
              <a:gd name="connsiteX1" fmla="*/ 1780627 w 1780627"/>
              <a:gd name="connsiteY1" fmla="*/ 323632 h 4677951"/>
              <a:gd name="connsiteX2" fmla="*/ 1780627 w 1780627"/>
              <a:gd name="connsiteY2" fmla="*/ 4677951 h 4677951"/>
              <a:gd name="connsiteX3" fmla="*/ 15362 w 1780627"/>
              <a:gd name="connsiteY3" fmla="*/ 4354320 h 4677951"/>
              <a:gd name="connsiteX4" fmla="*/ 651 w 1780627"/>
              <a:gd name="connsiteY4" fmla="*/ 0 h 467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627" h="4677951">
                <a:moveTo>
                  <a:pt x="651" y="0"/>
                </a:moveTo>
                <a:lnTo>
                  <a:pt x="1780627" y="323632"/>
                </a:lnTo>
                <a:lnTo>
                  <a:pt x="1780627" y="4677951"/>
                </a:lnTo>
                <a:lnTo>
                  <a:pt x="15362" y="4354320"/>
                </a:lnTo>
                <a:cubicBezTo>
                  <a:pt x="20266" y="2902880"/>
                  <a:pt x="-4252" y="1451440"/>
                  <a:pt x="65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4"/>
          </p:nvPr>
        </p:nvSpPr>
        <p:spPr>
          <a:xfrm>
            <a:off x="2296669" y="1193460"/>
            <a:ext cx="1780628" cy="4677951"/>
          </a:xfrm>
          <a:custGeom>
            <a:avLst/>
            <a:gdLst>
              <a:gd name="connsiteX0" fmla="*/ 1779976 w 1780628"/>
              <a:gd name="connsiteY0" fmla="*/ 0 h 4677951"/>
              <a:gd name="connsiteX1" fmla="*/ 1765265 w 1780628"/>
              <a:gd name="connsiteY1" fmla="*/ 4354320 h 4677951"/>
              <a:gd name="connsiteX2" fmla="*/ 0 w 1780628"/>
              <a:gd name="connsiteY2" fmla="*/ 4677951 h 4677951"/>
              <a:gd name="connsiteX3" fmla="*/ 0 w 1780628"/>
              <a:gd name="connsiteY3" fmla="*/ 323632 h 467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0628" h="4677951">
                <a:moveTo>
                  <a:pt x="1779976" y="0"/>
                </a:moveTo>
                <a:cubicBezTo>
                  <a:pt x="1784879" y="1451440"/>
                  <a:pt x="1760362" y="2902880"/>
                  <a:pt x="1765265" y="4354320"/>
                </a:cubicBezTo>
                <a:lnTo>
                  <a:pt x="0" y="4677951"/>
                </a:lnTo>
                <a:lnTo>
                  <a:pt x="0" y="3236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5"/>
          </p:nvPr>
        </p:nvSpPr>
        <p:spPr>
          <a:xfrm>
            <a:off x="4209040" y="1215847"/>
            <a:ext cx="1780627" cy="4677951"/>
          </a:xfrm>
          <a:custGeom>
            <a:avLst/>
            <a:gdLst>
              <a:gd name="connsiteX0" fmla="*/ 651 w 1780627"/>
              <a:gd name="connsiteY0" fmla="*/ 0 h 4677951"/>
              <a:gd name="connsiteX1" fmla="*/ 1780627 w 1780627"/>
              <a:gd name="connsiteY1" fmla="*/ 323632 h 4677951"/>
              <a:gd name="connsiteX2" fmla="*/ 1780627 w 1780627"/>
              <a:gd name="connsiteY2" fmla="*/ 4677951 h 4677951"/>
              <a:gd name="connsiteX3" fmla="*/ 15362 w 1780627"/>
              <a:gd name="connsiteY3" fmla="*/ 4354320 h 4677951"/>
              <a:gd name="connsiteX4" fmla="*/ 651 w 1780627"/>
              <a:gd name="connsiteY4" fmla="*/ 0 h 467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627" h="4677951">
                <a:moveTo>
                  <a:pt x="651" y="0"/>
                </a:moveTo>
                <a:lnTo>
                  <a:pt x="1780627" y="323632"/>
                </a:lnTo>
                <a:lnTo>
                  <a:pt x="1780627" y="4677951"/>
                </a:lnTo>
                <a:lnTo>
                  <a:pt x="15362" y="4354320"/>
                </a:lnTo>
                <a:cubicBezTo>
                  <a:pt x="20266" y="2902880"/>
                  <a:pt x="-4252" y="1451440"/>
                  <a:pt x="65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2" name="图片占位符 21"/>
          <p:cNvSpPr>
            <a:spLocks noGrp="1"/>
          </p:cNvSpPr>
          <p:nvPr>
            <p:ph type="pic" sz="quarter" idx="16"/>
          </p:nvPr>
        </p:nvSpPr>
        <p:spPr>
          <a:xfrm>
            <a:off x="6121410" y="1215847"/>
            <a:ext cx="1780628" cy="4677951"/>
          </a:xfrm>
          <a:custGeom>
            <a:avLst/>
            <a:gdLst>
              <a:gd name="connsiteX0" fmla="*/ 1779976 w 1780628"/>
              <a:gd name="connsiteY0" fmla="*/ 0 h 4677951"/>
              <a:gd name="connsiteX1" fmla="*/ 1765265 w 1780628"/>
              <a:gd name="connsiteY1" fmla="*/ 4354320 h 4677951"/>
              <a:gd name="connsiteX2" fmla="*/ 0 w 1780628"/>
              <a:gd name="connsiteY2" fmla="*/ 4677951 h 4677951"/>
              <a:gd name="connsiteX3" fmla="*/ 0 w 1780628"/>
              <a:gd name="connsiteY3" fmla="*/ 323632 h 467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0628" h="4677951">
                <a:moveTo>
                  <a:pt x="1779976" y="0"/>
                </a:moveTo>
                <a:cubicBezTo>
                  <a:pt x="1784879" y="1451440"/>
                  <a:pt x="1760362" y="2902880"/>
                  <a:pt x="1765265" y="4354320"/>
                </a:cubicBezTo>
                <a:lnTo>
                  <a:pt x="0" y="4677951"/>
                </a:lnTo>
                <a:lnTo>
                  <a:pt x="0" y="3236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3" name="图片占位符 22"/>
          <p:cNvSpPr>
            <a:spLocks noGrp="1"/>
          </p:cNvSpPr>
          <p:nvPr>
            <p:ph type="pic" sz="quarter" idx="17"/>
          </p:nvPr>
        </p:nvSpPr>
        <p:spPr>
          <a:xfrm>
            <a:off x="8033781" y="1215847"/>
            <a:ext cx="1780627" cy="4677951"/>
          </a:xfrm>
          <a:custGeom>
            <a:avLst/>
            <a:gdLst>
              <a:gd name="connsiteX0" fmla="*/ 651 w 1780627"/>
              <a:gd name="connsiteY0" fmla="*/ 0 h 4677951"/>
              <a:gd name="connsiteX1" fmla="*/ 1780627 w 1780627"/>
              <a:gd name="connsiteY1" fmla="*/ 323632 h 4677951"/>
              <a:gd name="connsiteX2" fmla="*/ 1780627 w 1780627"/>
              <a:gd name="connsiteY2" fmla="*/ 4677951 h 4677951"/>
              <a:gd name="connsiteX3" fmla="*/ 15362 w 1780627"/>
              <a:gd name="connsiteY3" fmla="*/ 4354320 h 4677951"/>
              <a:gd name="connsiteX4" fmla="*/ 651 w 1780627"/>
              <a:gd name="connsiteY4" fmla="*/ 0 h 467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627" h="4677951">
                <a:moveTo>
                  <a:pt x="651" y="0"/>
                </a:moveTo>
                <a:lnTo>
                  <a:pt x="1780627" y="323632"/>
                </a:lnTo>
                <a:lnTo>
                  <a:pt x="1780627" y="4677951"/>
                </a:lnTo>
                <a:lnTo>
                  <a:pt x="15362" y="4354320"/>
                </a:lnTo>
                <a:cubicBezTo>
                  <a:pt x="20266" y="2902880"/>
                  <a:pt x="-4252" y="1451440"/>
                  <a:pt x="65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4" name="图片占位符 23"/>
          <p:cNvSpPr>
            <a:spLocks noGrp="1"/>
          </p:cNvSpPr>
          <p:nvPr>
            <p:ph type="pic" sz="quarter" idx="18"/>
          </p:nvPr>
        </p:nvSpPr>
        <p:spPr>
          <a:xfrm>
            <a:off x="9946151" y="1215847"/>
            <a:ext cx="1780628" cy="4677951"/>
          </a:xfrm>
          <a:custGeom>
            <a:avLst/>
            <a:gdLst>
              <a:gd name="connsiteX0" fmla="*/ 1779976 w 1780628"/>
              <a:gd name="connsiteY0" fmla="*/ 0 h 4677951"/>
              <a:gd name="connsiteX1" fmla="*/ 1765265 w 1780628"/>
              <a:gd name="connsiteY1" fmla="*/ 4354320 h 4677951"/>
              <a:gd name="connsiteX2" fmla="*/ 0 w 1780628"/>
              <a:gd name="connsiteY2" fmla="*/ 4677951 h 4677951"/>
              <a:gd name="connsiteX3" fmla="*/ 0 w 1780628"/>
              <a:gd name="connsiteY3" fmla="*/ 323632 h 467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0628" h="4677951">
                <a:moveTo>
                  <a:pt x="1779976" y="0"/>
                </a:moveTo>
                <a:cubicBezTo>
                  <a:pt x="1784879" y="1451440"/>
                  <a:pt x="1760362" y="2902880"/>
                  <a:pt x="1765265" y="4354320"/>
                </a:cubicBezTo>
                <a:lnTo>
                  <a:pt x="0" y="4677951"/>
                </a:lnTo>
                <a:lnTo>
                  <a:pt x="0" y="3236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C218-4E19-438D-AC59-50CFF42B2CC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B742-97F7-4FF7-AD39-A4C870659F5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4" name="图片占位符 53"/>
          <p:cNvSpPr>
            <a:spLocks noGrp="1"/>
          </p:cNvSpPr>
          <p:nvPr>
            <p:ph type="pic" sz="quarter" idx="13"/>
          </p:nvPr>
        </p:nvSpPr>
        <p:spPr>
          <a:xfrm>
            <a:off x="1034144" y="1580507"/>
            <a:ext cx="4831080" cy="2345439"/>
          </a:xfrm>
          <a:custGeom>
            <a:avLst/>
            <a:gdLst>
              <a:gd name="connsiteX0" fmla="*/ 3490625 w 7358673"/>
              <a:gd name="connsiteY0" fmla="*/ 345 h 3572559"/>
              <a:gd name="connsiteX1" fmla="*/ 7358673 w 7358673"/>
              <a:gd name="connsiteY1" fmla="*/ 1553272 h 3572559"/>
              <a:gd name="connsiteX2" fmla="*/ 5212766 w 7358673"/>
              <a:gd name="connsiteY2" fmla="*/ 3572559 h 3572559"/>
              <a:gd name="connsiteX3" fmla="*/ 2174043 w 7358673"/>
              <a:gd name="connsiteY3" fmla="*/ 3572558 h 3572559"/>
              <a:gd name="connsiteX4" fmla="*/ 0 w 7358673"/>
              <a:gd name="connsiteY4" fmla="*/ 1482934 h 3572559"/>
              <a:gd name="connsiteX5" fmla="*/ 3490625 w 7358673"/>
              <a:gd name="connsiteY5" fmla="*/ 345 h 357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58673" h="3572559">
                <a:moveTo>
                  <a:pt x="3490625" y="345"/>
                </a:moveTo>
                <a:cubicBezTo>
                  <a:pt x="4931312" y="-15960"/>
                  <a:pt x="6374519" y="545426"/>
                  <a:pt x="7358673" y="1553272"/>
                </a:cubicBezTo>
                <a:lnTo>
                  <a:pt x="5212766" y="3572559"/>
                </a:lnTo>
                <a:cubicBezTo>
                  <a:pt x="4246195" y="3178826"/>
                  <a:pt x="3754839" y="2549028"/>
                  <a:pt x="2174043" y="3572558"/>
                </a:cubicBezTo>
                <a:lnTo>
                  <a:pt x="0" y="1482934"/>
                </a:lnTo>
                <a:cubicBezTo>
                  <a:pt x="950195" y="478878"/>
                  <a:pt x="2219429" y="14732"/>
                  <a:pt x="3490625" y="34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55" name="图片占位符 54"/>
          <p:cNvSpPr>
            <a:spLocks noGrp="1"/>
          </p:cNvSpPr>
          <p:nvPr>
            <p:ph type="pic" sz="quarter" idx="14"/>
          </p:nvPr>
        </p:nvSpPr>
        <p:spPr>
          <a:xfrm>
            <a:off x="6402979" y="2795709"/>
            <a:ext cx="4831080" cy="2345439"/>
          </a:xfrm>
          <a:custGeom>
            <a:avLst/>
            <a:gdLst>
              <a:gd name="connsiteX0" fmla="*/ 3490625 w 7358673"/>
              <a:gd name="connsiteY0" fmla="*/ 345 h 3572559"/>
              <a:gd name="connsiteX1" fmla="*/ 7358673 w 7358673"/>
              <a:gd name="connsiteY1" fmla="*/ 1553272 h 3572559"/>
              <a:gd name="connsiteX2" fmla="*/ 5212766 w 7358673"/>
              <a:gd name="connsiteY2" fmla="*/ 3572559 h 3572559"/>
              <a:gd name="connsiteX3" fmla="*/ 2174043 w 7358673"/>
              <a:gd name="connsiteY3" fmla="*/ 3572558 h 3572559"/>
              <a:gd name="connsiteX4" fmla="*/ 0 w 7358673"/>
              <a:gd name="connsiteY4" fmla="*/ 1482934 h 3572559"/>
              <a:gd name="connsiteX5" fmla="*/ 3490625 w 7358673"/>
              <a:gd name="connsiteY5" fmla="*/ 345 h 357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58673" h="3572559">
                <a:moveTo>
                  <a:pt x="3490625" y="345"/>
                </a:moveTo>
                <a:cubicBezTo>
                  <a:pt x="4931312" y="-15960"/>
                  <a:pt x="6374519" y="545426"/>
                  <a:pt x="7358673" y="1553272"/>
                </a:cubicBezTo>
                <a:lnTo>
                  <a:pt x="5212766" y="3572559"/>
                </a:lnTo>
                <a:cubicBezTo>
                  <a:pt x="4246195" y="3178826"/>
                  <a:pt x="3754839" y="2549028"/>
                  <a:pt x="2174043" y="3572558"/>
                </a:cubicBezTo>
                <a:lnTo>
                  <a:pt x="0" y="1482934"/>
                </a:lnTo>
                <a:cubicBezTo>
                  <a:pt x="950195" y="478878"/>
                  <a:pt x="2219429" y="14732"/>
                  <a:pt x="3490625" y="34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C218-4E19-438D-AC59-50CFF42B2CC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B742-97F7-4FF7-AD39-A4C870659F5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5155924" y="1269180"/>
            <a:ext cx="1880152" cy="3392316"/>
          </a:xfrm>
          <a:custGeom>
            <a:avLst/>
            <a:gdLst>
              <a:gd name="connsiteX0" fmla="*/ 463274 w 1880152"/>
              <a:gd name="connsiteY0" fmla="*/ 0 h 3392316"/>
              <a:gd name="connsiteX1" fmla="*/ 1461671 w 1880152"/>
              <a:gd name="connsiteY1" fmla="*/ 0 h 3392316"/>
              <a:gd name="connsiteX2" fmla="*/ 1632436 w 1880152"/>
              <a:gd name="connsiteY2" fmla="*/ 168668 h 3392316"/>
              <a:gd name="connsiteX3" fmla="*/ 1635233 w 1880152"/>
              <a:gd name="connsiteY3" fmla="*/ 202292 h 3392316"/>
              <a:gd name="connsiteX4" fmla="*/ 1788969 w 1880152"/>
              <a:gd name="connsiteY4" fmla="*/ 157905 h 3392316"/>
              <a:gd name="connsiteX5" fmla="*/ 1764552 w 1880152"/>
              <a:gd name="connsiteY5" fmla="*/ 381381 h 3392316"/>
              <a:gd name="connsiteX6" fmla="*/ 1880152 w 1880152"/>
              <a:gd name="connsiteY6" fmla="*/ 381381 h 3392316"/>
              <a:gd name="connsiteX7" fmla="*/ 1880152 w 1880152"/>
              <a:gd name="connsiteY7" fmla="*/ 3392316 h 3392316"/>
              <a:gd name="connsiteX8" fmla="*/ 0 w 1880152"/>
              <a:gd name="connsiteY8" fmla="*/ 3392316 h 3392316"/>
              <a:gd name="connsiteX9" fmla="*/ 0 w 1880152"/>
              <a:gd name="connsiteY9" fmla="*/ 381381 h 3392316"/>
              <a:gd name="connsiteX10" fmla="*/ 157128 w 1880152"/>
              <a:gd name="connsiteY10" fmla="*/ 381381 h 3392316"/>
              <a:gd name="connsiteX11" fmla="*/ 138815 w 1880152"/>
              <a:gd name="connsiteY11" fmla="*/ 180098 h 3392316"/>
              <a:gd name="connsiteX12" fmla="*/ 289713 w 1880152"/>
              <a:gd name="connsiteY12" fmla="*/ 202292 h 3392316"/>
              <a:gd name="connsiteX13" fmla="*/ 292509 w 1880152"/>
              <a:gd name="connsiteY13" fmla="*/ 168668 h 3392316"/>
              <a:gd name="connsiteX14" fmla="*/ 463274 w 1880152"/>
              <a:gd name="connsiteY14" fmla="*/ 0 h 339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80152" h="3392316">
                <a:moveTo>
                  <a:pt x="463274" y="0"/>
                </a:moveTo>
                <a:lnTo>
                  <a:pt x="1461671" y="0"/>
                </a:lnTo>
                <a:cubicBezTo>
                  <a:pt x="1545904" y="0"/>
                  <a:pt x="1616182" y="72410"/>
                  <a:pt x="1632436" y="168668"/>
                </a:cubicBezTo>
                <a:lnTo>
                  <a:pt x="1635233" y="202292"/>
                </a:lnTo>
                <a:lnTo>
                  <a:pt x="1788969" y="157905"/>
                </a:lnTo>
                <a:lnTo>
                  <a:pt x="1764552" y="381381"/>
                </a:lnTo>
                <a:lnTo>
                  <a:pt x="1880152" y="381381"/>
                </a:lnTo>
                <a:lnTo>
                  <a:pt x="1880152" y="3392316"/>
                </a:lnTo>
                <a:lnTo>
                  <a:pt x="0" y="3392316"/>
                </a:lnTo>
                <a:lnTo>
                  <a:pt x="0" y="381381"/>
                </a:lnTo>
                <a:lnTo>
                  <a:pt x="157128" y="381381"/>
                </a:lnTo>
                <a:lnTo>
                  <a:pt x="138815" y="180098"/>
                </a:lnTo>
                <a:lnTo>
                  <a:pt x="289713" y="202292"/>
                </a:lnTo>
                <a:lnTo>
                  <a:pt x="292509" y="168668"/>
                </a:lnTo>
                <a:cubicBezTo>
                  <a:pt x="308763" y="72410"/>
                  <a:pt x="379041" y="0"/>
                  <a:pt x="4632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4"/>
          </p:nvPr>
        </p:nvSpPr>
        <p:spPr>
          <a:xfrm>
            <a:off x="7213324" y="1269180"/>
            <a:ext cx="1880152" cy="3392316"/>
          </a:xfrm>
          <a:custGeom>
            <a:avLst/>
            <a:gdLst>
              <a:gd name="connsiteX0" fmla="*/ 463274 w 1880152"/>
              <a:gd name="connsiteY0" fmla="*/ 0 h 3392316"/>
              <a:gd name="connsiteX1" fmla="*/ 1461671 w 1880152"/>
              <a:gd name="connsiteY1" fmla="*/ 0 h 3392316"/>
              <a:gd name="connsiteX2" fmla="*/ 1632436 w 1880152"/>
              <a:gd name="connsiteY2" fmla="*/ 168668 h 3392316"/>
              <a:gd name="connsiteX3" fmla="*/ 1635233 w 1880152"/>
              <a:gd name="connsiteY3" fmla="*/ 202292 h 3392316"/>
              <a:gd name="connsiteX4" fmla="*/ 1788969 w 1880152"/>
              <a:gd name="connsiteY4" fmla="*/ 157905 h 3392316"/>
              <a:gd name="connsiteX5" fmla="*/ 1764552 w 1880152"/>
              <a:gd name="connsiteY5" fmla="*/ 381381 h 3392316"/>
              <a:gd name="connsiteX6" fmla="*/ 1880152 w 1880152"/>
              <a:gd name="connsiteY6" fmla="*/ 381381 h 3392316"/>
              <a:gd name="connsiteX7" fmla="*/ 1880152 w 1880152"/>
              <a:gd name="connsiteY7" fmla="*/ 3392316 h 3392316"/>
              <a:gd name="connsiteX8" fmla="*/ 0 w 1880152"/>
              <a:gd name="connsiteY8" fmla="*/ 3392316 h 3392316"/>
              <a:gd name="connsiteX9" fmla="*/ 0 w 1880152"/>
              <a:gd name="connsiteY9" fmla="*/ 381381 h 3392316"/>
              <a:gd name="connsiteX10" fmla="*/ 157128 w 1880152"/>
              <a:gd name="connsiteY10" fmla="*/ 381381 h 3392316"/>
              <a:gd name="connsiteX11" fmla="*/ 138815 w 1880152"/>
              <a:gd name="connsiteY11" fmla="*/ 180098 h 3392316"/>
              <a:gd name="connsiteX12" fmla="*/ 289713 w 1880152"/>
              <a:gd name="connsiteY12" fmla="*/ 202292 h 3392316"/>
              <a:gd name="connsiteX13" fmla="*/ 292509 w 1880152"/>
              <a:gd name="connsiteY13" fmla="*/ 168668 h 3392316"/>
              <a:gd name="connsiteX14" fmla="*/ 463274 w 1880152"/>
              <a:gd name="connsiteY14" fmla="*/ 0 h 339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80152" h="3392316">
                <a:moveTo>
                  <a:pt x="463274" y="0"/>
                </a:moveTo>
                <a:lnTo>
                  <a:pt x="1461671" y="0"/>
                </a:lnTo>
                <a:cubicBezTo>
                  <a:pt x="1545904" y="0"/>
                  <a:pt x="1616182" y="72410"/>
                  <a:pt x="1632436" y="168668"/>
                </a:cubicBezTo>
                <a:lnTo>
                  <a:pt x="1635233" y="202292"/>
                </a:lnTo>
                <a:lnTo>
                  <a:pt x="1788969" y="157905"/>
                </a:lnTo>
                <a:lnTo>
                  <a:pt x="1764552" y="381381"/>
                </a:lnTo>
                <a:lnTo>
                  <a:pt x="1880152" y="381381"/>
                </a:lnTo>
                <a:lnTo>
                  <a:pt x="1880152" y="3392316"/>
                </a:lnTo>
                <a:lnTo>
                  <a:pt x="0" y="3392316"/>
                </a:lnTo>
                <a:lnTo>
                  <a:pt x="0" y="381381"/>
                </a:lnTo>
                <a:lnTo>
                  <a:pt x="157128" y="381381"/>
                </a:lnTo>
                <a:lnTo>
                  <a:pt x="138815" y="180098"/>
                </a:lnTo>
                <a:lnTo>
                  <a:pt x="289713" y="202292"/>
                </a:lnTo>
                <a:lnTo>
                  <a:pt x="292509" y="168668"/>
                </a:lnTo>
                <a:cubicBezTo>
                  <a:pt x="308763" y="72410"/>
                  <a:pt x="379041" y="0"/>
                  <a:pt x="4632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5"/>
          </p:nvPr>
        </p:nvSpPr>
        <p:spPr>
          <a:xfrm>
            <a:off x="3098524" y="1269180"/>
            <a:ext cx="1880152" cy="3392316"/>
          </a:xfrm>
          <a:custGeom>
            <a:avLst/>
            <a:gdLst>
              <a:gd name="connsiteX0" fmla="*/ 463274 w 1880152"/>
              <a:gd name="connsiteY0" fmla="*/ 0 h 3392316"/>
              <a:gd name="connsiteX1" fmla="*/ 1461671 w 1880152"/>
              <a:gd name="connsiteY1" fmla="*/ 0 h 3392316"/>
              <a:gd name="connsiteX2" fmla="*/ 1632436 w 1880152"/>
              <a:gd name="connsiteY2" fmla="*/ 168668 h 3392316"/>
              <a:gd name="connsiteX3" fmla="*/ 1635233 w 1880152"/>
              <a:gd name="connsiteY3" fmla="*/ 202292 h 3392316"/>
              <a:gd name="connsiteX4" fmla="*/ 1788969 w 1880152"/>
              <a:gd name="connsiteY4" fmla="*/ 157905 h 3392316"/>
              <a:gd name="connsiteX5" fmla="*/ 1764552 w 1880152"/>
              <a:gd name="connsiteY5" fmla="*/ 381381 h 3392316"/>
              <a:gd name="connsiteX6" fmla="*/ 1880152 w 1880152"/>
              <a:gd name="connsiteY6" fmla="*/ 381381 h 3392316"/>
              <a:gd name="connsiteX7" fmla="*/ 1880152 w 1880152"/>
              <a:gd name="connsiteY7" fmla="*/ 3392316 h 3392316"/>
              <a:gd name="connsiteX8" fmla="*/ 0 w 1880152"/>
              <a:gd name="connsiteY8" fmla="*/ 3392316 h 3392316"/>
              <a:gd name="connsiteX9" fmla="*/ 0 w 1880152"/>
              <a:gd name="connsiteY9" fmla="*/ 381381 h 3392316"/>
              <a:gd name="connsiteX10" fmla="*/ 157128 w 1880152"/>
              <a:gd name="connsiteY10" fmla="*/ 381381 h 3392316"/>
              <a:gd name="connsiteX11" fmla="*/ 138815 w 1880152"/>
              <a:gd name="connsiteY11" fmla="*/ 180098 h 3392316"/>
              <a:gd name="connsiteX12" fmla="*/ 289713 w 1880152"/>
              <a:gd name="connsiteY12" fmla="*/ 202292 h 3392316"/>
              <a:gd name="connsiteX13" fmla="*/ 292509 w 1880152"/>
              <a:gd name="connsiteY13" fmla="*/ 168668 h 3392316"/>
              <a:gd name="connsiteX14" fmla="*/ 463274 w 1880152"/>
              <a:gd name="connsiteY14" fmla="*/ 0 h 339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80152" h="3392316">
                <a:moveTo>
                  <a:pt x="463274" y="0"/>
                </a:moveTo>
                <a:lnTo>
                  <a:pt x="1461671" y="0"/>
                </a:lnTo>
                <a:cubicBezTo>
                  <a:pt x="1545904" y="0"/>
                  <a:pt x="1616182" y="72410"/>
                  <a:pt x="1632436" y="168668"/>
                </a:cubicBezTo>
                <a:lnTo>
                  <a:pt x="1635233" y="202292"/>
                </a:lnTo>
                <a:lnTo>
                  <a:pt x="1788969" y="157905"/>
                </a:lnTo>
                <a:lnTo>
                  <a:pt x="1764552" y="381381"/>
                </a:lnTo>
                <a:lnTo>
                  <a:pt x="1880152" y="381381"/>
                </a:lnTo>
                <a:lnTo>
                  <a:pt x="1880152" y="3392316"/>
                </a:lnTo>
                <a:lnTo>
                  <a:pt x="0" y="3392316"/>
                </a:lnTo>
                <a:lnTo>
                  <a:pt x="0" y="381381"/>
                </a:lnTo>
                <a:lnTo>
                  <a:pt x="157128" y="381381"/>
                </a:lnTo>
                <a:lnTo>
                  <a:pt x="138815" y="180098"/>
                </a:lnTo>
                <a:lnTo>
                  <a:pt x="289713" y="202292"/>
                </a:lnTo>
                <a:lnTo>
                  <a:pt x="292509" y="168668"/>
                </a:lnTo>
                <a:cubicBezTo>
                  <a:pt x="308763" y="72410"/>
                  <a:pt x="379041" y="0"/>
                  <a:pt x="4632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C218-4E19-438D-AC59-50CFF42B2CC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B742-97F7-4FF7-AD39-A4C870659F5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3"/>
          </p:nvPr>
        </p:nvSpPr>
        <p:spPr>
          <a:xfrm>
            <a:off x="1736557" y="1437666"/>
            <a:ext cx="1844843" cy="2502567"/>
          </a:xfrm>
          <a:custGeom>
            <a:avLst/>
            <a:gdLst>
              <a:gd name="connsiteX0" fmla="*/ 0 w 1844843"/>
              <a:gd name="connsiteY0" fmla="*/ 0 h 2502567"/>
              <a:gd name="connsiteX1" fmla="*/ 1844843 w 1844843"/>
              <a:gd name="connsiteY1" fmla="*/ 0 h 2502567"/>
              <a:gd name="connsiteX2" fmla="*/ 1844843 w 1844843"/>
              <a:gd name="connsiteY2" fmla="*/ 2242444 h 2502567"/>
              <a:gd name="connsiteX3" fmla="*/ 922422 w 1844843"/>
              <a:gd name="connsiteY3" fmla="*/ 2502567 h 2502567"/>
              <a:gd name="connsiteX4" fmla="*/ 0 w 1844843"/>
              <a:gd name="connsiteY4" fmla="*/ 2242444 h 250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4843" h="2502567">
                <a:moveTo>
                  <a:pt x="0" y="0"/>
                </a:moveTo>
                <a:lnTo>
                  <a:pt x="1844843" y="0"/>
                </a:lnTo>
                <a:lnTo>
                  <a:pt x="1844843" y="2242444"/>
                </a:lnTo>
                <a:lnTo>
                  <a:pt x="922422" y="2502567"/>
                </a:lnTo>
                <a:lnTo>
                  <a:pt x="0" y="22424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C218-4E19-438D-AC59-50CFF42B2CC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B742-97F7-4FF7-AD39-A4C870659F5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3"/>
          </p:nvPr>
        </p:nvSpPr>
        <p:spPr>
          <a:xfrm>
            <a:off x="1132764" y="1499501"/>
            <a:ext cx="1951628" cy="1951628"/>
          </a:xfrm>
          <a:custGeom>
            <a:avLst/>
            <a:gdLst>
              <a:gd name="connsiteX0" fmla="*/ 1937982 w 3875964"/>
              <a:gd name="connsiteY0" fmla="*/ 0 h 3875964"/>
              <a:gd name="connsiteX1" fmla="*/ 3875964 w 3875964"/>
              <a:gd name="connsiteY1" fmla="*/ 1937982 h 3875964"/>
              <a:gd name="connsiteX2" fmla="*/ 1937982 w 3875964"/>
              <a:gd name="connsiteY2" fmla="*/ 3875964 h 3875964"/>
              <a:gd name="connsiteX3" fmla="*/ 0 w 3875964"/>
              <a:gd name="connsiteY3" fmla="*/ 1937982 h 3875964"/>
              <a:gd name="connsiteX4" fmla="*/ 1937982 w 3875964"/>
              <a:gd name="connsiteY4" fmla="*/ 0 h 387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5964" h="3875964">
                <a:moveTo>
                  <a:pt x="1937982" y="0"/>
                </a:moveTo>
                <a:cubicBezTo>
                  <a:pt x="3008300" y="0"/>
                  <a:pt x="3875964" y="867664"/>
                  <a:pt x="3875964" y="1937982"/>
                </a:cubicBezTo>
                <a:cubicBezTo>
                  <a:pt x="3875964" y="3008300"/>
                  <a:pt x="3008300" y="3875964"/>
                  <a:pt x="1937982" y="3875964"/>
                </a:cubicBezTo>
                <a:cubicBezTo>
                  <a:pt x="867664" y="3875964"/>
                  <a:pt x="0" y="3008300"/>
                  <a:pt x="0" y="1937982"/>
                </a:cubicBezTo>
                <a:cubicBezTo>
                  <a:pt x="0" y="867664"/>
                  <a:pt x="867664" y="0"/>
                  <a:pt x="19379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3762235" y="1499501"/>
            <a:ext cx="1951628" cy="1951628"/>
          </a:xfrm>
          <a:custGeom>
            <a:avLst/>
            <a:gdLst>
              <a:gd name="connsiteX0" fmla="*/ 1937982 w 3875964"/>
              <a:gd name="connsiteY0" fmla="*/ 0 h 3875964"/>
              <a:gd name="connsiteX1" fmla="*/ 3875964 w 3875964"/>
              <a:gd name="connsiteY1" fmla="*/ 1937982 h 3875964"/>
              <a:gd name="connsiteX2" fmla="*/ 1937982 w 3875964"/>
              <a:gd name="connsiteY2" fmla="*/ 3875964 h 3875964"/>
              <a:gd name="connsiteX3" fmla="*/ 0 w 3875964"/>
              <a:gd name="connsiteY3" fmla="*/ 1937982 h 3875964"/>
              <a:gd name="connsiteX4" fmla="*/ 1937982 w 3875964"/>
              <a:gd name="connsiteY4" fmla="*/ 0 h 387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5964" h="3875964">
                <a:moveTo>
                  <a:pt x="1937982" y="0"/>
                </a:moveTo>
                <a:cubicBezTo>
                  <a:pt x="3008300" y="0"/>
                  <a:pt x="3875964" y="867664"/>
                  <a:pt x="3875964" y="1937982"/>
                </a:cubicBezTo>
                <a:cubicBezTo>
                  <a:pt x="3875964" y="3008300"/>
                  <a:pt x="3008300" y="3875964"/>
                  <a:pt x="1937982" y="3875964"/>
                </a:cubicBezTo>
                <a:cubicBezTo>
                  <a:pt x="867664" y="3875964"/>
                  <a:pt x="0" y="3008300"/>
                  <a:pt x="0" y="1937982"/>
                </a:cubicBezTo>
                <a:cubicBezTo>
                  <a:pt x="0" y="867664"/>
                  <a:pt x="867664" y="0"/>
                  <a:pt x="19379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5"/>
          </p:nvPr>
        </p:nvSpPr>
        <p:spPr>
          <a:xfrm>
            <a:off x="6391706" y="1499501"/>
            <a:ext cx="1951628" cy="1951628"/>
          </a:xfrm>
          <a:custGeom>
            <a:avLst/>
            <a:gdLst>
              <a:gd name="connsiteX0" fmla="*/ 1937982 w 3875964"/>
              <a:gd name="connsiteY0" fmla="*/ 0 h 3875964"/>
              <a:gd name="connsiteX1" fmla="*/ 3875964 w 3875964"/>
              <a:gd name="connsiteY1" fmla="*/ 1937982 h 3875964"/>
              <a:gd name="connsiteX2" fmla="*/ 1937982 w 3875964"/>
              <a:gd name="connsiteY2" fmla="*/ 3875964 h 3875964"/>
              <a:gd name="connsiteX3" fmla="*/ 0 w 3875964"/>
              <a:gd name="connsiteY3" fmla="*/ 1937982 h 3875964"/>
              <a:gd name="connsiteX4" fmla="*/ 1937982 w 3875964"/>
              <a:gd name="connsiteY4" fmla="*/ 0 h 387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5964" h="3875964">
                <a:moveTo>
                  <a:pt x="1937982" y="0"/>
                </a:moveTo>
                <a:cubicBezTo>
                  <a:pt x="3008300" y="0"/>
                  <a:pt x="3875964" y="867664"/>
                  <a:pt x="3875964" y="1937982"/>
                </a:cubicBezTo>
                <a:cubicBezTo>
                  <a:pt x="3875964" y="3008300"/>
                  <a:pt x="3008300" y="3875964"/>
                  <a:pt x="1937982" y="3875964"/>
                </a:cubicBezTo>
                <a:cubicBezTo>
                  <a:pt x="867664" y="3875964"/>
                  <a:pt x="0" y="3008300"/>
                  <a:pt x="0" y="1937982"/>
                </a:cubicBezTo>
                <a:cubicBezTo>
                  <a:pt x="0" y="867664"/>
                  <a:pt x="867664" y="0"/>
                  <a:pt x="19379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6"/>
          </p:nvPr>
        </p:nvSpPr>
        <p:spPr>
          <a:xfrm>
            <a:off x="9021177" y="1499501"/>
            <a:ext cx="1951628" cy="1951628"/>
          </a:xfrm>
          <a:custGeom>
            <a:avLst/>
            <a:gdLst>
              <a:gd name="connsiteX0" fmla="*/ 1937982 w 3875964"/>
              <a:gd name="connsiteY0" fmla="*/ 0 h 3875964"/>
              <a:gd name="connsiteX1" fmla="*/ 3875964 w 3875964"/>
              <a:gd name="connsiteY1" fmla="*/ 1937982 h 3875964"/>
              <a:gd name="connsiteX2" fmla="*/ 1937982 w 3875964"/>
              <a:gd name="connsiteY2" fmla="*/ 3875964 h 3875964"/>
              <a:gd name="connsiteX3" fmla="*/ 0 w 3875964"/>
              <a:gd name="connsiteY3" fmla="*/ 1937982 h 3875964"/>
              <a:gd name="connsiteX4" fmla="*/ 1937982 w 3875964"/>
              <a:gd name="connsiteY4" fmla="*/ 0 h 387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5964" h="3875964">
                <a:moveTo>
                  <a:pt x="1937982" y="0"/>
                </a:moveTo>
                <a:cubicBezTo>
                  <a:pt x="3008300" y="0"/>
                  <a:pt x="3875964" y="867664"/>
                  <a:pt x="3875964" y="1937982"/>
                </a:cubicBezTo>
                <a:cubicBezTo>
                  <a:pt x="3875964" y="3008300"/>
                  <a:pt x="3008300" y="3875964"/>
                  <a:pt x="1937982" y="3875964"/>
                </a:cubicBezTo>
                <a:cubicBezTo>
                  <a:pt x="867664" y="3875964"/>
                  <a:pt x="0" y="3008300"/>
                  <a:pt x="0" y="1937982"/>
                </a:cubicBezTo>
                <a:cubicBezTo>
                  <a:pt x="0" y="867664"/>
                  <a:pt x="867664" y="0"/>
                  <a:pt x="19379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C218-4E19-438D-AC59-50CFF42B2CC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B742-97F7-4FF7-AD39-A4C870659F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C218-4E19-438D-AC59-50CFF42B2CC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B742-97F7-4FF7-AD39-A4C870659F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C218-4E19-438D-AC59-50CFF42B2CC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B742-97F7-4FF7-AD39-A4C870659F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C218-4E19-438D-AC59-50CFF42B2CC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B742-97F7-4FF7-AD39-A4C870659F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C218-4E19-438D-AC59-50CFF42B2CC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B742-97F7-4FF7-AD39-A4C870659F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C218-4E19-438D-AC59-50CFF42B2CC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B742-97F7-4FF7-AD39-A4C870659F5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1034064" y="1138989"/>
            <a:ext cx="2928337" cy="4283240"/>
          </a:xfrm>
          <a:custGeom>
            <a:avLst/>
            <a:gdLst>
              <a:gd name="connsiteX0" fmla="*/ 0 w 3224463"/>
              <a:gd name="connsiteY0" fmla="*/ 0 h 4716380"/>
              <a:gd name="connsiteX1" fmla="*/ 3224463 w 3224463"/>
              <a:gd name="connsiteY1" fmla="*/ 0 h 4716380"/>
              <a:gd name="connsiteX2" fmla="*/ 3224463 w 3224463"/>
              <a:gd name="connsiteY2" fmla="*/ 4389992 h 4716380"/>
              <a:gd name="connsiteX3" fmla="*/ 1972493 w 3224463"/>
              <a:gd name="connsiteY3" fmla="*/ 4389992 h 4716380"/>
              <a:gd name="connsiteX4" fmla="*/ 1627588 w 3224463"/>
              <a:gd name="connsiteY4" fmla="*/ 4716380 h 4716380"/>
              <a:gd name="connsiteX5" fmla="*/ 1282682 w 3224463"/>
              <a:gd name="connsiteY5" fmla="*/ 4389992 h 4716380"/>
              <a:gd name="connsiteX6" fmla="*/ 0 w 3224463"/>
              <a:gd name="connsiteY6" fmla="*/ 4389992 h 471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4463" h="4716380">
                <a:moveTo>
                  <a:pt x="0" y="0"/>
                </a:moveTo>
                <a:lnTo>
                  <a:pt x="3224463" y="0"/>
                </a:lnTo>
                <a:lnTo>
                  <a:pt x="3224463" y="4389992"/>
                </a:lnTo>
                <a:lnTo>
                  <a:pt x="1972493" y="4389992"/>
                </a:lnTo>
                <a:lnTo>
                  <a:pt x="1627588" y="4716380"/>
                </a:lnTo>
                <a:lnTo>
                  <a:pt x="1282682" y="4389992"/>
                </a:lnTo>
                <a:lnTo>
                  <a:pt x="0" y="43899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4"/>
          </p:nvPr>
        </p:nvSpPr>
        <p:spPr>
          <a:xfrm>
            <a:off x="4743800" y="1138989"/>
            <a:ext cx="2928337" cy="4283240"/>
          </a:xfrm>
          <a:custGeom>
            <a:avLst/>
            <a:gdLst>
              <a:gd name="connsiteX0" fmla="*/ 0 w 3224463"/>
              <a:gd name="connsiteY0" fmla="*/ 0 h 4716380"/>
              <a:gd name="connsiteX1" fmla="*/ 3224463 w 3224463"/>
              <a:gd name="connsiteY1" fmla="*/ 0 h 4716380"/>
              <a:gd name="connsiteX2" fmla="*/ 3224463 w 3224463"/>
              <a:gd name="connsiteY2" fmla="*/ 4389992 h 4716380"/>
              <a:gd name="connsiteX3" fmla="*/ 1972493 w 3224463"/>
              <a:gd name="connsiteY3" fmla="*/ 4389992 h 4716380"/>
              <a:gd name="connsiteX4" fmla="*/ 1627588 w 3224463"/>
              <a:gd name="connsiteY4" fmla="*/ 4716380 h 4716380"/>
              <a:gd name="connsiteX5" fmla="*/ 1282682 w 3224463"/>
              <a:gd name="connsiteY5" fmla="*/ 4389992 h 4716380"/>
              <a:gd name="connsiteX6" fmla="*/ 0 w 3224463"/>
              <a:gd name="connsiteY6" fmla="*/ 4389992 h 471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4463" h="4716380">
                <a:moveTo>
                  <a:pt x="0" y="0"/>
                </a:moveTo>
                <a:lnTo>
                  <a:pt x="3224463" y="0"/>
                </a:lnTo>
                <a:lnTo>
                  <a:pt x="3224463" y="4389992"/>
                </a:lnTo>
                <a:lnTo>
                  <a:pt x="1972493" y="4389992"/>
                </a:lnTo>
                <a:lnTo>
                  <a:pt x="1627588" y="4716380"/>
                </a:lnTo>
                <a:lnTo>
                  <a:pt x="1282682" y="4389992"/>
                </a:lnTo>
                <a:lnTo>
                  <a:pt x="0" y="43899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5"/>
          </p:nvPr>
        </p:nvSpPr>
        <p:spPr>
          <a:xfrm>
            <a:off x="8425463" y="1138989"/>
            <a:ext cx="2928337" cy="4283240"/>
          </a:xfrm>
          <a:custGeom>
            <a:avLst/>
            <a:gdLst>
              <a:gd name="connsiteX0" fmla="*/ 0 w 3224463"/>
              <a:gd name="connsiteY0" fmla="*/ 0 h 4716380"/>
              <a:gd name="connsiteX1" fmla="*/ 3224463 w 3224463"/>
              <a:gd name="connsiteY1" fmla="*/ 0 h 4716380"/>
              <a:gd name="connsiteX2" fmla="*/ 3224463 w 3224463"/>
              <a:gd name="connsiteY2" fmla="*/ 4389992 h 4716380"/>
              <a:gd name="connsiteX3" fmla="*/ 1972493 w 3224463"/>
              <a:gd name="connsiteY3" fmla="*/ 4389992 h 4716380"/>
              <a:gd name="connsiteX4" fmla="*/ 1627588 w 3224463"/>
              <a:gd name="connsiteY4" fmla="*/ 4716380 h 4716380"/>
              <a:gd name="connsiteX5" fmla="*/ 1282682 w 3224463"/>
              <a:gd name="connsiteY5" fmla="*/ 4389992 h 4716380"/>
              <a:gd name="connsiteX6" fmla="*/ 0 w 3224463"/>
              <a:gd name="connsiteY6" fmla="*/ 4389992 h 471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4463" h="4716380">
                <a:moveTo>
                  <a:pt x="0" y="0"/>
                </a:moveTo>
                <a:lnTo>
                  <a:pt x="3224463" y="0"/>
                </a:lnTo>
                <a:lnTo>
                  <a:pt x="3224463" y="4389992"/>
                </a:lnTo>
                <a:lnTo>
                  <a:pt x="1972493" y="4389992"/>
                </a:lnTo>
                <a:lnTo>
                  <a:pt x="1627588" y="4716380"/>
                </a:lnTo>
                <a:lnTo>
                  <a:pt x="1282682" y="4389992"/>
                </a:lnTo>
                <a:lnTo>
                  <a:pt x="0" y="43899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C218-4E19-438D-AC59-50CFF42B2CC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B742-97F7-4FF7-AD39-A4C870659F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C218-4E19-438D-AC59-50CFF42B2CC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B742-97F7-4FF7-AD39-A4C870659F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9C218-4E19-438D-AC59-50CFF42B2CC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3B742-97F7-4FF7-AD39-A4C870659F5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103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16042" y="0"/>
            <a:ext cx="12175958" cy="6858000"/>
          </a:xfrm>
          <a:prstGeom prst="rect">
            <a:avLst/>
          </a:prstGeom>
          <a:gradFill flip="none" rotWithShape="1">
            <a:gsLst>
              <a:gs pos="0">
                <a:srgbClr val="EA1D22"/>
              </a:gs>
              <a:gs pos="100000">
                <a:srgbClr val="9E051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-449180" y="-449177"/>
            <a:ext cx="13505685" cy="7751472"/>
            <a:chOff x="0" y="0"/>
            <a:chExt cx="12192000" cy="699749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0" y="0"/>
              <a:ext cx="12192000" cy="1333674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0" y="1132764"/>
              <a:ext cx="12192000" cy="133367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0" y="2265528"/>
              <a:ext cx="12192000" cy="133367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0" y="3398292"/>
              <a:ext cx="12192000" cy="133367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0" y="4531056"/>
              <a:ext cx="12192000" cy="1333674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0" y="5663820"/>
              <a:ext cx="12192000" cy="1333674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1162271" y="777869"/>
            <a:ext cx="10027877" cy="3521416"/>
            <a:chOff x="1732784" y="633489"/>
            <a:chExt cx="8726432" cy="3064397"/>
          </a:xfrm>
        </p:grpSpPr>
        <p:sp>
          <p:nvSpPr>
            <p:cNvPr id="10" name="任意多边形: 形状 9"/>
            <p:cNvSpPr/>
            <p:nvPr/>
          </p:nvSpPr>
          <p:spPr>
            <a:xfrm>
              <a:off x="1732784" y="633489"/>
              <a:ext cx="8726432" cy="3064397"/>
            </a:xfrm>
            <a:custGeom>
              <a:avLst/>
              <a:gdLst>
                <a:gd name="connsiteX0" fmla="*/ 4258386 w 8726432"/>
                <a:gd name="connsiteY0" fmla="*/ 49 h 3064397"/>
                <a:gd name="connsiteX1" fmla="*/ 7166898 w 8726432"/>
                <a:gd name="connsiteY1" fmla="*/ 433841 h 3064397"/>
                <a:gd name="connsiteX2" fmla="*/ 7496586 w 8726432"/>
                <a:gd name="connsiteY2" fmla="*/ 546874 h 3064397"/>
                <a:gd name="connsiteX3" fmla="*/ 7496754 w 8726432"/>
                <a:gd name="connsiteY3" fmla="*/ 546703 h 3064397"/>
                <a:gd name="connsiteX4" fmla="*/ 7664651 w 8726432"/>
                <a:gd name="connsiteY4" fmla="*/ 401396 h 3064397"/>
                <a:gd name="connsiteX5" fmla="*/ 8726432 w 8726432"/>
                <a:gd name="connsiteY5" fmla="*/ 737033 h 3064397"/>
                <a:gd name="connsiteX6" fmla="*/ 8199148 w 8726432"/>
                <a:gd name="connsiteY6" fmla="*/ 2881442 h 3064397"/>
                <a:gd name="connsiteX7" fmla="*/ 7742061 w 8726432"/>
                <a:gd name="connsiteY7" fmla="*/ 3064397 h 3064397"/>
                <a:gd name="connsiteX8" fmla="*/ 7729981 w 8726432"/>
                <a:gd name="connsiteY8" fmla="*/ 2966721 h 3064397"/>
                <a:gd name="connsiteX9" fmla="*/ 7728984 w 8726432"/>
                <a:gd name="connsiteY9" fmla="*/ 2970012 h 3064397"/>
                <a:gd name="connsiteX10" fmla="*/ 1089832 w 8726432"/>
                <a:gd name="connsiteY10" fmla="*/ 2927387 h 3064397"/>
                <a:gd name="connsiteX11" fmla="*/ 1019543 w 8726432"/>
                <a:gd name="connsiteY11" fmla="*/ 2634883 h 3064397"/>
                <a:gd name="connsiteX12" fmla="*/ 968330 w 8726432"/>
                <a:gd name="connsiteY12" fmla="*/ 3025660 h 3064397"/>
                <a:gd name="connsiteX13" fmla="*/ 527284 w 8726432"/>
                <a:gd name="connsiteY13" fmla="*/ 2858747 h 3064397"/>
                <a:gd name="connsiteX14" fmla="*/ 0 w 8726432"/>
                <a:gd name="connsiteY14" fmla="*/ 714338 h 3064397"/>
                <a:gd name="connsiteX15" fmla="*/ 1061782 w 8726432"/>
                <a:gd name="connsiteY15" fmla="*/ 378701 h 3064397"/>
                <a:gd name="connsiteX16" fmla="*/ 1229679 w 8726432"/>
                <a:gd name="connsiteY16" fmla="*/ 524008 h 3064397"/>
                <a:gd name="connsiteX17" fmla="*/ 1234849 w 8726432"/>
                <a:gd name="connsiteY17" fmla="*/ 529272 h 3064397"/>
                <a:gd name="connsiteX18" fmla="*/ 1483599 w 8726432"/>
                <a:gd name="connsiteY18" fmla="*/ 438547 h 3064397"/>
                <a:gd name="connsiteX19" fmla="*/ 4258386 w 8726432"/>
                <a:gd name="connsiteY19" fmla="*/ 49 h 3064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26432" h="3064397">
                  <a:moveTo>
                    <a:pt x="4258386" y="49"/>
                  </a:moveTo>
                  <a:cubicBezTo>
                    <a:pt x="5301400" y="-3263"/>
                    <a:pt x="6301547" y="162251"/>
                    <a:pt x="7166898" y="433841"/>
                  </a:cubicBezTo>
                  <a:lnTo>
                    <a:pt x="7496586" y="546874"/>
                  </a:lnTo>
                  <a:lnTo>
                    <a:pt x="7496754" y="546703"/>
                  </a:lnTo>
                  <a:cubicBezTo>
                    <a:pt x="7543461" y="500503"/>
                    <a:pt x="7565920" y="487005"/>
                    <a:pt x="7664651" y="401396"/>
                  </a:cubicBezTo>
                  <a:lnTo>
                    <a:pt x="8726432" y="737033"/>
                  </a:lnTo>
                  <a:lnTo>
                    <a:pt x="8199148" y="2881442"/>
                  </a:lnTo>
                  <a:lnTo>
                    <a:pt x="7742061" y="3064397"/>
                  </a:lnTo>
                  <a:lnTo>
                    <a:pt x="7729981" y="2966721"/>
                  </a:lnTo>
                  <a:lnTo>
                    <a:pt x="7728984" y="2970012"/>
                  </a:lnTo>
                  <a:cubicBezTo>
                    <a:pt x="6239358" y="2094107"/>
                    <a:pt x="3257049" y="1699010"/>
                    <a:pt x="1089832" y="2927387"/>
                  </a:cubicBezTo>
                  <a:lnTo>
                    <a:pt x="1019543" y="2634883"/>
                  </a:lnTo>
                  <a:lnTo>
                    <a:pt x="968330" y="3025660"/>
                  </a:lnTo>
                  <a:lnTo>
                    <a:pt x="527284" y="2858747"/>
                  </a:lnTo>
                  <a:lnTo>
                    <a:pt x="0" y="714338"/>
                  </a:lnTo>
                  <a:lnTo>
                    <a:pt x="1061782" y="378701"/>
                  </a:lnTo>
                  <a:cubicBezTo>
                    <a:pt x="1160513" y="464310"/>
                    <a:pt x="1182972" y="477808"/>
                    <a:pt x="1229679" y="524008"/>
                  </a:cubicBezTo>
                  <a:lnTo>
                    <a:pt x="1234849" y="529272"/>
                  </a:lnTo>
                  <a:lnTo>
                    <a:pt x="1483599" y="438547"/>
                  </a:lnTo>
                  <a:cubicBezTo>
                    <a:pt x="2400291" y="135100"/>
                    <a:pt x="3345749" y="2946"/>
                    <a:pt x="4258386" y="49"/>
                  </a:cubicBezTo>
                  <a:close/>
                </a:path>
              </a:pathLst>
            </a:custGeom>
            <a:noFill/>
            <a:ln w="28575">
              <a:solidFill>
                <a:srgbClr val="E1B0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2353205" y="737943"/>
              <a:ext cx="7455413" cy="2703530"/>
            </a:xfrm>
            <a:custGeom>
              <a:avLst/>
              <a:gdLst>
                <a:gd name="connsiteX0" fmla="*/ 0 w 7363326"/>
                <a:gd name="connsiteY0" fmla="*/ 0 h 1347537"/>
                <a:gd name="connsiteX1" fmla="*/ 7363326 w 7363326"/>
                <a:gd name="connsiteY1" fmla="*/ 0 h 1347537"/>
                <a:gd name="connsiteX2" fmla="*/ 7363326 w 7363326"/>
                <a:gd name="connsiteY2" fmla="*/ 1347537 h 1347537"/>
                <a:gd name="connsiteX3" fmla="*/ 0 w 7363326"/>
                <a:gd name="connsiteY3" fmla="*/ 1347537 h 1347537"/>
                <a:gd name="connsiteX4" fmla="*/ 0 w 7363326"/>
                <a:gd name="connsiteY4" fmla="*/ 0 h 1347537"/>
                <a:gd name="connsiteX0-1" fmla="*/ 0 w 7363326"/>
                <a:gd name="connsiteY0-2" fmla="*/ 0 h 1764632"/>
                <a:gd name="connsiteX1-3" fmla="*/ 7363326 w 7363326"/>
                <a:gd name="connsiteY1-4" fmla="*/ 0 h 1764632"/>
                <a:gd name="connsiteX2-5" fmla="*/ 7363326 w 7363326"/>
                <a:gd name="connsiteY2-6" fmla="*/ 1347537 h 1764632"/>
                <a:gd name="connsiteX3-7" fmla="*/ 433137 w 7363326"/>
                <a:gd name="connsiteY3-8" fmla="*/ 1764632 h 1764632"/>
                <a:gd name="connsiteX4-9" fmla="*/ 0 w 7363326"/>
                <a:gd name="connsiteY4-10" fmla="*/ 0 h 1764632"/>
                <a:gd name="connsiteX0-11" fmla="*/ 0 w 7363326"/>
                <a:gd name="connsiteY0-12" fmla="*/ 0 h 1764632"/>
                <a:gd name="connsiteX1-13" fmla="*/ 7363326 w 7363326"/>
                <a:gd name="connsiteY1-14" fmla="*/ 0 h 1764632"/>
                <a:gd name="connsiteX2-15" fmla="*/ 6930189 w 7363326"/>
                <a:gd name="connsiteY2-16" fmla="*/ 1716505 h 1764632"/>
                <a:gd name="connsiteX3-17" fmla="*/ 433137 w 7363326"/>
                <a:gd name="connsiteY3-18" fmla="*/ 1764632 h 1764632"/>
                <a:gd name="connsiteX4-19" fmla="*/ 0 w 7363326"/>
                <a:gd name="connsiteY4-20" fmla="*/ 0 h 1764632"/>
                <a:gd name="connsiteX0-21" fmla="*/ 0 w 7363326"/>
                <a:gd name="connsiteY0-22" fmla="*/ 513347 h 2277979"/>
                <a:gd name="connsiteX1-23" fmla="*/ 7363326 w 7363326"/>
                <a:gd name="connsiteY1-24" fmla="*/ 513347 h 2277979"/>
                <a:gd name="connsiteX2-25" fmla="*/ 6930189 w 7363326"/>
                <a:gd name="connsiteY2-26" fmla="*/ 2229852 h 2277979"/>
                <a:gd name="connsiteX3-27" fmla="*/ 433137 w 7363326"/>
                <a:gd name="connsiteY3-28" fmla="*/ 2277979 h 2277979"/>
                <a:gd name="connsiteX4-29" fmla="*/ 0 w 7363326"/>
                <a:gd name="connsiteY4-30" fmla="*/ 513347 h 2277979"/>
                <a:gd name="connsiteX0-31" fmla="*/ 0 w 7363326"/>
                <a:gd name="connsiteY0-32" fmla="*/ 761818 h 2526450"/>
                <a:gd name="connsiteX1-33" fmla="*/ 7363326 w 7363326"/>
                <a:gd name="connsiteY1-34" fmla="*/ 761818 h 2526450"/>
                <a:gd name="connsiteX2-35" fmla="*/ 6930189 w 7363326"/>
                <a:gd name="connsiteY2-36" fmla="*/ 2478323 h 2526450"/>
                <a:gd name="connsiteX3-37" fmla="*/ 433137 w 7363326"/>
                <a:gd name="connsiteY3-38" fmla="*/ 2526450 h 2526450"/>
                <a:gd name="connsiteX4-39" fmla="*/ 0 w 7363326"/>
                <a:gd name="connsiteY4-40" fmla="*/ 761818 h 2526450"/>
                <a:gd name="connsiteX0-41" fmla="*/ 0 w 7363326"/>
                <a:gd name="connsiteY0-42" fmla="*/ 761818 h 2526450"/>
                <a:gd name="connsiteX1-43" fmla="*/ 7363326 w 7363326"/>
                <a:gd name="connsiteY1-44" fmla="*/ 761818 h 2526450"/>
                <a:gd name="connsiteX2-45" fmla="*/ 6930189 w 7363326"/>
                <a:gd name="connsiteY2-46" fmla="*/ 2478323 h 2526450"/>
                <a:gd name="connsiteX3-47" fmla="*/ 433137 w 7363326"/>
                <a:gd name="connsiteY3-48" fmla="*/ 2526450 h 2526450"/>
                <a:gd name="connsiteX4-49" fmla="*/ 0 w 7363326"/>
                <a:gd name="connsiteY4-50" fmla="*/ 761818 h 2526450"/>
                <a:gd name="connsiteX0-51" fmla="*/ 0 w 7363326"/>
                <a:gd name="connsiteY0-52" fmla="*/ 761818 h 2526450"/>
                <a:gd name="connsiteX1-53" fmla="*/ 7363326 w 7363326"/>
                <a:gd name="connsiteY1-54" fmla="*/ 761818 h 2526450"/>
                <a:gd name="connsiteX2-55" fmla="*/ 6930189 w 7363326"/>
                <a:gd name="connsiteY2-56" fmla="*/ 2478323 h 2526450"/>
                <a:gd name="connsiteX3-57" fmla="*/ 433137 w 7363326"/>
                <a:gd name="connsiteY3-58" fmla="*/ 2526450 h 2526450"/>
                <a:gd name="connsiteX4-59" fmla="*/ 0 w 7363326"/>
                <a:gd name="connsiteY4-60" fmla="*/ 761818 h 2526450"/>
                <a:gd name="connsiteX0-61" fmla="*/ 0 w 7363326"/>
                <a:gd name="connsiteY0-62" fmla="*/ 761818 h 2526450"/>
                <a:gd name="connsiteX1-63" fmla="*/ 7363326 w 7363326"/>
                <a:gd name="connsiteY1-64" fmla="*/ 761818 h 2526450"/>
                <a:gd name="connsiteX2-65" fmla="*/ 6930189 w 7363326"/>
                <a:gd name="connsiteY2-66" fmla="*/ 2478323 h 2526450"/>
                <a:gd name="connsiteX3-67" fmla="*/ 433137 w 7363326"/>
                <a:gd name="connsiteY3-68" fmla="*/ 2526450 h 2526450"/>
                <a:gd name="connsiteX4-69" fmla="*/ 0 w 7363326"/>
                <a:gd name="connsiteY4-70" fmla="*/ 761818 h 2526450"/>
                <a:gd name="connsiteX0-71" fmla="*/ 0 w 7363326"/>
                <a:gd name="connsiteY0-72" fmla="*/ 761818 h 2526450"/>
                <a:gd name="connsiteX1-73" fmla="*/ 7363326 w 7363326"/>
                <a:gd name="connsiteY1-74" fmla="*/ 761818 h 2526450"/>
                <a:gd name="connsiteX2-75" fmla="*/ 6930189 w 7363326"/>
                <a:gd name="connsiteY2-76" fmla="*/ 2478323 h 2526450"/>
                <a:gd name="connsiteX3-77" fmla="*/ 433137 w 7363326"/>
                <a:gd name="connsiteY3-78" fmla="*/ 2526450 h 2526450"/>
                <a:gd name="connsiteX4-79" fmla="*/ 0 w 7363326"/>
                <a:gd name="connsiteY4-80" fmla="*/ 761818 h 25264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363326" h="2526450">
                  <a:moveTo>
                    <a:pt x="0" y="761818"/>
                  </a:moveTo>
                  <a:cubicBezTo>
                    <a:pt x="2630906" y="-393214"/>
                    <a:pt x="5534526" y="-104456"/>
                    <a:pt x="7363326" y="761818"/>
                  </a:cubicBezTo>
                  <a:lnTo>
                    <a:pt x="6930189" y="2478323"/>
                  </a:lnTo>
                  <a:cubicBezTo>
                    <a:pt x="5486400" y="1692260"/>
                    <a:pt x="2502568" y="1323292"/>
                    <a:pt x="433137" y="2526450"/>
                  </a:cubicBezTo>
                  <a:lnTo>
                    <a:pt x="0" y="761818"/>
                  </a:lnTo>
                  <a:close/>
                </a:path>
              </a:pathLst>
            </a:custGeom>
            <a:noFill/>
            <a:ln w="28575">
              <a:solidFill>
                <a:srgbClr val="E1B0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2"/>
            <p:cNvSpPr/>
            <p:nvPr/>
          </p:nvSpPr>
          <p:spPr>
            <a:xfrm>
              <a:off x="2505410" y="880507"/>
              <a:ext cx="7151001" cy="2318749"/>
            </a:xfrm>
            <a:custGeom>
              <a:avLst/>
              <a:gdLst>
                <a:gd name="connsiteX0" fmla="*/ 0 w 7363326"/>
                <a:gd name="connsiteY0" fmla="*/ 0 h 1347537"/>
                <a:gd name="connsiteX1" fmla="*/ 7363326 w 7363326"/>
                <a:gd name="connsiteY1" fmla="*/ 0 h 1347537"/>
                <a:gd name="connsiteX2" fmla="*/ 7363326 w 7363326"/>
                <a:gd name="connsiteY2" fmla="*/ 1347537 h 1347537"/>
                <a:gd name="connsiteX3" fmla="*/ 0 w 7363326"/>
                <a:gd name="connsiteY3" fmla="*/ 1347537 h 1347537"/>
                <a:gd name="connsiteX4" fmla="*/ 0 w 7363326"/>
                <a:gd name="connsiteY4" fmla="*/ 0 h 1347537"/>
                <a:gd name="connsiteX0-1" fmla="*/ 0 w 7363326"/>
                <a:gd name="connsiteY0-2" fmla="*/ 0 h 1764632"/>
                <a:gd name="connsiteX1-3" fmla="*/ 7363326 w 7363326"/>
                <a:gd name="connsiteY1-4" fmla="*/ 0 h 1764632"/>
                <a:gd name="connsiteX2-5" fmla="*/ 7363326 w 7363326"/>
                <a:gd name="connsiteY2-6" fmla="*/ 1347537 h 1764632"/>
                <a:gd name="connsiteX3-7" fmla="*/ 433137 w 7363326"/>
                <a:gd name="connsiteY3-8" fmla="*/ 1764632 h 1764632"/>
                <a:gd name="connsiteX4-9" fmla="*/ 0 w 7363326"/>
                <a:gd name="connsiteY4-10" fmla="*/ 0 h 1764632"/>
                <a:gd name="connsiteX0-11" fmla="*/ 0 w 7363326"/>
                <a:gd name="connsiteY0-12" fmla="*/ 0 h 1764632"/>
                <a:gd name="connsiteX1-13" fmla="*/ 7363326 w 7363326"/>
                <a:gd name="connsiteY1-14" fmla="*/ 0 h 1764632"/>
                <a:gd name="connsiteX2-15" fmla="*/ 6930189 w 7363326"/>
                <a:gd name="connsiteY2-16" fmla="*/ 1716505 h 1764632"/>
                <a:gd name="connsiteX3-17" fmla="*/ 433137 w 7363326"/>
                <a:gd name="connsiteY3-18" fmla="*/ 1764632 h 1764632"/>
                <a:gd name="connsiteX4-19" fmla="*/ 0 w 7363326"/>
                <a:gd name="connsiteY4-20" fmla="*/ 0 h 1764632"/>
                <a:gd name="connsiteX0-21" fmla="*/ 0 w 7363326"/>
                <a:gd name="connsiteY0-22" fmla="*/ 513347 h 2277979"/>
                <a:gd name="connsiteX1-23" fmla="*/ 7363326 w 7363326"/>
                <a:gd name="connsiteY1-24" fmla="*/ 513347 h 2277979"/>
                <a:gd name="connsiteX2-25" fmla="*/ 6930189 w 7363326"/>
                <a:gd name="connsiteY2-26" fmla="*/ 2229852 h 2277979"/>
                <a:gd name="connsiteX3-27" fmla="*/ 433137 w 7363326"/>
                <a:gd name="connsiteY3-28" fmla="*/ 2277979 h 2277979"/>
                <a:gd name="connsiteX4-29" fmla="*/ 0 w 7363326"/>
                <a:gd name="connsiteY4-30" fmla="*/ 513347 h 2277979"/>
                <a:gd name="connsiteX0-31" fmla="*/ 0 w 7363326"/>
                <a:gd name="connsiteY0-32" fmla="*/ 761818 h 2526450"/>
                <a:gd name="connsiteX1-33" fmla="*/ 7363326 w 7363326"/>
                <a:gd name="connsiteY1-34" fmla="*/ 761818 h 2526450"/>
                <a:gd name="connsiteX2-35" fmla="*/ 6930189 w 7363326"/>
                <a:gd name="connsiteY2-36" fmla="*/ 2478323 h 2526450"/>
                <a:gd name="connsiteX3-37" fmla="*/ 433137 w 7363326"/>
                <a:gd name="connsiteY3-38" fmla="*/ 2526450 h 2526450"/>
                <a:gd name="connsiteX4-39" fmla="*/ 0 w 7363326"/>
                <a:gd name="connsiteY4-40" fmla="*/ 761818 h 2526450"/>
                <a:gd name="connsiteX0-41" fmla="*/ 0 w 7363326"/>
                <a:gd name="connsiteY0-42" fmla="*/ 761818 h 2526450"/>
                <a:gd name="connsiteX1-43" fmla="*/ 7363326 w 7363326"/>
                <a:gd name="connsiteY1-44" fmla="*/ 761818 h 2526450"/>
                <a:gd name="connsiteX2-45" fmla="*/ 6930189 w 7363326"/>
                <a:gd name="connsiteY2-46" fmla="*/ 2478323 h 2526450"/>
                <a:gd name="connsiteX3-47" fmla="*/ 433137 w 7363326"/>
                <a:gd name="connsiteY3-48" fmla="*/ 2526450 h 2526450"/>
                <a:gd name="connsiteX4-49" fmla="*/ 0 w 7363326"/>
                <a:gd name="connsiteY4-50" fmla="*/ 761818 h 2526450"/>
                <a:gd name="connsiteX0-51" fmla="*/ 0 w 7363326"/>
                <a:gd name="connsiteY0-52" fmla="*/ 761818 h 2526450"/>
                <a:gd name="connsiteX1-53" fmla="*/ 7363326 w 7363326"/>
                <a:gd name="connsiteY1-54" fmla="*/ 761818 h 2526450"/>
                <a:gd name="connsiteX2-55" fmla="*/ 6930189 w 7363326"/>
                <a:gd name="connsiteY2-56" fmla="*/ 2478323 h 2526450"/>
                <a:gd name="connsiteX3-57" fmla="*/ 433137 w 7363326"/>
                <a:gd name="connsiteY3-58" fmla="*/ 2526450 h 2526450"/>
                <a:gd name="connsiteX4-59" fmla="*/ 0 w 7363326"/>
                <a:gd name="connsiteY4-60" fmla="*/ 761818 h 2526450"/>
                <a:gd name="connsiteX0-61" fmla="*/ 0 w 7363326"/>
                <a:gd name="connsiteY0-62" fmla="*/ 761818 h 2526450"/>
                <a:gd name="connsiteX1-63" fmla="*/ 7363326 w 7363326"/>
                <a:gd name="connsiteY1-64" fmla="*/ 761818 h 2526450"/>
                <a:gd name="connsiteX2-65" fmla="*/ 6930189 w 7363326"/>
                <a:gd name="connsiteY2-66" fmla="*/ 2478323 h 2526450"/>
                <a:gd name="connsiteX3-67" fmla="*/ 433137 w 7363326"/>
                <a:gd name="connsiteY3-68" fmla="*/ 2526450 h 2526450"/>
                <a:gd name="connsiteX4-69" fmla="*/ 0 w 7363326"/>
                <a:gd name="connsiteY4-70" fmla="*/ 761818 h 2526450"/>
                <a:gd name="connsiteX0-71" fmla="*/ 0 w 7363326"/>
                <a:gd name="connsiteY0-72" fmla="*/ 761818 h 2526450"/>
                <a:gd name="connsiteX1-73" fmla="*/ 7363326 w 7363326"/>
                <a:gd name="connsiteY1-74" fmla="*/ 761818 h 2526450"/>
                <a:gd name="connsiteX2-75" fmla="*/ 6930189 w 7363326"/>
                <a:gd name="connsiteY2-76" fmla="*/ 2478323 h 2526450"/>
                <a:gd name="connsiteX3-77" fmla="*/ 433137 w 7363326"/>
                <a:gd name="connsiteY3-78" fmla="*/ 2526450 h 2526450"/>
                <a:gd name="connsiteX4-79" fmla="*/ 0 w 7363326"/>
                <a:gd name="connsiteY4-80" fmla="*/ 761818 h 2526450"/>
                <a:gd name="connsiteX0-81" fmla="*/ 0 w 7363326"/>
                <a:gd name="connsiteY0-82" fmla="*/ 723669 h 2488301"/>
                <a:gd name="connsiteX1-83" fmla="*/ 7363326 w 7363326"/>
                <a:gd name="connsiteY1-84" fmla="*/ 812030 h 2488301"/>
                <a:gd name="connsiteX2-85" fmla="*/ 6930189 w 7363326"/>
                <a:gd name="connsiteY2-86" fmla="*/ 2440174 h 2488301"/>
                <a:gd name="connsiteX3-87" fmla="*/ 433137 w 7363326"/>
                <a:gd name="connsiteY3-88" fmla="*/ 2488301 h 2488301"/>
                <a:gd name="connsiteX4-89" fmla="*/ 0 w 7363326"/>
                <a:gd name="connsiteY4-90" fmla="*/ 723669 h 2488301"/>
                <a:gd name="connsiteX0-91" fmla="*/ 0 w 7363326"/>
                <a:gd name="connsiteY0-92" fmla="*/ 761819 h 2438090"/>
                <a:gd name="connsiteX1-93" fmla="*/ 7363326 w 7363326"/>
                <a:gd name="connsiteY1-94" fmla="*/ 761819 h 2438090"/>
                <a:gd name="connsiteX2-95" fmla="*/ 6930189 w 7363326"/>
                <a:gd name="connsiteY2-96" fmla="*/ 2389963 h 2438090"/>
                <a:gd name="connsiteX3-97" fmla="*/ 433137 w 7363326"/>
                <a:gd name="connsiteY3-98" fmla="*/ 2438090 h 2438090"/>
                <a:gd name="connsiteX4-99" fmla="*/ 0 w 7363326"/>
                <a:gd name="connsiteY4-100" fmla="*/ 761819 h 2438090"/>
                <a:gd name="connsiteX0-101" fmla="*/ 0 w 7363326"/>
                <a:gd name="connsiteY0-102" fmla="*/ 811681 h 2487952"/>
                <a:gd name="connsiteX1-103" fmla="*/ 7363326 w 7363326"/>
                <a:gd name="connsiteY1-104" fmla="*/ 811681 h 2487952"/>
                <a:gd name="connsiteX2-105" fmla="*/ 6930189 w 7363326"/>
                <a:gd name="connsiteY2-106" fmla="*/ 2439825 h 2487952"/>
                <a:gd name="connsiteX3-107" fmla="*/ 433137 w 7363326"/>
                <a:gd name="connsiteY3-108" fmla="*/ 2487952 h 2487952"/>
                <a:gd name="connsiteX4-109" fmla="*/ 0 w 7363326"/>
                <a:gd name="connsiteY4-110" fmla="*/ 811681 h 2487952"/>
                <a:gd name="connsiteX0-111" fmla="*/ 0 w 7363326"/>
                <a:gd name="connsiteY0-112" fmla="*/ 860386 h 2536657"/>
                <a:gd name="connsiteX1-113" fmla="*/ 7363326 w 7363326"/>
                <a:gd name="connsiteY1-114" fmla="*/ 860386 h 2536657"/>
                <a:gd name="connsiteX2-115" fmla="*/ 6930189 w 7363326"/>
                <a:gd name="connsiteY2-116" fmla="*/ 2488530 h 2536657"/>
                <a:gd name="connsiteX3-117" fmla="*/ 433137 w 7363326"/>
                <a:gd name="connsiteY3-118" fmla="*/ 2536657 h 2536657"/>
                <a:gd name="connsiteX4-119" fmla="*/ 0 w 7363326"/>
                <a:gd name="connsiteY4-120" fmla="*/ 860386 h 2536657"/>
                <a:gd name="connsiteX0-121" fmla="*/ 0 w 7363326"/>
                <a:gd name="connsiteY0-122" fmla="*/ 860386 h 2536657"/>
                <a:gd name="connsiteX1-123" fmla="*/ 7363326 w 7363326"/>
                <a:gd name="connsiteY1-124" fmla="*/ 860386 h 2536657"/>
                <a:gd name="connsiteX2-125" fmla="*/ 6979744 w 7363326"/>
                <a:gd name="connsiteY2-126" fmla="*/ 2523874 h 2536657"/>
                <a:gd name="connsiteX3-127" fmla="*/ 433137 w 7363326"/>
                <a:gd name="connsiteY3-128" fmla="*/ 2536657 h 2536657"/>
                <a:gd name="connsiteX4-129" fmla="*/ 0 w 7363326"/>
                <a:gd name="connsiteY4-130" fmla="*/ 860386 h 2536657"/>
                <a:gd name="connsiteX0-131" fmla="*/ 0 w 7363326"/>
                <a:gd name="connsiteY0-132" fmla="*/ 860386 h 2554329"/>
                <a:gd name="connsiteX1-133" fmla="*/ 7363326 w 7363326"/>
                <a:gd name="connsiteY1-134" fmla="*/ 860386 h 2554329"/>
                <a:gd name="connsiteX2-135" fmla="*/ 6979744 w 7363326"/>
                <a:gd name="connsiteY2-136" fmla="*/ 2523874 h 2554329"/>
                <a:gd name="connsiteX3-137" fmla="*/ 367063 w 7363326"/>
                <a:gd name="connsiteY3-138" fmla="*/ 2554329 h 2554329"/>
                <a:gd name="connsiteX4-139" fmla="*/ 0 w 7363326"/>
                <a:gd name="connsiteY4-140" fmla="*/ 860386 h 25543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363326" h="2554329">
                  <a:moveTo>
                    <a:pt x="0" y="860386"/>
                  </a:moveTo>
                  <a:cubicBezTo>
                    <a:pt x="2630906" y="-418349"/>
                    <a:pt x="5584082" y="-147264"/>
                    <a:pt x="7363326" y="860386"/>
                  </a:cubicBezTo>
                  <a:lnTo>
                    <a:pt x="6979744" y="2523874"/>
                  </a:lnTo>
                  <a:cubicBezTo>
                    <a:pt x="5535955" y="1737811"/>
                    <a:pt x="2436494" y="1351171"/>
                    <a:pt x="367063" y="2554329"/>
                  </a:cubicBezTo>
                  <a:lnTo>
                    <a:pt x="0" y="860386"/>
                  </a:lnTo>
                  <a:close/>
                </a:path>
              </a:pathLst>
            </a:custGeom>
            <a:noFill/>
            <a:ln w="28575">
              <a:solidFill>
                <a:srgbClr val="E1B0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796903" y="857885"/>
              <a:ext cx="702197" cy="2740792"/>
              <a:chOff x="1796903" y="857885"/>
              <a:chExt cx="702197" cy="2740792"/>
            </a:xfrm>
          </p:grpSpPr>
          <p:sp>
            <p:nvSpPr>
              <p:cNvPr id="12" name="等腰三角形 11"/>
              <p:cNvSpPr/>
              <p:nvPr/>
            </p:nvSpPr>
            <p:spPr>
              <a:xfrm rot="18666411">
                <a:off x="1897004" y="1005419"/>
                <a:ext cx="749630" cy="454562"/>
              </a:xfrm>
              <a:custGeom>
                <a:avLst/>
                <a:gdLst>
                  <a:gd name="connsiteX0" fmla="*/ 0 w 543074"/>
                  <a:gd name="connsiteY0" fmla="*/ 315438 h 315438"/>
                  <a:gd name="connsiteX1" fmla="*/ 0 w 543074"/>
                  <a:gd name="connsiteY1" fmla="*/ 0 h 315438"/>
                  <a:gd name="connsiteX2" fmla="*/ 543074 w 543074"/>
                  <a:gd name="connsiteY2" fmla="*/ 315438 h 315438"/>
                  <a:gd name="connsiteX3" fmla="*/ 0 w 543074"/>
                  <a:gd name="connsiteY3" fmla="*/ 315438 h 315438"/>
                  <a:gd name="connsiteX0-1" fmla="*/ 108553 w 543074"/>
                  <a:gd name="connsiteY0-2" fmla="*/ 391043 h 391043"/>
                  <a:gd name="connsiteX1-3" fmla="*/ 0 w 543074"/>
                  <a:gd name="connsiteY1-4" fmla="*/ 0 h 391043"/>
                  <a:gd name="connsiteX2-5" fmla="*/ 543074 w 543074"/>
                  <a:gd name="connsiteY2-6" fmla="*/ 315438 h 391043"/>
                  <a:gd name="connsiteX3-7" fmla="*/ 108553 w 543074"/>
                  <a:gd name="connsiteY3-8" fmla="*/ 391043 h 391043"/>
                  <a:gd name="connsiteX0-9" fmla="*/ 108553 w 749630"/>
                  <a:gd name="connsiteY0-10" fmla="*/ 391043 h 454562"/>
                  <a:gd name="connsiteX1-11" fmla="*/ 0 w 749630"/>
                  <a:gd name="connsiteY1-12" fmla="*/ 0 h 454562"/>
                  <a:gd name="connsiteX2-13" fmla="*/ 749630 w 749630"/>
                  <a:gd name="connsiteY2-14" fmla="*/ 454562 h 454562"/>
                  <a:gd name="connsiteX3-15" fmla="*/ 108553 w 749630"/>
                  <a:gd name="connsiteY3-16" fmla="*/ 391043 h 4545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749630" h="454562">
                    <a:moveTo>
                      <a:pt x="108553" y="391043"/>
                    </a:moveTo>
                    <a:lnTo>
                      <a:pt x="0" y="0"/>
                    </a:lnTo>
                    <a:lnTo>
                      <a:pt x="749630" y="454562"/>
                    </a:lnTo>
                    <a:lnTo>
                      <a:pt x="108553" y="391043"/>
                    </a:lnTo>
                    <a:close/>
                  </a:path>
                </a:pathLst>
              </a:cu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 rot="1041885">
                <a:off x="1796903" y="1487264"/>
                <a:ext cx="527661" cy="251852"/>
                <a:chOff x="1814677" y="1451975"/>
                <a:chExt cx="393906" cy="388855"/>
              </a:xfrm>
            </p:grpSpPr>
            <p:sp>
              <p:nvSpPr>
                <p:cNvPr id="13" name="平行四边形 12"/>
                <p:cNvSpPr/>
                <p:nvPr/>
              </p:nvSpPr>
              <p:spPr>
                <a:xfrm flipH="1">
                  <a:off x="1814677" y="1451975"/>
                  <a:ext cx="158630" cy="286715"/>
                </a:xfrm>
                <a:custGeom>
                  <a:avLst/>
                  <a:gdLst>
                    <a:gd name="connsiteX0" fmla="*/ 0 w 176463"/>
                    <a:gd name="connsiteY0" fmla="*/ 244867 h 244867"/>
                    <a:gd name="connsiteX1" fmla="*/ 44116 w 176463"/>
                    <a:gd name="connsiteY1" fmla="*/ 0 h 244867"/>
                    <a:gd name="connsiteX2" fmla="*/ 176463 w 176463"/>
                    <a:gd name="connsiteY2" fmla="*/ 0 h 244867"/>
                    <a:gd name="connsiteX3" fmla="*/ 132347 w 176463"/>
                    <a:gd name="connsiteY3" fmla="*/ 244867 h 244867"/>
                    <a:gd name="connsiteX4" fmla="*/ 0 w 176463"/>
                    <a:gd name="connsiteY4" fmla="*/ 244867 h 244867"/>
                    <a:gd name="connsiteX0-1" fmla="*/ 0 w 220708"/>
                    <a:gd name="connsiteY0-2" fmla="*/ 348105 h 348105"/>
                    <a:gd name="connsiteX1-3" fmla="*/ 44116 w 220708"/>
                    <a:gd name="connsiteY1-4" fmla="*/ 103238 h 348105"/>
                    <a:gd name="connsiteX2-5" fmla="*/ 220708 w 220708"/>
                    <a:gd name="connsiteY2-6" fmla="*/ 0 h 348105"/>
                    <a:gd name="connsiteX3-7" fmla="*/ 132347 w 220708"/>
                    <a:gd name="connsiteY3-8" fmla="*/ 348105 h 348105"/>
                    <a:gd name="connsiteX4-9" fmla="*/ 0 w 220708"/>
                    <a:gd name="connsiteY4-10" fmla="*/ 348105 h 348105"/>
                    <a:gd name="connsiteX0-11" fmla="*/ 0 w 220708"/>
                    <a:gd name="connsiteY0-12" fmla="*/ 348105 h 348105"/>
                    <a:gd name="connsiteX1-13" fmla="*/ 58865 w 220708"/>
                    <a:gd name="connsiteY1-14" fmla="*/ 66367 h 348105"/>
                    <a:gd name="connsiteX2-15" fmla="*/ 220708 w 220708"/>
                    <a:gd name="connsiteY2-16" fmla="*/ 0 h 348105"/>
                    <a:gd name="connsiteX3-17" fmla="*/ 132347 w 220708"/>
                    <a:gd name="connsiteY3-18" fmla="*/ 348105 h 348105"/>
                    <a:gd name="connsiteX4-19" fmla="*/ 0 w 220708"/>
                    <a:gd name="connsiteY4-20" fmla="*/ 348105 h 348105"/>
                    <a:gd name="connsiteX0-21" fmla="*/ 0 w 220708"/>
                    <a:gd name="connsiteY0-22" fmla="*/ 348105 h 348105"/>
                    <a:gd name="connsiteX1-23" fmla="*/ 58865 w 220708"/>
                    <a:gd name="connsiteY1-24" fmla="*/ 66367 h 348105"/>
                    <a:gd name="connsiteX2-25" fmla="*/ 220708 w 220708"/>
                    <a:gd name="connsiteY2-26" fmla="*/ 0 h 348105"/>
                    <a:gd name="connsiteX3-27" fmla="*/ 176592 w 220708"/>
                    <a:gd name="connsiteY3-28" fmla="*/ 252241 h 348105"/>
                    <a:gd name="connsiteX4-29" fmla="*/ 0 w 220708"/>
                    <a:gd name="connsiteY4-30" fmla="*/ 348105 h 348105"/>
                    <a:gd name="connsiteX0-31" fmla="*/ 0 w 205959"/>
                    <a:gd name="connsiteY0-32" fmla="*/ 311234 h 311234"/>
                    <a:gd name="connsiteX1-33" fmla="*/ 44116 w 205959"/>
                    <a:gd name="connsiteY1-34" fmla="*/ 66367 h 311234"/>
                    <a:gd name="connsiteX2-35" fmla="*/ 205959 w 205959"/>
                    <a:gd name="connsiteY2-36" fmla="*/ 0 h 311234"/>
                    <a:gd name="connsiteX3-37" fmla="*/ 161843 w 205959"/>
                    <a:gd name="connsiteY3-38" fmla="*/ 252241 h 311234"/>
                    <a:gd name="connsiteX4-39" fmla="*/ 0 w 205959"/>
                    <a:gd name="connsiteY4-40" fmla="*/ 311234 h 311234"/>
                    <a:gd name="connsiteX0-41" fmla="*/ 0 w 205959"/>
                    <a:gd name="connsiteY0-42" fmla="*/ 311234 h 311234"/>
                    <a:gd name="connsiteX1-43" fmla="*/ 44116 w 205959"/>
                    <a:gd name="connsiteY1-44" fmla="*/ 51619 h 311234"/>
                    <a:gd name="connsiteX2-45" fmla="*/ 205959 w 205959"/>
                    <a:gd name="connsiteY2-46" fmla="*/ 0 h 311234"/>
                    <a:gd name="connsiteX3-47" fmla="*/ 161843 w 205959"/>
                    <a:gd name="connsiteY3-48" fmla="*/ 252241 h 311234"/>
                    <a:gd name="connsiteX4-49" fmla="*/ 0 w 205959"/>
                    <a:gd name="connsiteY4-50" fmla="*/ 311234 h 311234"/>
                    <a:gd name="connsiteX0-51" fmla="*/ 0 w 218721"/>
                    <a:gd name="connsiteY0-52" fmla="*/ 274363 h 274363"/>
                    <a:gd name="connsiteX1-53" fmla="*/ 56878 w 218721"/>
                    <a:gd name="connsiteY1-54" fmla="*/ 51619 h 274363"/>
                    <a:gd name="connsiteX2-55" fmla="*/ 218721 w 218721"/>
                    <a:gd name="connsiteY2-56" fmla="*/ 0 h 274363"/>
                    <a:gd name="connsiteX3-57" fmla="*/ 174605 w 218721"/>
                    <a:gd name="connsiteY3-58" fmla="*/ 252241 h 274363"/>
                    <a:gd name="connsiteX4-59" fmla="*/ 0 w 218721"/>
                    <a:gd name="connsiteY4-60" fmla="*/ 274363 h 274363"/>
                    <a:gd name="connsiteX0-61" fmla="*/ 6931 w 161843"/>
                    <a:gd name="connsiteY0-62" fmla="*/ 274363 h 274363"/>
                    <a:gd name="connsiteX1-63" fmla="*/ 0 w 161843"/>
                    <a:gd name="connsiteY1-64" fmla="*/ 51619 h 274363"/>
                    <a:gd name="connsiteX2-65" fmla="*/ 161843 w 161843"/>
                    <a:gd name="connsiteY2-66" fmla="*/ 0 h 274363"/>
                    <a:gd name="connsiteX3-67" fmla="*/ 117727 w 161843"/>
                    <a:gd name="connsiteY3-68" fmla="*/ 252241 h 274363"/>
                    <a:gd name="connsiteX4-69" fmla="*/ 6931 w 161843"/>
                    <a:gd name="connsiteY4-70" fmla="*/ 274363 h 274363"/>
                    <a:gd name="connsiteX0-71" fmla="*/ 0 w 244247"/>
                    <a:gd name="connsiteY0-72" fmla="*/ 281737 h 281737"/>
                    <a:gd name="connsiteX1-73" fmla="*/ 82404 w 244247"/>
                    <a:gd name="connsiteY1-74" fmla="*/ 51619 h 281737"/>
                    <a:gd name="connsiteX2-75" fmla="*/ 244247 w 244247"/>
                    <a:gd name="connsiteY2-76" fmla="*/ 0 h 281737"/>
                    <a:gd name="connsiteX3-77" fmla="*/ 200131 w 244247"/>
                    <a:gd name="connsiteY3-78" fmla="*/ 252241 h 281737"/>
                    <a:gd name="connsiteX4-79" fmla="*/ 0 w 244247"/>
                    <a:gd name="connsiteY4-80" fmla="*/ 281737 h 281737"/>
                    <a:gd name="connsiteX0-81" fmla="*/ 0 w 218721"/>
                    <a:gd name="connsiteY0-82" fmla="*/ 281737 h 281737"/>
                    <a:gd name="connsiteX1-83" fmla="*/ 56878 w 218721"/>
                    <a:gd name="connsiteY1-84" fmla="*/ 51619 h 281737"/>
                    <a:gd name="connsiteX2-85" fmla="*/ 218721 w 218721"/>
                    <a:gd name="connsiteY2-86" fmla="*/ 0 h 281737"/>
                    <a:gd name="connsiteX3-87" fmla="*/ 174605 w 218721"/>
                    <a:gd name="connsiteY3-88" fmla="*/ 252241 h 281737"/>
                    <a:gd name="connsiteX4-89" fmla="*/ 0 w 218721"/>
                    <a:gd name="connsiteY4-90" fmla="*/ 281737 h 281737"/>
                    <a:gd name="connsiteX0-91" fmla="*/ 0 w 218721"/>
                    <a:gd name="connsiteY0-92" fmla="*/ 281737 h 281737"/>
                    <a:gd name="connsiteX1-93" fmla="*/ 56878 w 218721"/>
                    <a:gd name="connsiteY1-94" fmla="*/ 51619 h 281737"/>
                    <a:gd name="connsiteX2-95" fmla="*/ 218721 w 218721"/>
                    <a:gd name="connsiteY2-96" fmla="*/ 0 h 281737"/>
                    <a:gd name="connsiteX3-97" fmla="*/ 110793 w 218721"/>
                    <a:gd name="connsiteY3-98" fmla="*/ 252241 h 281737"/>
                    <a:gd name="connsiteX4-99" fmla="*/ 0 w 218721"/>
                    <a:gd name="connsiteY4-100" fmla="*/ 281737 h 281737"/>
                    <a:gd name="connsiteX0-101" fmla="*/ 0 w 282532"/>
                    <a:gd name="connsiteY0-102" fmla="*/ 281737 h 281737"/>
                    <a:gd name="connsiteX1-103" fmla="*/ 120689 w 282532"/>
                    <a:gd name="connsiteY1-104" fmla="*/ 51619 h 281737"/>
                    <a:gd name="connsiteX2-105" fmla="*/ 282532 w 282532"/>
                    <a:gd name="connsiteY2-106" fmla="*/ 0 h 281737"/>
                    <a:gd name="connsiteX3-107" fmla="*/ 174604 w 282532"/>
                    <a:gd name="connsiteY3-108" fmla="*/ 252241 h 281737"/>
                    <a:gd name="connsiteX4-109" fmla="*/ 0 w 282532"/>
                    <a:gd name="connsiteY4-110" fmla="*/ 281737 h 281737"/>
                    <a:gd name="connsiteX0-111" fmla="*/ 0 w 269768"/>
                    <a:gd name="connsiteY0-112" fmla="*/ 281737 h 281737"/>
                    <a:gd name="connsiteX1-113" fmla="*/ 107925 w 269768"/>
                    <a:gd name="connsiteY1-114" fmla="*/ 51619 h 281737"/>
                    <a:gd name="connsiteX2-115" fmla="*/ 269768 w 269768"/>
                    <a:gd name="connsiteY2-116" fmla="*/ 0 h 281737"/>
                    <a:gd name="connsiteX3-117" fmla="*/ 161840 w 269768"/>
                    <a:gd name="connsiteY3-118" fmla="*/ 252241 h 281737"/>
                    <a:gd name="connsiteX4-119" fmla="*/ 0 w 269768"/>
                    <a:gd name="connsiteY4-120" fmla="*/ 281737 h 28173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69768" h="281737">
                      <a:moveTo>
                        <a:pt x="0" y="281737"/>
                      </a:moveTo>
                      <a:lnTo>
                        <a:pt x="107925" y="51619"/>
                      </a:lnTo>
                      <a:lnTo>
                        <a:pt x="269768" y="0"/>
                      </a:lnTo>
                      <a:lnTo>
                        <a:pt x="161840" y="252241"/>
                      </a:lnTo>
                      <a:lnTo>
                        <a:pt x="0" y="281737"/>
                      </a:lnTo>
                      <a:close/>
                    </a:path>
                  </a:pathLst>
                </a:custGeom>
                <a:solidFill>
                  <a:srgbClr val="E1B0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平行四边形 12"/>
                <p:cNvSpPr/>
                <p:nvPr/>
              </p:nvSpPr>
              <p:spPr>
                <a:xfrm flipH="1">
                  <a:off x="1931208" y="1503045"/>
                  <a:ext cx="158630" cy="286715"/>
                </a:xfrm>
                <a:custGeom>
                  <a:avLst/>
                  <a:gdLst>
                    <a:gd name="connsiteX0" fmla="*/ 0 w 176463"/>
                    <a:gd name="connsiteY0" fmla="*/ 244867 h 244867"/>
                    <a:gd name="connsiteX1" fmla="*/ 44116 w 176463"/>
                    <a:gd name="connsiteY1" fmla="*/ 0 h 244867"/>
                    <a:gd name="connsiteX2" fmla="*/ 176463 w 176463"/>
                    <a:gd name="connsiteY2" fmla="*/ 0 h 244867"/>
                    <a:gd name="connsiteX3" fmla="*/ 132347 w 176463"/>
                    <a:gd name="connsiteY3" fmla="*/ 244867 h 244867"/>
                    <a:gd name="connsiteX4" fmla="*/ 0 w 176463"/>
                    <a:gd name="connsiteY4" fmla="*/ 244867 h 244867"/>
                    <a:gd name="connsiteX0-1" fmla="*/ 0 w 220708"/>
                    <a:gd name="connsiteY0-2" fmla="*/ 348105 h 348105"/>
                    <a:gd name="connsiteX1-3" fmla="*/ 44116 w 220708"/>
                    <a:gd name="connsiteY1-4" fmla="*/ 103238 h 348105"/>
                    <a:gd name="connsiteX2-5" fmla="*/ 220708 w 220708"/>
                    <a:gd name="connsiteY2-6" fmla="*/ 0 h 348105"/>
                    <a:gd name="connsiteX3-7" fmla="*/ 132347 w 220708"/>
                    <a:gd name="connsiteY3-8" fmla="*/ 348105 h 348105"/>
                    <a:gd name="connsiteX4-9" fmla="*/ 0 w 220708"/>
                    <a:gd name="connsiteY4-10" fmla="*/ 348105 h 348105"/>
                    <a:gd name="connsiteX0-11" fmla="*/ 0 w 220708"/>
                    <a:gd name="connsiteY0-12" fmla="*/ 348105 h 348105"/>
                    <a:gd name="connsiteX1-13" fmla="*/ 58865 w 220708"/>
                    <a:gd name="connsiteY1-14" fmla="*/ 66367 h 348105"/>
                    <a:gd name="connsiteX2-15" fmla="*/ 220708 w 220708"/>
                    <a:gd name="connsiteY2-16" fmla="*/ 0 h 348105"/>
                    <a:gd name="connsiteX3-17" fmla="*/ 132347 w 220708"/>
                    <a:gd name="connsiteY3-18" fmla="*/ 348105 h 348105"/>
                    <a:gd name="connsiteX4-19" fmla="*/ 0 w 220708"/>
                    <a:gd name="connsiteY4-20" fmla="*/ 348105 h 348105"/>
                    <a:gd name="connsiteX0-21" fmla="*/ 0 w 220708"/>
                    <a:gd name="connsiteY0-22" fmla="*/ 348105 h 348105"/>
                    <a:gd name="connsiteX1-23" fmla="*/ 58865 w 220708"/>
                    <a:gd name="connsiteY1-24" fmla="*/ 66367 h 348105"/>
                    <a:gd name="connsiteX2-25" fmla="*/ 220708 w 220708"/>
                    <a:gd name="connsiteY2-26" fmla="*/ 0 h 348105"/>
                    <a:gd name="connsiteX3-27" fmla="*/ 176592 w 220708"/>
                    <a:gd name="connsiteY3-28" fmla="*/ 252241 h 348105"/>
                    <a:gd name="connsiteX4-29" fmla="*/ 0 w 220708"/>
                    <a:gd name="connsiteY4-30" fmla="*/ 348105 h 348105"/>
                    <a:gd name="connsiteX0-31" fmla="*/ 0 w 205959"/>
                    <a:gd name="connsiteY0-32" fmla="*/ 311234 h 311234"/>
                    <a:gd name="connsiteX1-33" fmla="*/ 44116 w 205959"/>
                    <a:gd name="connsiteY1-34" fmla="*/ 66367 h 311234"/>
                    <a:gd name="connsiteX2-35" fmla="*/ 205959 w 205959"/>
                    <a:gd name="connsiteY2-36" fmla="*/ 0 h 311234"/>
                    <a:gd name="connsiteX3-37" fmla="*/ 161843 w 205959"/>
                    <a:gd name="connsiteY3-38" fmla="*/ 252241 h 311234"/>
                    <a:gd name="connsiteX4-39" fmla="*/ 0 w 205959"/>
                    <a:gd name="connsiteY4-40" fmla="*/ 311234 h 311234"/>
                    <a:gd name="connsiteX0-41" fmla="*/ 0 w 205959"/>
                    <a:gd name="connsiteY0-42" fmla="*/ 311234 h 311234"/>
                    <a:gd name="connsiteX1-43" fmla="*/ 44116 w 205959"/>
                    <a:gd name="connsiteY1-44" fmla="*/ 51619 h 311234"/>
                    <a:gd name="connsiteX2-45" fmla="*/ 205959 w 205959"/>
                    <a:gd name="connsiteY2-46" fmla="*/ 0 h 311234"/>
                    <a:gd name="connsiteX3-47" fmla="*/ 161843 w 205959"/>
                    <a:gd name="connsiteY3-48" fmla="*/ 252241 h 311234"/>
                    <a:gd name="connsiteX4-49" fmla="*/ 0 w 205959"/>
                    <a:gd name="connsiteY4-50" fmla="*/ 311234 h 311234"/>
                    <a:gd name="connsiteX0-51" fmla="*/ 0 w 218721"/>
                    <a:gd name="connsiteY0-52" fmla="*/ 274363 h 274363"/>
                    <a:gd name="connsiteX1-53" fmla="*/ 56878 w 218721"/>
                    <a:gd name="connsiteY1-54" fmla="*/ 51619 h 274363"/>
                    <a:gd name="connsiteX2-55" fmla="*/ 218721 w 218721"/>
                    <a:gd name="connsiteY2-56" fmla="*/ 0 h 274363"/>
                    <a:gd name="connsiteX3-57" fmla="*/ 174605 w 218721"/>
                    <a:gd name="connsiteY3-58" fmla="*/ 252241 h 274363"/>
                    <a:gd name="connsiteX4-59" fmla="*/ 0 w 218721"/>
                    <a:gd name="connsiteY4-60" fmla="*/ 274363 h 274363"/>
                    <a:gd name="connsiteX0-61" fmla="*/ 6931 w 161843"/>
                    <a:gd name="connsiteY0-62" fmla="*/ 274363 h 274363"/>
                    <a:gd name="connsiteX1-63" fmla="*/ 0 w 161843"/>
                    <a:gd name="connsiteY1-64" fmla="*/ 51619 h 274363"/>
                    <a:gd name="connsiteX2-65" fmla="*/ 161843 w 161843"/>
                    <a:gd name="connsiteY2-66" fmla="*/ 0 h 274363"/>
                    <a:gd name="connsiteX3-67" fmla="*/ 117727 w 161843"/>
                    <a:gd name="connsiteY3-68" fmla="*/ 252241 h 274363"/>
                    <a:gd name="connsiteX4-69" fmla="*/ 6931 w 161843"/>
                    <a:gd name="connsiteY4-70" fmla="*/ 274363 h 274363"/>
                    <a:gd name="connsiteX0-71" fmla="*/ 0 w 244247"/>
                    <a:gd name="connsiteY0-72" fmla="*/ 281737 h 281737"/>
                    <a:gd name="connsiteX1-73" fmla="*/ 82404 w 244247"/>
                    <a:gd name="connsiteY1-74" fmla="*/ 51619 h 281737"/>
                    <a:gd name="connsiteX2-75" fmla="*/ 244247 w 244247"/>
                    <a:gd name="connsiteY2-76" fmla="*/ 0 h 281737"/>
                    <a:gd name="connsiteX3-77" fmla="*/ 200131 w 244247"/>
                    <a:gd name="connsiteY3-78" fmla="*/ 252241 h 281737"/>
                    <a:gd name="connsiteX4-79" fmla="*/ 0 w 244247"/>
                    <a:gd name="connsiteY4-80" fmla="*/ 281737 h 281737"/>
                    <a:gd name="connsiteX0-81" fmla="*/ 0 w 218721"/>
                    <a:gd name="connsiteY0-82" fmla="*/ 281737 h 281737"/>
                    <a:gd name="connsiteX1-83" fmla="*/ 56878 w 218721"/>
                    <a:gd name="connsiteY1-84" fmla="*/ 51619 h 281737"/>
                    <a:gd name="connsiteX2-85" fmla="*/ 218721 w 218721"/>
                    <a:gd name="connsiteY2-86" fmla="*/ 0 h 281737"/>
                    <a:gd name="connsiteX3-87" fmla="*/ 174605 w 218721"/>
                    <a:gd name="connsiteY3-88" fmla="*/ 252241 h 281737"/>
                    <a:gd name="connsiteX4-89" fmla="*/ 0 w 218721"/>
                    <a:gd name="connsiteY4-90" fmla="*/ 281737 h 281737"/>
                    <a:gd name="connsiteX0-91" fmla="*/ 0 w 218721"/>
                    <a:gd name="connsiteY0-92" fmla="*/ 281737 h 281737"/>
                    <a:gd name="connsiteX1-93" fmla="*/ 56878 w 218721"/>
                    <a:gd name="connsiteY1-94" fmla="*/ 51619 h 281737"/>
                    <a:gd name="connsiteX2-95" fmla="*/ 218721 w 218721"/>
                    <a:gd name="connsiteY2-96" fmla="*/ 0 h 281737"/>
                    <a:gd name="connsiteX3-97" fmla="*/ 110793 w 218721"/>
                    <a:gd name="connsiteY3-98" fmla="*/ 252241 h 281737"/>
                    <a:gd name="connsiteX4-99" fmla="*/ 0 w 218721"/>
                    <a:gd name="connsiteY4-100" fmla="*/ 281737 h 281737"/>
                    <a:gd name="connsiteX0-101" fmla="*/ 0 w 282532"/>
                    <a:gd name="connsiteY0-102" fmla="*/ 281737 h 281737"/>
                    <a:gd name="connsiteX1-103" fmla="*/ 120689 w 282532"/>
                    <a:gd name="connsiteY1-104" fmla="*/ 51619 h 281737"/>
                    <a:gd name="connsiteX2-105" fmla="*/ 282532 w 282532"/>
                    <a:gd name="connsiteY2-106" fmla="*/ 0 h 281737"/>
                    <a:gd name="connsiteX3-107" fmla="*/ 174604 w 282532"/>
                    <a:gd name="connsiteY3-108" fmla="*/ 252241 h 281737"/>
                    <a:gd name="connsiteX4-109" fmla="*/ 0 w 282532"/>
                    <a:gd name="connsiteY4-110" fmla="*/ 281737 h 281737"/>
                    <a:gd name="connsiteX0-111" fmla="*/ 0 w 269768"/>
                    <a:gd name="connsiteY0-112" fmla="*/ 281737 h 281737"/>
                    <a:gd name="connsiteX1-113" fmla="*/ 107925 w 269768"/>
                    <a:gd name="connsiteY1-114" fmla="*/ 51619 h 281737"/>
                    <a:gd name="connsiteX2-115" fmla="*/ 269768 w 269768"/>
                    <a:gd name="connsiteY2-116" fmla="*/ 0 h 281737"/>
                    <a:gd name="connsiteX3-117" fmla="*/ 161840 w 269768"/>
                    <a:gd name="connsiteY3-118" fmla="*/ 252241 h 281737"/>
                    <a:gd name="connsiteX4-119" fmla="*/ 0 w 269768"/>
                    <a:gd name="connsiteY4-120" fmla="*/ 281737 h 28173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69768" h="281737">
                      <a:moveTo>
                        <a:pt x="0" y="281737"/>
                      </a:moveTo>
                      <a:lnTo>
                        <a:pt x="107925" y="51619"/>
                      </a:lnTo>
                      <a:lnTo>
                        <a:pt x="269768" y="0"/>
                      </a:lnTo>
                      <a:lnTo>
                        <a:pt x="161840" y="252241"/>
                      </a:lnTo>
                      <a:lnTo>
                        <a:pt x="0" y="281737"/>
                      </a:lnTo>
                      <a:close/>
                    </a:path>
                  </a:pathLst>
                </a:custGeom>
                <a:solidFill>
                  <a:srgbClr val="E1B0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平行四边形 12"/>
                <p:cNvSpPr/>
                <p:nvPr/>
              </p:nvSpPr>
              <p:spPr>
                <a:xfrm flipH="1">
                  <a:off x="2049953" y="1554115"/>
                  <a:ext cx="158630" cy="286715"/>
                </a:xfrm>
                <a:custGeom>
                  <a:avLst/>
                  <a:gdLst>
                    <a:gd name="connsiteX0" fmla="*/ 0 w 176463"/>
                    <a:gd name="connsiteY0" fmla="*/ 244867 h 244867"/>
                    <a:gd name="connsiteX1" fmla="*/ 44116 w 176463"/>
                    <a:gd name="connsiteY1" fmla="*/ 0 h 244867"/>
                    <a:gd name="connsiteX2" fmla="*/ 176463 w 176463"/>
                    <a:gd name="connsiteY2" fmla="*/ 0 h 244867"/>
                    <a:gd name="connsiteX3" fmla="*/ 132347 w 176463"/>
                    <a:gd name="connsiteY3" fmla="*/ 244867 h 244867"/>
                    <a:gd name="connsiteX4" fmla="*/ 0 w 176463"/>
                    <a:gd name="connsiteY4" fmla="*/ 244867 h 244867"/>
                    <a:gd name="connsiteX0-1" fmla="*/ 0 w 220708"/>
                    <a:gd name="connsiteY0-2" fmla="*/ 348105 h 348105"/>
                    <a:gd name="connsiteX1-3" fmla="*/ 44116 w 220708"/>
                    <a:gd name="connsiteY1-4" fmla="*/ 103238 h 348105"/>
                    <a:gd name="connsiteX2-5" fmla="*/ 220708 w 220708"/>
                    <a:gd name="connsiteY2-6" fmla="*/ 0 h 348105"/>
                    <a:gd name="connsiteX3-7" fmla="*/ 132347 w 220708"/>
                    <a:gd name="connsiteY3-8" fmla="*/ 348105 h 348105"/>
                    <a:gd name="connsiteX4-9" fmla="*/ 0 w 220708"/>
                    <a:gd name="connsiteY4-10" fmla="*/ 348105 h 348105"/>
                    <a:gd name="connsiteX0-11" fmla="*/ 0 w 220708"/>
                    <a:gd name="connsiteY0-12" fmla="*/ 348105 h 348105"/>
                    <a:gd name="connsiteX1-13" fmla="*/ 58865 w 220708"/>
                    <a:gd name="connsiteY1-14" fmla="*/ 66367 h 348105"/>
                    <a:gd name="connsiteX2-15" fmla="*/ 220708 w 220708"/>
                    <a:gd name="connsiteY2-16" fmla="*/ 0 h 348105"/>
                    <a:gd name="connsiteX3-17" fmla="*/ 132347 w 220708"/>
                    <a:gd name="connsiteY3-18" fmla="*/ 348105 h 348105"/>
                    <a:gd name="connsiteX4-19" fmla="*/ 0 w 220708"/>
                    <a:gd name="connsiteY4-20" fmla="*/ 348105 h 348105"/>
                    <a:gd name="connsiteX0-21" fmla="*/ 0 w 220708"/>
                    <a:gd name="connsiteY0-22" fmla="*/ 348105 h 348105"/>
                    <a:gd name="connsiteX1-23" fmla="*/ 58865 w 220708"/>
                    <a:gd name="connsiteY1-24" fmla="*/ 66367 h 348105"/>
                    <a:gd name="connsiteX2-25" fmla="*/ 220708 w 220708"/>
                    <a:gd name="connsiteY2-26" fmla="*/ 0 h 348105"/>
                    <a:gd name="connsiteX3-27" fmla="*/ 176592 w 220708"/>
                    <a:gd name="connsiteY3-28" fmla="*/ 252241 h 348105"/>
                    <a:gd name="connsiteX4-29" fmla="*/ 0 w 220708"/>
                    <a:gd name="connsiteY4-30" fmla="*/ 348105 h 348105"/>
                    <a:gd name="connsiteX0-31" fmla="*/ 0 w 205959"/>
                    <a:gd name="connsiteY0-32" fmla="*/ 311234 h 311234"/>
                    <a:gd name="connsiteX1-33" fmla="*/ 44116 w 205959"/>
                    <a:gd name="connsiteY1-34" fmla="*/ 66367 h 311234"/>
                    <a:gd name="connsiteX2-35" fmla="*/ 205959 w 205959"/>
                    <a:gd name="connsiteY2-36" fmla="*/ 0 h 311234"/>
                    <a:gd name="connsiteX3-37" fmla="*/ 161843 w 205959"/>
                    <a:gd name="connsiteY3-38" fmla="*/ 252241 h 311234"/>
                    <a:gd name="connsiteX4-39" fmla="*/ 0 w 205959"/>
                    <a:gd name="connsiteY4-40" fmla="*/ 311234 h 311234"/>
                    <a:gd name="connsiteX0-41" fmla="*/ 0 w 205959"/>
                    <a:gd name="connsiteY0-42" fmla="*/ 311234 h 311234"/>
                    <a:gd name="connsiteX1-43" fmla="*/ 44116 w 205959"/>
                    <a:gd name="connsiteY1-44" fmla="*/ 51619 h 311234"/>
                    <a:gd name="connsiteX2-45" fmla="*/ 205959 w 205959"/>
                    <a:gd name="connsiteY2-46" fmla="*/ 0 h 311234"/>
                    <a:gd name="connsiteX3-47" fmla="*/ 161843 w 205959"/>
                    <a:gd name="connsiteY3-48" fmla="*/ 252241 h 311234"/>
                    <a:gd name="connsiteX4-49" fmla="*/ 0 w 205959"/>
                    <a:gd name="connsiteY4-50" fmla="*/ 311234 h 311234"/>
                    <a:gd name="connsiteX0-51" fmla="*/ 0 w 218721"/>
                    <a:gd name="connsiteY0-52" fmla="*/ 274363 h 274363"/>
                    <a:gd name="connsiteX1-53" fmla="*/ 56878 w 218721"/>
                    <a:gd name="connsiteY1-54" fmla="*/ 51619 h 274363"/>
                    <a:gd name="connsiteX2-55" fmla="*/ 218721 w 218721"/>
                    <a:gd name="connsiteY2-56" fmla="*/ 0 h 274363"/>
                    <a:gd name="connsiteX3-57" fmla="*/ 174605 w 218721"/>
                    <a:gd name="connsiteY3-58" fmla="*/ 252241 h 274363"/>
                    <a:gd name="connsiteX4-59" fmla="*/ 0 w 218721"/>
                    <a:gd name="connsiteY4-60" fmla="*/ 274363 h 274363"/>
                    <a:gd name="connsiteX0-61" fmla="*/ 6931 w 161843"/>
                    <a:gd name="connsiteY0-62" fmla="*/ 274363 h 274363"/>
                    <a:gd name="connsiteX1-63" fmla="*/ 0 w 161843"/>
                    <a:gd name="connsiteY1-64" fmla="*/ 51619 h 274363"/>
                    <a:gd name="connsiteX2-65" fmla="*/ 161843 w 161843"/>
                    <a:gd name="connsiteY2-66" fmla="*/ 0 h 274363"/>
                    <a:gd name="connsiteX3-67" fmla="*/ 117727 w 161843"/>
                    <a:gd name="connsiteY3-68" fmla="*/ 252241 h 274363"/>
                    <a:gd name="connsiteX4-69" fmla="*/ 6931 w 161843"/>
                    <a:gd name="connsiteY4-70" fmla="*/ 274363 h 274363"/>
                    <a:gd name="connsiteX0-71" fmla="*/ 0 w 244247"/>
                    <a:gd name="connsiteY0-72" fmla="*/ 281737 h 281737"/>
                    <a:gd name="connsiteX1-73" fmla="*/ 82404 w 244247"/>
                    <a:gd name="connsiteY1-74" fmla="*/ 51619 h 281737"/>
                    <a:gd name="connsiteX2-75" fmla="*/ 244247 w 244247"/>
                    <a:gd name="connsiteY2-76" fmla="*/ 0 h 281737"/>
                    <a:gd name="connsiteX3-77" fmla="*/ 200131 w 244247"/>
                    <a:gd name="connsiteY3-78" fmla="*/ 252241 h 281737"/>
                    <a:gd name="connsiteX4-79" fmla="*/ 0 w 244247"/>
                    <a:gd name="connsiteY4-80" fmla="*/ 281737 h 281737"/>
                    <a:gd name="connsiteX0-81" fmla="*/ 0 w 218721"/>
                    <a:gd name="connsiteY0-82" fmla="*/ 281737 h 281737"/>
                    <a:gd name="connsiteX1-83" fmla="*/ 56878 w 218721"/>
                    <a:gd name="connsiteY1-84" fmla="*/ 51619 h 281737"/>
                    <a:gd name="connsiteX2-85" fmla="*/ 218721 w 218721"/>
                    <a:gd name="connsiteY2-86" fmla="*/ 0 h 281737"/>
                    <a:gd name="connsiteX3-87" fmla="*/ 174605 w 218721"/>
                    <a:gd name="connsiteY3-88" fmla="*/ 252241 h 281737"/>
                    <a:gd name="connsiteX4-89" fmla="*/ 0 w 218721"/>
                    <a:gd name="connsiteY4-90" fmla="*/ 281737 h 281737"/>
                    <a:gd name="connsiteX0-91" fmla="*/ 0 w 218721"/>
                    <a:gd name="connsiteY0-92" fmla="*/ 281737 h 281737"/>
                    <a:gd name="connsiteX1-93" fmla="*/ 56878 w 218721"/>
                    <a:gd name="connsiteY1-94" fmla="*/ 51619 h 281737"/>
                    <a:gd name="connsiteX2-95" fmla="*/ 218721 w 218721"/>
                    <a:gd name="connsiteY2-96" fmla="*/ 0 h 281737"/>
                    <a:gd name="connsiteX3-97" fmla="*/ 110793 w 218721"/>
                    <a:gd name="connsiteY3-98" fmla="*/ 252241 h 281737"/>
                    <a:gd name="connsiteX4-99" fmla="*/ 0 w 218721"/>
                    <a:gd name="connsiteY4-100" fmla="*/ 281737 h 281737"/>
                    <a:gd name="connsiteX0-101" fmla="*/ 0 w 282532"/>
                    <a:gd name="connsiteY0-102" fmla="*/ 281737 h 281737"/>
                    <a:gd name="connsiteX1-103" fmla="*/ 120689 w 282532"/>
                    <a:gd name="connsiteY1-104" fmla="*/ 51619 h 281737"/>
                    <a:gd name="connsiteX2-105" fmla="*/ 282532 w 282532"/>
                    <a:gd name="connsiteY2-106" fmla="*/ 0 h 281737"/>
                    <a:gd name="connsiteX3-107" fmla="*/ 174604 w 282532"/>
                    <a:gd name="connsiteY3-108" fmla="*/ 252241 h 281737"/>
                    <a:gd name="connsiteX4-109" fmla="*/ 0 w 282532"/>
                    <a:gd name="connsiteY4-110" fmla="*/ 281737 h 281737"/>
                    <a:gd name="connsiteX0-111" fmla="*/ 0 w 269768"/>
                    <a:gd name="connsiteY0-112" fmla="*/ 281737 h 281737"/>
                    <a:gd name="connsiteX1-113" fmla="*/ 107925 w 269768"/>
                    <a:gd name="connsiteY1-114" fmla="*/ 51619 h 281737"/>
                    <a:gd name="connsiteX2-115" fmla="*/ 269768 w 269768"/>
                    <a:gd name="connsiteY2-116" fmla="*/ 0 h 281737"/>
                    <a:gd name="connsiteX3-117" fmla="*/ 161840 w 269768"/>
                    <a:gd name="connsiteY3-118" fmla="*/ 252241 h 281737"/>
                    <a:gd name="connsiteX4-119" fmla="*/ 0 w 269768"/>
                    <a:gd name="connsiteY4-120" fmla="*/ 281737 h 28173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69768" h="281737">
                      <a:moveTo>
                        <a:pt x="0" y="281737"/>
                      </a:moveTo>
                      <a:lnTo>
                        <a:pt x="107925" y="51619"/>
                      </a:lnTo>
                      <a:lnTo>
                        <a:pt x="269768" y="0"/>
                      </a:lnTo>
                      <a:lnTo>
                        <a:pt x="161840" y="252241"/>
                      </a:lnTo>
                      <a:lnTo>
                        <a:pt x="0" y="281737"/>
                      </a:lnTo>
                      <a:close/>
                    </a:path>
                  </a:pathLst>
                </a:custGeom>
                <a:solidFill>
                  <a:srgbClr val="E1B0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7" name="矩形 16"/>
              <p:cNvSpPr/>
              <p:nvPr/>
            </p:nvSpPr>
            <p:spPr>
              <a:xfrm rot="802582">
                <a:off x="1854670" y="1761740"/>
                <a:ext cx="508938" cy="130545"/>
              </a:xfrm>
              <a:custGeom>
                <a:avLst/>
                <a:gdLst>
                  <a:gd name="connsiteX0" fmla="*/ 0 w 737420"/>
                  <a:gd name="connsiteY0" fmla="*/ 0 h 116542"/>
                  <a:gd name="connsiteX1" fmla="*/ 737420 w 737420"/>
                  <a:gd name="connsiteY1" fmla="*/ 0 h 116542"/>
                  <a:gd name="connsiteX2" fmla="*/ 737420 w 737420"/>
                  <a:gd name="connsiteY2" fmla="*/ 116542 h 116542"/>
                  <a:gd name="connsiteX3" fmla="*/ 0 w 737420"/>
                  <a:gd name="connsiteY3" fmla="*/ 116542 h 116542"/>
                  <a:gd name="connsiteX4" fmla="*/ 0 w 737420"/>
                  <a:gd name="connsiteY4" fmla="*/ 0 h 116542"/>
                  <a:gd name="connsiteX0-1" fmla="*/ 88490 w 737420"/>
                  <a:gd name="connsiteY0-2" fmla="*/ 0 h 234529"/>
                  <a:gd name="connsiteX1-3" fmla="*/ 737420 w 737420"/>
                  <a:gd name="connsiteY1-4" fmla="*/ 117987 h 234529"/>
                  <a:gd name="connsiteX2-5" fmla="*/ 737420 w 737420"/>
                  <a:gd name="connsiteY2-6" fmla="*/ 234529 h 234529"/>
                  <a:gd name="connsiteX3-7" fmla="*/ 0 w 737420"/>
                  <a:gd name="connsiteY3-8" fmla="*/ 234529 h 234529"/>
                  <a:gd name="connsiteX4-9" fmla="*/ 88490 w 737420"/>
                  <a:gd name="connsiteY4-10" fmla="*/ 0 h 234529"/>
                  <a:gd name="connsiteX0-11" fmla="*/ 88490 w 737420"/>
                  <a:gd name="connsiteY0-12" fmla="*/ 0 h 234529"/>
                  <a:gd name="connsiteX1-13" fmla="*/ 479323 w 737420"/>
                  <a:gd name="connsiteY1-14" fmla="*/ 110613 h 234529"/>
                  <a:gd name="connsiteX2-15" fmla="*/ 737420 w 737420"/>
                  <a:gd name="connsiteY2-16" fmla="*/ 234529 h 234529"/>
                  <a:gd name="connsiteX3-17" fmla="*/ 0 w 737420"/>
                  <a:gd name="connsiteY3-18" fmla="*/ 234529 h 234529"/>
                  <a:gd name="connsiteX4-19" fmla="*/ 88490 w 737420"/>
                  <a:gd name="connsiteY4-20" fmla="*/ 0 h 234529"/>
                  <a:gd name="connsiteX0-21" fmla="*/ 88490 w 479323"/>
                  <a:gd name="connsiteY0-22" fmla="*/ 0 h 234529"/>
                  <a:gd name="connsiteX1-23" fmla="*/ 479323 w 479323"/>
                  <a:gd name="connsiteY1-24" fmla="*/ 110613 h 234529"/>
                  <a:gd name="connsiteX2-25" fmla="*/ 471949 w 479323"/>
                  <a:gd name="connsiteY2-26" fmla="*/ 205032 h 234529"/>
                  <a:gd name="connsiteX3-27" fmla="*/ 0 w 479323"/>
                  <a:gd name="connsiteY3-28" fmla="*/ 234529 h 234529"/>
                  <a:gd name="connsiteX4-29" fmla="*/ 88490 w 479323"/>
                  <a:gd name="connsiteY4-30" fmla="*/ 0 h 234529"/>
                  <a:gd name="connsiteX0-31" fmla="*/ 7374 w 398207"/>
                  <a:gd name="connsiteY0-32" fmla="*/ 0 h 205032"/>
                  <a:gd name="connsiteX1-33" fmla="*/ 398207 w 398207"/>
                  <a:gd name="connsiteY1-34" fmla="*/ 110613 h 205032"/>
                  <a:gd name="connsiteX2-35" fmla="*/ 390833 w 398207"/>
                  <a:gd name="connsiteY2-36" fmla="*/ 205032 h 205032"/>
                  <a:gd name="connsiteX3-37" fmla="*/ 0 w 398207"/>
                  <a:gd name="connsiteY3-38" fmla="*/ 79671 h 205032"/>
                  <a:gd name="connsiteX4-39" fmla="*/ 7374 w 398207"/>
                  <a:gd name="connsiteY4-40" fmla="*/ 0 h 20503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98207" h="205032">
                    <a:moveTo>
                      <a:pt x="7374" y="0"/>
                    </a:moveTo>
                    <a:lnTo>
                      <a:pt x="398207" y="110613"/>
                    </a:lnTo>
                    <a:lnTo>
                      <a:pt x="390833" y="205032"/>
                    </a:lnTo>
                    <a:lnTo>
                      <a:pt x="0" y="79671"/>
                    </a:lnTo>
                    <a:lnTo>
                      <a:pt x="7374" y="0"/>
                    </a:lnTo>
                    <a:close/>
                  </a:path>
                </a:pathLst>
              </a:cu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 rot="20824203">
                <a:off x="2114890" y="1797130"/>
                <a:ext cx="80478" cy="1681222"/>
              </a:xfrm>
              <a:custGeom>
                <a:avLst/>
                <a:gdLst>
                  <a:gd name="connsiteX0" fmla="*/ 0 w 88868"/>
                  <a:gd name="connsiteY0" fmla="*/ 0 h 1736895"/>
                  <a:gd name="connsiteX1" fmla="*/ 88868 w 88868"/>
                  <a:gd name="connsiteY1" fmla="*/ 0 h 1736895"/>
                  <a:gd name="connsiteX2" fmla="*/ 88868 w 88868"/>
                  <a:gd name="connsiteY2" fmla="*/ 1736895 h 1736895"/>
                  <a:gd name="connsiteX3" fmla="*/ 0 w 88868"/>
                  <a:gd name="connsiteY3" fmla="*/ 1736895 h 1736895"/>
                  <a:gd name="connsiteX4" fmla="*/ 0 w 88868"/>
                  <a:gd name="connsiteY4" fmla="*/ 0 h 1736895"/>
                  <a:gd name="connsiteX0-1" fmla="*/ 0 w 95579"/>
                  <a:gd name="connsiteY0-2" fmla="*/ 0 h 1806530"/>
                  <a:gd name="connsiteX1-3" fmla="*/ 88868 w 95579"/>
                  <a:gd name="connsiteY1-4" fmla="*/ 0 h 1806530"/>
                  <a:gd name="connsiteX2-5" fmla="*/ 95579 w 95579"/>
                  <a:gd name="connsiteY2-6" fmla="*/ 1806530 h 1806530"/>
                  <a:gd name="connsiteX3-7" fmla="*/ 0 w 95579"/>
                  <a:gd name="connsiteY3-8" fmla="*/ 1736895 h 1806530"/>
                  <a:gd name="connsiteX4-9" fmla="*/ 0 w 95579"/>
                  <a:gd name="connsiteY4-10" fmla="*/ 0 h 1806530"/>
                  <a:gd name="connsiteX0-11" fmla="*/ 0 w 95579"/>
                  <a:gd name="connsiteY0-12" fmla="*/ 0 h 1806530"/>
                  <a:gd name="connsiteX1-13" fmla="*/ 88868 w 95579"/>
                  <a:gd name="connsiteY1-14" fmla="*/ 0 h 1806530"/>
                  <a:gd name="connsiteX2-15" fmla="*/ 95579 w 95579"/>
                  <a:gd name="connsiteY2-16" fmla="*/ 1806530 h 1806530"/>
                  <a:gd name="connsiteX3-17" fmla="*/ 18262 w 95579"/>
                  <a:gd name="connsiteY3-18" fmla="*/ 1756219 h 1806530"/>
                  <a:gd name="connsiteX4-19" fmla="*/ 0 w 95579"/>
                  <a:gd name="connsiteY4-20" fmla="*/ 0 h 1806530"/>
                  <a:gd name="connsiteX0-21" fmla="*/ 0 w 95579"/>
                  <a:gd name="connsiteY0-22" fmla="*/ 0 h 1806530"/>
                  <a:gd name="connsiteX1-23" fmla="*/ 90042 w 95579"/>
                  <a:gd name="connsiteY1-24" fmla="*/ 60798 h 1806530"/>
                  <a:gd name="connsiteX2-25" fmla="*/ 95579 w 95579"/>
                  <a:gd name="connsiteY2-26" fmla="*/ 1806530 h 1806530"/>
                  <a:gd name="connsiteX3-27" fmla="*/ 18262 w 95579"/>
                  <a:gd name="connsiteY3-28" fmla="*/ 1756219 h 1806530"/>
                  <a:gd name="connsiteX4-29" fmla="*/ 0 w 95579"/>
                  <a:gd name="connsiteY4-30" fmla="*/ 0 h 1806530"/>
                  <a:gd name="connsiteX0-31" fmla="*/ 0 w 106653"/>
                  <a:gd name="connsiteY0-32" fmla="*/ 0 h 1824205"/>
                  <a:gd name="connsiteX1-33" fmla="*/ 101116 w 106653"/>
                  <a:gd name="connsiteY1-34" fmla="*/ 78473 h 1824205"/>
                  <a:gd name="connsiteX2-35" fmla="*/ 106653 w 106653"/>
                  <a:gd name="connsiteY2-36" fmla="*/ 1824205 h 1824205"/>
                  <a:gd name="connsiteX3-37" fmla="*/ 29336 w 106653"/>
                  <a:gd name="connsiteY3-38" fmla="*/ 1773894 h 1824205"/>
                  <a:gd name="connsiteX4-39" fmla="*/ 0 w 106653"/>
                  <a:gd name="connsiteY4-40" fmla="*/ 0 h 1824205"/>
                  <a:gd name="connsiteX0-41" fmla="*/ 0 w 86741"/>
                  <a:gd name="connsiteY0-42" fmla="*/ 0 h 1812067"/>
                  <a:gd name="connsiteX1-43" fmla="*/ 81204 w 86741"/>
                  <a:gd name="connsiteY1-44" fmla="*/ 66335 h 1812067"/>
                  <a:gd name="connsiteX2-45" fmla="*/ 86741 w 86741"/>
                  <a:gd name="connsiteY2-46" fmla="*/ 1812067 h 1812067"/>
                  <a:gd name="connsiteX3-47" fmla="*/ 9424 w 86741"/>
                  <a:gd name="connsiteY3-48" fmla="*/ 1761756 h 1812067"/>
                  <a:gd name="connsiteX4-49" fmla="*/ 0 w 86741"/>
                  <a:gd name="connsiteY4-50" fmla="*/ 0 h 18120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86741" h="1812067">
                    <a:moveTo>
                      <a:pt x="0" y="0"/>
                    </a:moveTo>
                    <a:lnTo>
                      <a:pt x="81204" y="66335"/>
                    </a:lnTo>
                    <a:cubicBezTo>
                      <a:pt x="83050" y="648246"/>
                      <a:pt x="84895" y="1230156"/>
                      <a:pt x="86741" y="1812067"/>
                    </a:cubicBezTo>
                    <a:lnTo>
                      <a:pt x="9424" y="1761756"/>
                    </a:lnTo>
                    <a:cubicBezTo>
                      <a:pt x="6283" y="1174504"/>
                      <a:pt x="3141" y="587252"/>
                      <a:pt x="0" y="0"/>
                    </a:cubicBezTo>
                    <a:close/>
                  </a:path>
                </a:pathLst>
              </a:cu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7"/>
              <p:cNvSpPr/>
              <p:nvPr/>
            </p:nvSpPr>
            <p:spPr>
              <a:xfrm rot="20824203">
                <a:off x="2257212" y="1857292"/>
                <a:ext cx="80478" cy="1681222"/>
              </a:xfrm>
              <a:custGeom>
                <a:avLst/>
                <a:gdLst>
                  <a:gd name="connsiteX0" fmla="*/ 0 w 88868"/>
                  <a:gd name="connsiteY0" fmla="*/ 0 h 1736895"/>
                  <a:gd name="connsiteX1" fmla="*/ 88868 w 88868"/>
                  <a:gd name="connsiteY1" fmla="*/ 0 h 1736895"/>
                  <a:gd name="connsiteX2" fmla="*/ 88868 w 88868"/>
                  <a:gd name="connsiteY2" fmla="*/ 1736895 h 1736895"/>
                  <a:gd name="connsiteX3" fmla="*/ 0 w 88868"/>
                  <a:gd name="connsiteY3" fmla="*/ 1736895 h 1736895"/>
                  <a:gd name="connsiteX4" fmla="*/ 0 w 88868"/>
                  <a:gd name="connsiteY4" fmla="*/ 0 h 1736895"/>
                  <a:gd name="connsiteX0-1" fmla="*/ 0 w 95579"/>
                  <a:gd name="connsiteY0-2" fmla="*/ 0 h 1806530"/>
                  <a:gd name="connsiteX1-3" fmla="*/ 88868 w 95579"/>
                  <a:gd name="connsiteY1-4" fmla="*/ 0 h 1806530"/>
                  <a:gd name="connsiteX2-5" fmla="*/ 95579 w 95579"/>
                  <a:gd name="connsiteY2-6" fmla="*/ 1806530 h 1806530"/>
                  <a:gd name="connsiteX3-7" fmla="*/ 0 w 95579"/>
                  <a:gd name="connsiteY3-8" fmla="*/ 1736895 h 1806530"/>
                  <a:gd name="connsiteX4-9" fmla="*/ 0 w 95579"/>
                  <a:gd name="connsiteY4-10" fmla="*/ 0 h 1806530"/>
                  <a:gd name="connsiteX0-11" fmla="*/ 0 w 95579"/>
                  <a:gd name="connsiteY0-12" fmla="*/ 0 h 1806530"/>
                  <a:gd name="connsiteX1-13" fmla="*/ 88868 w 95579"/>
                  <a:gd name="connsiteY1-14" fmla="*/ 0 h 1806530"/>
                  <a:gd name="connsiteX2-15" fmla="*/ 95579 w 95579"/>
                  <a:gd name="connsiteY2-16" fmla="*/ 1806530 h 1806530"/>
                  <a:gd name="connsiteX3-17" fmla="*/ 18262 w 95579"/>
                  <a:gd name="connsiteY3-18" fmla="*/ 1756219 h 1806530"/>
                  <a:gd name="connsiteX4-19" fmla="*/ 0 w 95579"/>
                  <a:gd name="connsiteY4-20" fmla="*/ 0 h 1806530"/>
                  <a:gd name="connsiteX0-21" fmla="*/ 0 w 95579"/>
                  <a:gd name="connsiteY0-22" fmla="*/ 0 h 1806530"/>
                  <a:gd name="connsiteX1-23" fmla="*/ 90042 w 95579"/>
                  <a:gd name="connsiteY1-24" fmla="*/ 60798 h 1806530"/>
                  <a:gd name="connsiteX2-25" fmla="*/ 95579 w 95579"/>
                  <a:gd name="connsiteY2-26" fmla="*/ 1806530 h 1806530"/>
                  <a:gd name="connsiteX3-27" fmla="*/ 18262 w 95579"/>
                  <a:gd name="connsiteY3-28" fmla="*/ 1756219 h 1806530"/>
                  <a:gd name="connsiteX4-29" fmla="*/ 0 w 95579"/>
                  <a:gd name="connsiteY4-30" fmla="*/ 0 h 1806530"/>
                  <a:gd name="connsiteX0-31" fmla="*/ 0 w 106653"/>
                  <a:gd name="connsiteY0-32" fmla="*/ 0 h 1824205"/>
                  <a:gd name="connsiteX1-33" fmla="*/ 101116 w 106653"/>
                  <a:gd name="connsiteY1-34" fmla="*/ 78473 h 1824205"/>
                  <a:gd name="connsiteX2-35" fmla="*/ 106653 w 106653"/>
                  <a:gd name="connsiteY2-36" fmla="*/ 1824205 h 1824205"/>
                  <a:gd name="connsiteX3-37" fmla="*/ 29336 w 106653"/>
                  <a:gd name="connsiteY3-38" fmla="*/ 1773894 h 1824205"/>
                  <a:gd name="connsiteX4-39" fmla="*/ 0 w 106653"/>
                  <a:gd name="connsiteY4-40" fmla="*/ 0 h 1824205"/>
                  <a:gd name="connsiteX0-41" fmla="*/ 0 w 86741"/>
                  <a:gd name="connsiteY0-42" fmla="*/ 0 h 1812067"/>
                  <a:gd name="connsiteX1-43" fmla="*/ 81204 w 86741"/>
                  <a:gd name="connsiteY1-44" fmla="*/ 66335 h 1812067"/>
                  <a:gd name="connsiteX2-45" fmla="*/ 86741 w 86741"/>
                  <a:gd name="connsiteY2-46" fmla="*/ 1812067 h 1812067"/>
                  <a:gd name="connsiteX3-47" fmla="*/ 9424 w 86741"/>
                  <a:gd name="connsiteY3-48" fmla="*/ 1761756 h 1812067"/>
                  <a:gd name="connsiteX4-49" fmla="*/ 0 w 86741"/>
                  <a:gd name="connsiteY4-50" fmla="*/ 0 h 18120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86741" h="1812067">
                    <a:moveTo>
                      <a:pt x="0" y="0"/>
                    </a:moveTo>
                    <a:lnTo>
                      <a:pt x="81204" y="66335"/>
                    </a:lnTo>
                    <a:cubicBezTo>
                      <a:pt x="83050" y="648246"/>
                      <a:pt x="84895" y="1230156"/>
                      <a:pt x="86741" y="1812067"/>
                    </a:cubicBezTo>
                    <a:lnTo>
                      <a:pt x="9424" y="1761756"/>
                    </a:lnTo>
                    <a:cubicBezTo>
                      <a:pt x="6283" y="1174504"/>
                      <a:pt x="3141" y="587252"/>
                      <a:pt x="0" y="0"/>
                    </a:cubicBezTo>
                    <a:close/>
                  </a:path>
                </a:pathLst>
              </a:cu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7"/>
              <p:cNvSpPr/>
              <p:nvPr/>
            </p:nvSpPr>
            <p:spPr>
              <a:xfrm rot="20824203">
                <a:off x="2404285" y="1917455"/>
                <a:ext cx="80478" cy="1681222"/>
              </a:xfrm>
              <a:custGeom>
                <a:avLst/>
                <a:gdLst>
                  <a:gd name="connsiteX0" fmla="*/ 0 w 88868"/>
                  <a:gd name="connsiteY0" fmla="*/ 0 h 1736895"/>
                  <a:gd name="connsiteX1" fmla="*/ 88868 w 88868"/>
                  <a:gd name="connsiteY1" fmla="*/ 0 h 1736895"/>
                  <a:gd name="connsiteX2" fmla="*/ 88868 w 88868"/>
                  <a:gd name="connsiteY2" fmla="*/ 1736895 h 1736895"/>
                  <a:gd name="connsiteX3" fmla="*/ 0 w 88868"/>
                  <a:gd name="connsiteY3" fmla="*/ 1736895 h 1736895"/>
                  <a:gd name="connsiteX4" fmla="*/ 0 w 88868"/>
                  <a:gd name="connsiteY4" fmla="*/ 0 h 1736895"/>
                  <a:gd name="connsiteX0-1" fmla="*/ 0 w 95579"/>
                  <a:gd name="connsiteY0-2" fmla="*/ 0 h 1806530"/>
                  <a:gd name="connsiteX1-3" fmla="*/ 88868 w 95579"/>
                  <a:gd name="connsiteY1-4" fmla="*/ 0 h 1806530"/>
                  <a:gd name="connsiteX2-5" fmla="*/ 95579 w 95579"/>
                  <a:gd name="connsiteY2-6" fmla="*/ 1806530 h 1806530"/>
                  <a:gd name="connsiteX3-7" fmla="*/ 0 w 95579"/>
                  <a:gd name="connsiteY3-8" fmla="*/ 1736895 h 1806530"/>
                  <a:gd name="connsiteX4-9" fmla="*/ 0 w 95579"/>
                  <a:gd name="connsiteY4-10" fmla="*/ 0 h 1806530"/>
                  <a:gd name="connsiteX0-11" fmla="*/ 0 w 95579"/>
                  <a:gd name="connsiteY0-12" fmla="*/ 0 h 1806530"/>
                  <a:gd name="connsiteX1-13" fmla="*/ 88868 w 95579"/>
                  <a:gd name="connsiteY1-14" fmla="*/ 0 h 1806530"/>
                  <a:gd name="connsiteX2-15" fmla="*/ 95579 w 95579"/>
                  <a:gd name="connsiteY2-16" fmla="*/ 1806530 h 1806530"/>
                  <a:gd name="connsiteX3-17" fmla="*/ 18262 w 95579"/>
                  <a:gd name="connsiteY3-18" fmla="*/ 1756219 h 1806530"/>
                  <a:gd name="connsiteX4-19" fmla="*/ 0 w 95579"/>
                  <a:gd name="connsiteY4-20" fmla="*/ 0 h 1806530"/>
                  <a:gd name="connsiteX0-21" fmla="*/ 0 w 95579"/>
                  <a:gd name="connsiteY0-22" fmla="*/ 0 h 1806530"/>
                  <a:gd name="connsiteX1-23" fmla="*/ 90042 w 95579"/>
                  <a:gd name="connsiteY1-24" fmla="*/ 60798 h 1806530"/>
                  <a:gd name="connsiteX2-25" fmla="*/ 95579 w 95579"/>
                  <a:gd name="connsiteY2-26" fmla="*/ 1806530 h 1806530"/>
                  <a:gd name="connsiteX3-27" fmla="*/ 18262 w 95579"/>
                  <a:gd name="connsiteY3-28" fmla="*/ 1756219 h 1806530"/>
                  <a:gd name="connsiteX4-29" fmla="*/ 0 w 95579"/>
                  <a:gd name="connsiteY4-30" fmla="*/ 0 h 1806530"/>
                  <a:gd name="connsiteX0-31" fmla="*/ 0 w 106653"/>
                  <a:gd name="connsiteY0-32" fmla="*/ 0 h 1824205"/>
                  <a:gd name="connsiteX1-33" fmla="*/ 101116 w 106653"/>
                  <a:gd name="connsiteY1-34" fmla="*/ 78473 h 1824205"/>
                  <a:gd name="connsiteX2-35" fmla="*/ 106653 w 106653"/>
                  <a:gd name="connsiteY2-36" fmla="*/ 1824205 h 1824205"/>
                  <a:gd name="connsiteX3-37" fmla="*/ 29336 w 106653"/>
                  <a:gd name="connsiteY3-38" fmla="*/ 1773894 h 1824205"/>
                  <a:gd name="connsiteX4-39" fmla="*/ 0 w 106653"/>
                  <a:gd name="connsiteY4-40" fmla="*/ 0 h 1824205"/>
                  <a:gd name="connsiteX0-41" fmla="*/ 0 w 86741"/>
                  <a:gd name="connsiteY0-42" fmla="*/ 0 h 1812067"/>
                  <a:gd name="connsiteX1-43" fmla="*/ 81204 w 86741"/>
                  <a:gd name="connsiteY1-44" fmla="*/ 66335 h 1812067"/>
                  <a:gd name="connsiteX2-45" fmla="*/ 86741 w 86741"/>
                  <a:gd name="connsiteY2-46" fmla="*/ 1812067 h 1812067"/>
                  <a:gd name="connsiteX3-47" fmla="*/ 9424 w 86741"/>
                  <a:gd name="connsiteY3-48" fmla="*/ 1761756 h 1812067"/>
                  <a:gd name="connsiteX4-49" fmla="*/ 0 w 86741"/>
                  <a:gd name="connsiteY4-50" fmla="*/ 0 h 18120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86741" h="1812067">
                    <a:moveTo>
                      <a:pt x="0" y="0"/>
                    </a:moveTo>
                    <a:lnTo>
                      <a:pt x="81204" y="66335"/>
                    </a:lnTo>
                    <a:cubicBezTo>
                      <a:pt x="83050" y="648246"/>
                      <a:pt x="84895" y="1230156"/>
                      <a:pt x="86741" y="1812067"/>
                    </a:cubicBezTo>
                    <a:lnTo>
                      <a:pt x="9424" y="1761756"/>
                    </a:lnTo>
                    <a:cubicBezTo>
                      <a:pt x="6283" y="1174504"/>
                      <a:pt x="3141" y="587252"/>
                      <a:pt x="0" y="0"/>
                    </a:cubicBezTo>
                    <a:close/>
                  </a:path>
                </a:pathLst>
              </a:cu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flipH="1">
              <a:off x="9642283" y="902000"/>
              <a:ext cx="702197" cy="2740792"/>
              <a:chOff x="1796903" y="857885"/>
              <a:chExt cx="702197" cy="2740792"/>
            </a:xfrm>
          </p:grpSpPr>
          <p:sp>
            <p:nvSpPr>
              <p:cNvPr id="23" name="等腰三角形 11"/>
              <p:cNvSpPr/>
              <p:nvPr/>
            </p:nvSpPr>
            <p:spPr>
              <a:xfrm rot="18666411">
                <a:off x="1897004" y="1005419"/>
                <a:ext cx="749630" cy="454562"/>
              </a:xfrm>
              <a:custGeom>
                <a:avLst/>
                <a:gdLst>
                  <a:gd name="connsiteX0" fmla="*/ 0 w 543074"/>
                  <a:gd name="connsiteY0" fmla="*/ 315438 h 315438"/>
                  <a:gd name="connsiteX1" fmla="*/ 0 w 543074"/>
                  <a:gd name="connsiteY1" fmla="*/ 0 h 315438"/>
                  <a:gd name="connsiteX2" fmla="*/ 543074 w 543074"/>
                  <a:gd name="connsiteY2" fmla="*/ 315438 h 315438"/>
                  <a:gd name="connsiteX3" fmla="*/ 0 w 543074"/>
                  <a:gd name="connsiteY3" fmla="*/ 315438 h 315438"/>
                  <a:gd name="connsiteX0-1" fmla="*/ 108553 w 543074"/>
                  <a:gd name="connsiteY0-2" fmla="*/ 391043 h 391043"/>
                  <a:gd name="connsiteX1-3" fmla="*/ 0 w 543074"/>
                  <a:gd name="connsiteY1-4" fmla="*/ 0 h 391043"/>
                  <a:gd name="connsiteX2-5" fmla="*/ 543074 w 543074"/>
                  <a:gd name="connsiteY2-6" fmla="*/ 315438 h 391043"/>
                  <a:gd name="connsiteX3-7" fmla="*/ 108553 w 543074"/>
                  <a:gd name="connsiteY3-8" fmla="*/ 391043 h 391043"/>
                  <a:gd name="connsiteX0-9" fmla="*/ 108553 w 749630"/>
                  <a:gd name="connsiteY0-10" fmla="*/ 391043 h 454562"/>
                  <a:gd name="connsiteX1-11" fmla="*/ 0 w 749630"/>
                  <a:gd name="connsiteY1-12" fmla="*/ 0 h 454562"/>
                  <a:gd name="connsiteX2-13" fmla="*/ 749630 w 749630"/>
                  <a:gd name="connsiteY2-14" fmla="*/ 454562 h 454562"/>
                  <a:gd name="connsiteX3-15" fmla="*/ 108553 w 749630"/>
                  <a:gd name="connsiteY3-16" fmla="*/ 391043 h 4545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749630" h="454562">
                    <a:moveTo>
                      <a:pt x="108553" y="391043"/>
                    </a:moveTo>
                    <a:lnTo>
                      <a:pt x="0" y="0"/>
                    </a:lnTo>
                    <a:lnTo>
                      <a:pt x="749630" y="454562"/>
                    </a:lnTo>
                    <a:lnTo>
                      <a:pt x="108553" y="391043"/>
                    </a:lnTo>
                    <a:close/>
                  </a:path>
                </a:pathLst>
              </a:cu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 rot="1041885">
                <a:off x="1796903" y="1487264"/>
                <a:ext cx="527661" cy="251852"/>
                <a:chOff x="1814677" y="1451975"/>
                <a:chExt cx="393906" cy="388855"/>
              </a:xfrm>
            </p:grpSpPr>
            <p:sp>
              <p:nvSpPr>
                <p:cNvPr id="29" name="平行四边形 12"/>
                <p:cNvSpPr/>
                <p:nvPr/>
              </p:nvSpPr>
              <p:spPr>
                <a:xfrm flipH="1">
                  <a:off x="1814677" y="1451975"/>
                  <a:ext cx="158630" cy="286715"/>
                </a:xfrm>
                <a:custGeom>
                  <a:avLst/>
                  <a:gdLst>
                    <a:gd name="connsiteX0" fmla="*/ 0 w 176463"/>
                    <a:gd name="connsiteY0" fmla="*/ 244867 h 244867"/>
                    <a:gd name="connsiteX1" fmla="*/ 44116 w 176463"/>
                    <a:gd name="connsiteY1" fmla="*/ 0 h 244867"/>
                    <a:gd name="connsiteX2" fmla="*/ 176463 w 176463"/>
                    <a:gd name="connsiteY2" fmla="*/ 0 h 244867"/>
                    <a:gd name="connsiteX3" fmla="*/ 132347 w 176463"/>
                    <a:gd name="connsiteY3" fmla="*/ 244867 h 244867"/>
                    <a:gd name="connsiteX4" fmla="*/ 0 w 176463"/>
                    <a:gd name="connsiteY4" fmla="*/ 244867 h 244867"/>
                    <a:gd name="connsiteX0-1" fmla="*/ 0 w 220708"/>
                    <a:gd name="connsiteY0-2" fmla="*/ 348105 h 348105"/>
                    <a:gd name="connsiteX1-3" fmla="*/ 44116 w 220708"/>
                    <a:gd name="connsiteY1-4" fmla="*/ 103238 h 348105"/>
                    <a:gd name="connsiteX2-5" fmla="*/ 220708 w 220708"/>
                    <a:gd name="connsiteY2-6" fmla="*/ 0 h 348105"/>
                    <a:gd name="connsiteX3-7" fmla="*/ 132347 w 220708"/>
                    <a:gd name="connsiteY3-8" fmla="*/ 348105 h 348105"/>
                    <a:gd name="connsiteX4-9" fmla="*/ 0 w 220708"/>
                    <a:gd name="connsiteY4-10" fmla="*/ 348105 h 348105"/>
                    <a:gd name="connsiteX0-11" fmla="*/ 0 w 220708"/>
                    <a:gd name="connsiteY0-12" fmla="*/ 348105 h 348105"/>
                    <a:gd name="connsiteX1-13" fmla="*/ 58865 w 220708"/>
                    <a:gd name="connsiteY1-14" fmla="*/ 66367 h 348105"/>
                    <a:gd name="connsiteX2-15" fmla="*/ 220708 w 220708"/>
                    <a:gd name="connsiteY2-16" fmla="*/ 0 h 348105"/>
                    <a:gd name="connsiteX3-17" fmla="*/ 132347 w 220708"/>
                    <a:gd name="connsiteY3-18" fmla="*/ 348105 h 348105"/>
                    <a:gd name="connsiteX4-19" fmla="*/ 0 w 220708"/>
                    <a:gd name="connsiteY4-20" fmla="*/ 348105 h 348105"/>
                    <a:gd name="connsiteX0-21" fmla="*/ 0 w 220708"/>
                    <a:gd name="connsiteY0-22" fmla="*/ 348105 h 348105"/>
                    <a:gd name="connsiteX1-23" fmla="*/ 58865 w 220708"/>
                    <a:gd name="connsiteY1-24" fmla="*/ 66367 h 348105"/>
                    <a:gd name="connsiteX2-25" fmla="*/ 220708 w 220708"/>
                    <a:gd name="connsiteY2-26" fmla="*/ 0 h 348105"/>
                    <a:gd name="connsiteX3-27" fmla="*/ 176592 w 220708"/>
                    <a:gd name="connsiteY3-28" fmla="*/ 252241 h 348105"/>
                    <a:gd name="connsiteX4-29" fmla="*/ 0 w 220708"/>
                    <a:gd name="connsiteY4-30" fmla="*/ 348105 h 348105"/>
                    <a:gd name="connsiteX0-31" fmla="*/ 0 w 205959"/>
                    <a:gd name="connsiteY0-32" fmla="*/ 311234 h 311234"/>
                    <a:gd name="connsiteX1-33" fmla="*/ 44116 w 205959"/>
                    <a:gd name="connsiteY1-34" fmla="*/ 66367 h 311234"/>
                    <a:gd name="connsiteX2-35" fmla="*/ 205959 w 205959"/>
                    <a:gd name="connsiteY2-36" fmla="*/ 0 h 311234"/>
                    <a:gd name="connsiteX3-37" fmla="*/ 161843 w 205959"/>
                    <a:gd name="connsiteY3-38" fmla="*/ 252241 h 311234"/>
                    <a:gd name="connsiteX4-39" fmla="*/ 0 w 205959"/>
                    <a:gd name="connsiteY4-40" fmla="*/ 311234 h 311234"/>
                    <a:gd name="connsiteX0-41" fmla="*/ 0 w 205959"/>
                    <a:gd name="connsiteY0-42" fmla="*/ 311234 h 311234"/>
                    <a:gd name="connsiteX1-43" fmla="*/ 44116 w 205959"/>
                    <a:gd name="connsiteY1-44" fmla="*/ 51619 h 311234"/>
                    <a:gd name="connsiteX2-45" fmla="*/ 205959 w 205959"/>
                    <a:gd name="connsiteY2-46" fmla="*/ 0 h 311234"/>
                    <a:gd name="connsiteX3-47" fmla="*/ 161843 w 205959"/>
                    <a:gd name="connsiteY3-48" fmla="*/ 252241 h 311234"/>
                    <a:gd name="connsiteX4-49" fmla="*/ 0 w 205959"/>
                    <a:gd name="connsiteY4-50" fmla="*/ 311234 h 311234"/>
                    <a:gd name="connsiteX0-51" fmla="*/ 0 w 218721"/>
                    <a:gd name="connsiteY0-52" fmla="*/ 274363 h 274363"/>
                    <a:gd name="connsiteX1-53" fmla="*/ 56878 w 218721"/>
                    <a:gd name="connsiteY1-54" fmla="*/ 51619 h 274363"/>
                    <a:gd name="connsiteX2-55" fmla="*/ 218721 w 218721"/>
                    <a:gd name="connsiteY2-56" fmla="*/ 0 h 274363"/>
                    <a:gd name="connsiteX3-57" fmla="*/ 174605 w 218721"/>
                    <a:gd name="connsiteY3-58" fmla="*/ 252241 h 274363"/>
                    <a:gd name="connsiteX4-59" fmla="*/ 0 w 218721"/>
                    <a:gd name="connsiteY4-60" fmla="*/ 274363 h 274363"/>
                    <a:gd name="connsiteX0-61" fmla="*/ 6931 w 161843"/>
                    <a:gd name="connsiteY0-62" fmla="*/ 274363 h 274363"/>
                    <a:gd name="connsiteX1-63" fmla="*/ 0 w 161843"/>
                    <a:gd name="connsiteY1-64" fmla="*/ 51619 h 274363"/>
                    <a:gd name="connsiteX2-65" fmla="*/ 161843 w 161843"/>
                    <a:gd name="connsiteY2-66" fmla="*/ 0 h 274363"/>
                    <a:gd name="connsiteX3-67" fmla="*/ 117727 w 161843"/>
                    <a:gd name="connsiteY3-68" fmla="*/ 252241 h 274363"/>
                    <a:gd name="connsiteX4-69" fmla="*/ 6931 w 161843"/>
                    <a:gd name="connsiteY4-70" fmla="*/ 274363 h 274363"/>
                    <a:gd name="connsiteX0-71" fmla="*/ 0 w 244247"/>
                    <a:gd name="connsiteY0-72" fmla="*/ 281737 h 281737"/>
                    <a:gd name="connsiteX1-73" fmla="*/ 82404 w 244247"/>
                    <a:gd name="connsiteY1-74" fmla="*/ 51619 h 281737"/>
                    <a:gd name="connsiteX2-75" fmla="*/ 244247 w 244247"/>
                    <a:gd name="connsiteY2-76" fmla="*/ 0 h 281737"/>
                    <a:gd name="connsiteX3-77" fmla="*/ 200131 w 244247"/>
                    <a:gd name="connsiteY3-78" fmla="*/ 252241 h 281737"/>
                    <a:gd name="connsiteX4-79" fmla="*/ 0 w 244247"/>
                    <a:gd name="connsiteY4-80" fmla="*/ 281737 h 281737"/>
                    <a:gd name="connsiteX0-81" fmla="*/ 0 w 218721"/>
                    <a:gd name="connsiteY0-82" fmla="*/ 281737 h 281737"/>
                    <a:gd name="connsiteX1-83" fmla="*/ 56878 w 218721"/>
                    <a:gd name="connsiteY1-84" fmla="*/ 51619 h 281737"/>
                    <a:gd name="connsiteX2-85" fmla="*/ 218721 w 218721"/>
                    <a:gd name="connsiteY2-86" fmla="*/ 0 h 281737"/>
                    <a:gd name="connsiteX3-87" fmla="*/ 174605 w 218721"/>
                    <a:gd name="connsiteY3-88" fmla="*/ 252241 h 281737"/>
                    <a:gd name="connsiteX4-89" fmla="*/ 0 w 218721"/>
                    <a:gd name="connsiteY4-90" fmla="*/ 281737 h 281737"/>
                    <a:gd name="connsiteX0-91" fmla="*/ 0 w 218721"/>
                    <a:gd name="connsiteY0-92" fmla="*/ 281737 h 281737"/>
                    <a:gd name="connsiteX1-93" fmla="*/ 56878 w 218721"/>
                    <a:gd name="connsiteY1-94" fmla="*/ 51619 h 281737"/>
                    <a:gd name="connsiteX2-95" fmla="*/ 218721 w 218721"/>
                    <a:gd name="connsiteY2-96" fmla="*/ 0 h 281737"/>
                    <a:gd name="connsiteX3-97" fmla="*/ 110793 w 218721"/>
                    <a:gd name="connsiteY3-98" fmla="*/ 252241 h 281737"/>
                    <a:gd name="connsiteX4-99" fmla="*/ 0 w 218721"/>
                    <a:gd name="connsiteY4-100" fmla="*/ 281737 h 281737"/>
                    <a:gd name="connsiteX0-101" fmla="*/ 0 w 282532"/>
                    <a:gd name="connsiteY0-102" fmla="*/ 281737 h 281737"/>
                    <a:gd name="connsiteX1-103" fmla="*/ 120689 w 282532"/>
                    <a:gd name="connsiteY1-104" fmla="*/ 51619 h 281737"/>
                    <a:gd name="connsiteX2-105" fmla="*/ 282532 w 282532"/>
                    <a:gd name="connsiteY2-106" fmla="*/ 0 h 281737"/>
                    <a:gd name="connsiteX3-107" fmla="*/ 174604 w 282532"/>
                    <a:gd name="connsiteY3-108" fmla="*/ 252241 h 281737"/>
                    <a:gd name="connsiteX4-109" fmla="*/ 0 w 282532"/>
                    <a:gd name="connsiteY4-110" fmla="*/ 281737 h 281737"/>
                    <a:gd name="connsiteX0-111" fmla="*/ 0 w 269768"/>
                    <a:gd name="connsiteY0-112" fmla="*/ 281737 h 281737"/>
                    <a:gd name="connsiteX1-113" fmla="*/ 107925 w 269768"/>
                    <a:gd name="connsiteY1-114" fmla="*/ 51619 h 281737"/>
                    <a:gd name="connsiteX2-115" fmla="*/ 269768 w 269768"/>
                    <a:gd name="connsiteY2-116" fmla="*/ 0 h 281737"/>
                    <a:gd name="connsiteX3-117" fmla="*/ 161840 w 269768"/>
                    <a:gd name="connsiteY3-118" fmla="*/ 252241 h 281737"/>
                    <a:gd name="connsiteX4-119" fmla="*/ 0 w 269768"/>
                    <a:gd name="connsiteY4-120" fmla="*/ 281737 h 28173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69768" h="281737">
                      <a:moveTo>
                        <a:pt x="0" y="281737"/>
                      </a:moveTo>
                      <a:lnTo>
                        <a:pt x="107925" y="51619"/>
                      </a:lnTo>
                      <a:lnTo>
                        <a:pt x="269768" y="0"/>
                      </a:lnTo>
                      <a:lnTo>
                        <a:pt x="161840" y="252241"/>
                      </a:lnTo>
                      <a:lnTo>
                        <a:pt x="0" y="281737"/>
                      </a:lnTo>
                      <a:close/>
                    </a:path>
                  </a:pathLst>
                </a:custGeom>
                <a:solidFill>
                  <a:srgbClr val="E1B0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平行四边形 12"/>
                <p:cNvSpPr/>
                <p:nvPr/>
              </p:nvSpPr>
              <p:spPr>
                <a:xfrm flipH="1">
                  <a:off x="1931208" y="1503045"/>
                  <a:ext cx="158630" cy="286715"/>
                </a:xfrm>
                <a:custGeom>
                  <a:avLst/>
                  <a:gdLst>
                    <a:gd name="connsiteX0" fmla="*/ 0 w 176463"/>
                    <a:gd name="connsiteY0" fmla="*/ 244867 h 244867"/>
                    <a:gd name="connsiteX1" fmla="*/ 44116 w 176463"/>
                    <a:gd name="connsiteY1" fmla="*/ 0 h 244867"/>
                    <a:gd name="connsiteX2" fmla="*/ 176463 w 176463"/>
                    <a:gd name="connsiteY2" fmla="*/ 0 h 244867"/>
                    <a:gd name="connsiteX3" fmla="*/ 132347 w 176463"/>
                    <a:gd name="connsiteY3" fmla="*/ 244867 h 244867"/>
                    <a:gd name="connsiteX4" fmla="*/ 0 w 176463"/>
                    <a:gd name="connsiteY4" fmla="*/ 244867 h 244867"/>
                    <a:gd name="connsiteX0-1" fmla="*/ 0 w 220708"/>
                    <a:gd name="connsiteY0-2" fmla="*/ 348105 h 348105"/>
                    <a:gd name="connsiteX1-3" fmla="*/ 44116 w 220708"/>
                    <a:gd name="connsiteY1-4" fmla="*/ 103238 h 348105"/>
                    <a:gd name="connsiteX2-5" fmla="*/ 220708 w 220708"/>
                    <a:gd name="connsiteY2-6" fmla="*/ 0 h 348105"/>
                    <a:gd name="connsiteX3-7" fmla="*/ 132347 w 220708"/>
                    <a:gd name="connsiteY3-8" fmla="*/ 348105 h 348105"/>
                    <a:gd name="connsiteX4-9" fmla="*/ 0 w 220708"/>
                    <a:gd name="connsiteY4-10" fmla="*/ 348105 h 348105"/>
                    <a:gd name="connsiteX0-11" fmla="*/ 0 w 220708"/>
                    <a:gd name="connsiteY0-12" fmla="*/ 348105 h 348105"/>
                    <a:gd name="connsiteX1-13" fmla="*/ 58865 w 220708"/>
                    <a:gd name="connsiteY1-14" fmla="*/ 66367 h 348105"/>
                    <a:gd name="connsiteX2-15" fmla="*/ 220708 w 220708"/>
                    <a:gd name="connsiteY2-16" fmla="*/ 0 h 348105"/>
                    <a:gd name="connsiteX3-17" fmla="*/ 132347 w 220708"/>
                    <a:gd name="connsiteY3-18" fmla="*/ 348105 h 348105"/>
                    <a:gd name="connsiteX4-19" fmla="*/ 0 w 220708"/>
                    <a:gd name="connsiteY4-20" fmla="*/ 348105 h 348105"/>
                    <a:gd name="connsiteX0-21" fmla="*/ 0 w 220708"/>
                    <a:gd name="connsiteY0-22" fmla="*/ 348105 h 348105"/>
                    <a:gd name="connsiteX1-23" fmla="*/ 58865 w 220708"/>
                    <a:gd name="connsiteY1-24" fmla="*/ 66367 h 348105"/>
                    <a:gd name="connsiteX2-25" fmla="*/ 220708 w 220708"/>
                    <a:gd name="connsiteY2-26" fmla="*/ 0 h 348105"/>
                    <a:gd name="connsiteX3-27" fmla="*/ 176592 w 220708"/>
                    <a:gd name="connsiteY3-28" fmla="*/ 252241 h 348105"/>
                    <a:gd name="connsiteX4-29" fmla="*/ 0 w 220708"/>
                    <a:gd name="connsiteY4-30" fmla="*/ 348105 h 348105"/>
                    <a:gd name="connsiteX0-31" fmla="*/ 0 w 205959"/>
                    <a:gd name="connsiteY0-32" fmla="*/ 311234 h 311234"/>
                    <a:gd name="connsiteX1-33" fmla="*/ 44116 w 205959"/>
                    <a:gd name="connsiteY1-34" fmla="*/ 66367 h 311234"/>
                    <a:gd name="connsiteX2-35" fmla="*/ 205959 w 205959"/>
                    <a:gd name="connsiteY2-36" fmla="*/ 0 h 311234"/>
                    <a:gd name="connsiteX3-37" fmla="*/ 161843 w 205959"/>
                    <a:gd name="connsiteY3-38" fmla="*/ 252241 h 311234"/>
                    <a:gd name="connsiteX4-39" fmla="*/ 0 w 205959"/>
                    <a:gd name="connsiteY4-40" fmla="*/ 311234 h 311234"/>
                    <a:gd name="connsiteX0-41" fmla="*/ 0 w 205959"/>
                    <a:gd name="connsiteY0-42" fmla="*/ 311234 h 311234"/>
                    <a:gd name="connsiteX1-43" fmla="*/ 44116 w 205959"/>
                    <a:gd name="connsiteY1-44" fmla="*/ 51619 h 311234"/>
                    <a:gd name="connsiteX2-45" fmla="*/ 205959 w 205959"/>
                    <a:gd name="connsiteY2-46" fmla="*/ 0 h 311234"/>
                    <a:gd name="connsiteX3-47" fmla="*/ 161843 w 205959"/>
                    <a:gd name="connsiteY3-48" fmla="*/ 252241 h 311234"/>
                    <a:gd name="connsiteX4-49" fmla="*/ 0 w 205959"/>
                    <a:gd name="connsiteY4-50" fmla="*/ 311234 h 311234"/>
                    <a:gd name="connsiteX0-51" fmla="*/ 0 w 218721"/>
                    <a:gd name="connsiteY0-52" fmla="*/ 274363 h 274363"/>
                    <a:gd name="connsiteX1-53" fmla="*/ 56878 w 218721"/>
                    <a:gd name="connsiteY1-54" fmla="*/ 51619 h 274363"/>
                    <a:gd name="connsiteX2-55" fmla="*/ 218721 w 218721"/>
                    <a:gd name="connsiteY2-56" fmla="*/ 0 h 274363"/>
                    <a:gd name="connsiteX3-57" fmla="*/ 174605 w 218721"/>
                    <a:gd name="connsiteY3-58" fmla="*/ 252241 h 274363"/>
                    <a:gd name="connsiteX4-59" fmla="*/ 0 w 218721"/>
                    <a:gd name="connsiteY4-60" fmla="*/ 274363 h 274363"/>
                    <a:gd name="connsiteX0-61" fmla="*/ 6931 w 161843"/>
                    <a:gd name="connsiteY0-62" fmla="*/ 274363 h 274363"/>
                    <a:gd name="connsiteX1-63" fmla="*/ 0 w 161843"/>
                    <a:gd name="connsiteY1-64" fmla="*/ 51619 h 274363"/>
                    <a:gd name="connsiteX2-65" fmla="*/ 161843 w 161843"/>
                    <a:gd name="connsiteY2-66" fmla="*/ 0 h 274363"/>
                    <a:gd name="connsiteX3-67" fmla="*/ 117727 w 161843"/>
                    <a:gd name="connsiteY3-68" fmla="*/ 252241 h 274363"/>
                    <a:gd name="connsiteX4-69" fmla="*/ 6931 w 161843"/>
                    <a:gd name="connsiteY4-70" fmla="*/ 274363 h 274363"/>
                    <a:gd name="connsiteX0-71" fmla="*/ 0 w 244247"/>
                    <a:gd name="connsiteY0-72" fmla="*/ 281737 h 281737"/>
                    <a:gd name="connsiteX1-73" fmla="*/ 82404 w 244247"/>
                    <a:gd name="connsiteY1-74" fmla="*/ 51619 h 281737"/>
                    <a:gd name="connsiteX2-75" fmla="*/ 244247 w 244247"/>
                    <a:gd name="connsiteY2-76" fmla="*/ 0 h 281737"/>
                    <a:gd name="connsiteX3-77" fmla="*/ 200131 w 244247"/>
                    <a:gd name="connsiteY3-78" fmla="*/ 252241 h 281737"/>
                    <a:gd name="connsiteX4-79" fmla="*/ 0 w 244247"/>
                    <a:gd name="connsiteY4-80" fmla="*/ 281737 h 281737"/>
                    <a:gd name="connsiteX0-81" fmla="*/ 0 w 218721"/>
                    <a:gd name="connsiteY0-82" fmla="*/ 281737 h 281737"/>
                    <a:gd name="connsiteX1-83" fmla="*/ 56878 w 218721"/>
                    <a:gd name="connsiteY1-84" fmla="*/ 51619 h 281737"/>
                    <a:gd name="connsiteX2-85" fmla="*/ 218721 w 218721"/>
                    <a:gd name="connsiteY2-86" fmla="*/ 0 h 281737"/>
                    <a:gd name="connsiteX3-87" fmla="*/ 174605 w 218721"/>
                    <a:gd name="connsiteY3-88" fmla="*/ 252241 h 281737"/>
                    <a:gd name="connsiteX4-89" fmla="*/ 0 w 218721"/>
                    <a:gd name="connsiteY4-90" fmla="*/ 281737 h 281737"/>
                    <a:gd name="connsiteX0-91" fmla="*/ 0 w 218721"/>
                    <a:gd name="connsiteY0-92" fmla="*/ 281737 h 281737"/>
                    <a:gd name="connsiteX1-93" fmla="*/ 56878 w 218721"/>
                    <a:gd name="connsiteY1-94" fmla="*/ 51619 h 281737"/>
                    <a:gd name="connsiteX2-95" fmla="*/ 218721 w 218721"/>
                    <a:gd name="connsiteY2-96" fmla="*/ 0 h 281737"/>
                    <a:gd name="connsiteX3-97" fmla="*/ 110793 w 218721"/>
                    <a:gd name="connsiteY3-98" fmla="*/ 252241 h 281737"/>
                    <a:gd name="connsiteX4-99" fmla="*/ 0 w 218721"/>
                    <a:gd name="connsiteY4-100" fmla="*/ 281737 h 281737"/>
                    <a:gd name="connsiteX0-101" fmla="*/ 0 w 282532"/>
                    <a:gd name="connsiteY0-102" fmla="*/ 281737 h 281737"/>
                    <a:gd name="connsiteX1-103" fmla="*/ 120689 w 282532"/>
                    <a:gd name="connsiteY1-104" fmla="*/ 51619 h 281737"/>
                    <a:gd name="connsiteX2-105" fmla="*/ 282532 w 282532"/>
                    <a:gd name="connsiteY2-106" fmla="*/ 0 h 281737"/>
                    <a:gd name="connsiteX3-107" fmla="*/ 174604 w 282532"/>
                    <a:gd name="connsiteY3-108" fmla="*/ 252241 h 281737"/>
                    <a:gd name="connsiteX4-109" fmla="*/ 0 w 282532"/>
                    <a:gd name="connsiteY4-110" fmla="*/ 281737 h 281737"/>
                    <a:gd name="connsiteX0-111" fmla="*/ 0 w 269768"/>
                    <a:gd name="connsiteY0-112" fmla="*/ 281737 h 281737"/>
                    <a:gd name="connsiteX1-113" fmla="*/ 107925 w 269768"/>
                    <a:gd name="connsiteY1-114" fmla="*/ 51619 h 281737"/>
                    <a:gd name="connsiteX2-115" fmla="*/ 269768 w 269768"/>
                    <a:gd name="connsiteY2-116" fmla="*/ 0 h 281737"/>
                    <a:gd name="connsiteX3-117" fmla="*/ 161840 w 269768"/>
                    <a:gd name="connsiteY3-118" fmla="*/ 252241 h 281737"/>
                    <a:gd name="connsiteX4-119" fmla="*/ 0 w 269768"/>
                    <a:gd name="connsiteY4-120" fmla="*/ 281737 h 28173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69768" h="281737">
                      <a:moveTo>
                        <a:pt x="0" y="281737"/>
                      </a:moveTo>
                      <a:lnTo>
                        <a:pt x="107925" y="51619"/>
                      </a:lnTo>
                      <a:lnTo>
                        <a:pt x="269768" y="0"/>
                      </a:lnTo>
                      <a:lnTo>
                        <a:pt x="161840" y="252241"/>
                      </a:lnTo>
                      <a:lnTo>
                        <a:pt x="0" y="281737"/>
                      </a:lnTo>
                      <a:close/>
                    </a:path>
                  </a:pathLst>
                </a:custGeom>
                <a:solidFill>
                  <a:srgbClr val="E1B0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" name="平行四边形 12"/>
                <p:cNvSpPr/>
                <p:nvPr/>
              </p:nvSpPr>
              <p:spPr>
                <a:xfrm flipH="1">
                  <a:off x="2049953" y="1554115"/>
                  <a:ext cx="158630" cy="286715"/>
                </a:xfrm>
                <a:custGeom>
                  <a:avLst/>
                  <a:gdLst>
                    <a:gd name="connsiteX0" fmla="*/ 0 w 176463"/>
                    <a:gd name="connsiteY0" fmla="*/ 244867 h 244867"/>
                    <a:gd name="connsiteX1" fmla="*/ 44116 w 176463"/>
                    <a:gd name="connsiteY1" fmla="*/ 0 h 244867"/>
                    <a:gd name="connsiteX2" fmla="*/ 176463 w 176463"/>
                    <a:gd name="connsiteY2" fmla="*/ 0 h 244867"/>
                    <a:gd name="connsiteX3" fmla="*/ 132347 w 176463"/>
                    <a:gd name="connsiteY3" fmla="*/ 244867 h 244867"/>
                    <a:gd name="connsiteX4" fmla="*/ 0 w 176463"/>
                    <a:gd name="connsiteY4" fmla="*/ 244867 h 244867"/>
                    <a:gd name="connsiteX0-1" fmla="*/ 0 w 220708"/>
                    <a:gd name="connsiteY0-2" fmla="*/ 348105 h 348105"/>
                    <a:gd name="connsiteX1-3" fmla="*/ 44116 w 220708"/>
                    <a:gd name="connsiteY1-4" fmla="*/ 103238 h 348105"/>
                    <a:gd name="connsiteX2-5" fmla="*/ 220708 w 220708"/>
                    <a:gd name="connsiteY2-6" fmla="*/ 0 h 348105"/>
                    <a:gd name="connsiteX3-7" fmla="*/ 132347 w 220708"/>
                    <a:gd name="connsiteY3-8" fmla="*/ 348105 h 348105"/>
                    <a:gd name="connsiteX4-9" fmla="*/ 0 w 220708"/>
                    <a:gd name="connsiteY4-10" fmla="*/ 348105 h 348105"/>
                    <a:gd name="connsiteX0-11" fmla="*/ 0 w 220708"/>
                    <a:gd name="connsiteY0-12" fmla="*/ 348105 h 348105"/>
                    <a:gd name="connsiteX1-13" fmla="*/ 58865 w 220708"/>
                    <a:gd name="connsiteY1-14" fmla="*/ 66367 h 348105"/>
                    <a:gd name="connsiteX2-15" fmla="*/ 220708 w 220708"/>
                    <a:gd name="connsiteY2-16" fmla="*/ 0 h 348105"/>
                    <a:gd name="connsiteX3-17" fmla="*/ 132347 w 220708"/>
                    <a:gd name="connsiteY3-18" fmla="*/ 348105 h 348105"/>
                    <a:gd name="connsiteX4-19" fmla="*/ 0 w 220708"/>
                    <a:gd name="connsiteY4-20" fmla="*/ 348105 h 348105"/>
                    <a:gd name="connsiteX0-21" fmla="*/ 0 w 220708"/>
                    <a:gd name="connsiteY0-22" fmla="*/ 348105 h 348105"/>
                    <a:gd name="connsiteX1-23" fmla="*/ 58865 w 220708"/>
                    <a:gd name="connsiteY1-24" fmla="*/ 66367 h 348105"/>
                    <a:gd name="connsiteX2-25" fmla="*/ 220708 w 220708"/>
                    <a:gd name="connsiteY2-26" fmla="*/ 0 h 348105"/>
                    <a:gd name="connsiteX3-27" fmla="*/ 176592 w 220708"/>
                    <a:gd name="connsiteY3-28" fmla="*/ 252241 h 348105"/>
                    <a:gd name="connsiteX4-29" fmla="*/ 0 w 220708"/>
                    <a:gd name="connsiteY4-30" fmla="*/ 348105 h 348105"/>
                    <a:gd name="connsiteX0-31" fmla="*/ 0 w 205959"/>
                    <a:gd name="connsiteY0-32" fmla="*/ 311234 h 311234"/>
                    <a:gd name="connsiteX1-33" fmla="*/ 44116 w 205959"/>
                    <a:gd name="connsiteY1-34" fmla="*/ 66367 h 311234"/>
                    <a:gd name="connsiteX2-35" fmla="*/ 205959 w 205959"/>
                    <a:gd name="connsiteY2-36" fmla="*/ 0 h 311234"/>
                    <a:gd name="connsiteX3-37" fmla="*/ 161843 w 205959"/>
                    <a:gd name="connsiteY3-38" fmla="*/ 252241 h 311234"/>
                    <a:gd name="connsiteX4-39" fmla="*/ 0 w 205959"/>
                    <a:gd name="connsiteY4-40" fmla="*/ 311234 h 311234"/>
                    <a:gd name="connsiteX0-41" fmla="*/ 0 w 205959"/>
                    <a:gd name="connsiteY0-42" fmla="*/ 311234 h 311234"/>
                    <a:gd name="connsiteX1-43" fmla="*/ 44116 w 205959"/>
                    <a:gd name="connsiteY1-44" fmla="*/ 51619 h 311234"/>
                    <a:gd name="connsiteX2-45" fmla="*/ 205959 w 205959"/>
                    <a:gd name="connsiteY2-46" fmla="*/ 0 h 311234"/>
                    <a:gd name="connsiteX3-47" fmla="*/ 161843 w 205959"/>
                    <a:gd name="connsiteY3-48" fmla="*/ 252241 h 311234"/>
                    <a:gd name="connsiteX4-49" fmla="*/ 0 w 205959"/>
                    <a:gd name="connsiteY4-50" fmla="*/ 311234 h 311234"/>
                    <a:gd name="connsiteX0-51" fmla="*/ 0 w 218721"/>
                    <a:gd name="connsiteY0-52" fmla="*/ 274363 h 274363"/>
                    <a:gd name="connsiteX1-53" fmla="*/ 56878 w 218721"/>
                    <a:gd name="connsiteY1-54" fmla="*/ 51619 h 274363"/>
                    <a:gd name="connsiteX2-55" fmla="*/ 218721 w 218721"/>
                    <a:gd name="connsiteY2-56" fmla="*/ 0 h 274363"/>
                    <a:gd name="connsiteX3-57" fmla="*/ 174605 w 218721"/>
                    <a:gd name="connsiteY3-58" fmla="*/ 252241 h 274363"/>
                    <a:gd name="connsiteX4-59" fmla="*/ 0 w 218721"/>
                    <a:gd name="connsiteY4-60" fmla="*/ 274363 h 274363"/>
                    <a:gd name="connsiteX0-61" fmla="*/ 6931 w 161843"/>
                    <a:gd name="connsiteY0-62" fmla="*/ 274363 h 274363"/>
                    <a:gd name="connsiteX1-63" fmla="*/ 0 w 161843"/>
                    <a:gd name="connsiteY1-64" fmla="*/ 51619 h 274363"/>
                    <a:gd name="connsiteX2-65" fmla="*/ 161843 w 161843"/>
                    <a:gd name="connsiteY2-66" fmla="*/ 0 h 274363"/>
                    <a:gd name="connsiteX3-67" fmla="*/ 117727 w 161843"/>
                    <a:gd name="connsiteY3-68" fmla="*/ 252241 h 274363"/>
                    <a:gd name="connsiteX4-69" fmla="*/ 6931 w 161843"/>
                    <a:gd name="connsiteY4-70" fmla="*/ 274363 h 274363"/>
                    <a:gd name="connsiteX0-71" fmla="*/ 0 w 244247"/>
                    <a:gd name="connsiteY0-72" fmla="*/ 281737 h 281737"/>
                    <a:gd name="connsiteX1-73" fmla="*/ 82404 w 244247"/>
                    <a:gd name="connsiteY1-74" fmla="*/ 51619 h 281737"/>
                    <a:gd name="connsiteX2-75" fmla="*/ 244247 w 244247"/>
                    <a:gd name="connsiteY2-76" fmla="*/ 0 h 281737"/>
                    <a:gd name="connsiteX3-77" fmla="*/ 200131 w 244247"/>
                    <a:gd name="connsiteY3-78" fmla="*/ 252241 h 281737"/>
                    <a:gd name="connsiteX4-79" fmla="*/ 0 w 244247"/>
                    <a:gd name="connsiteY4-80" fmla="*/ 281737 h 281737"/>
                    <a:gd name="connsiteX0-81" fmla="*/ 0 w 218721"/>
                    <a:gd name="connsiteY0-82" fmla="*/ 281737 h 281737"/>
                    <a:gd name="connsiteX1-83" fmla="*/ 56878 w 218721"/>
                    <a:gd name="connsiteY1-84" fmla="*/ 51619 h 281737"/>
                    <a:gd name="connsiteX2-85" fmla="*/ 218721 w 218721"/>
                    <a:gd name="connsiteY2-86" fmla="*/ 0 h 281737"/>
                    <a:gd name="connsiteX3-87" fmla="*/ 174605 w 218721"/>
                    <a:gd name="connsiteY3-88" fmla="*/ 252241 h 281737"/>
                    <a:gd name="connsiteX4-89" fmla="*/ 0 w 218721"/>
                    <a:gd name="connsiteY4-90" fmla="*/ 281737 h 281737"/>
                    <a:gd name="connsiteX0-91" fmla="*/ 0 w 218721"/>
                    <a:gd name="connsiteY0-92" fmla="*/ 281737 h 281737"/>
                    <a:gd name="connsiteX1-93" fmla="*/ 56878 w 218721"/>
                    <a:gd name="connsiteY1-94" fmla="*/ 51619 h 281737"/>
                    <a:gd name="connsiteX2-95" fmla="*/ 218721 w 218721"/>
                    <a:gd name="connsiteY2-96" fmla="*/ 0 h 281737"/>
                    <a:gd name="connsiteX3-97" fmla="*/ 110793 w 218721"/>
                    <a:gd name="connsiteY3-98" fmla="*/ 252241 h 281737"/>
                    <a:gd name="connsiteX4-99" fmla="*/ 0 w 218721"/>
                    <a:gd name="connsiteY4-100" fmla="*/ 281737 h 281737"/>
                    <a:gd name="connsiteX0-101" fmla="*/ 0 w 282532"/>
                    <a:gd name="connsiteY0-102" fmla="*/ 281737 h 281737"/>
                    <a:gd name="connsiteX1-103" fmla="*/ 120689 w 282532"/>
                    <a:gd name="connsiteY1-104" fmla="*/ 51619 h 281737"/>
                    <a:gd name="connsiteX2-105" fmla="*/ 282532 w 282532"/>
                    <a:gd name="connsiteY2-106" fmla="*/ 0 h 281737"/>
                    <a:gd name="connsiteX3-107" fmla="*/ 174604 w 282532"/>
                    <a:gd name="connsiteY3-108" fmla="*/ 252241 h 281737"/>
                    <a:gd name="connsiteX4-109" fmla="*/ 0 w 282532"/>
                    <a:gd name="connsiteY4-110" fmla="*/ 281737 h 281737"/>
                    <a:gd name="connsiteX0-111" fmla="*/ 0 w 269768"/>
                    <a:gd name="connsiteY0-112" fmla="*/ 281737 h 281737"/>
                    <a:gd name="connsiteX1-113" fmla="*/ 107925 w 269768"/>
                    <a:gd name="connsiteY1-114" fmla="*/ 51619 h 281737"/>
                    <a:gd name="connsiteX2-115" fmla="*/ 269768 w 269768"/>
                    <a:gd name="connsiteY2-116" fmla="*/ 0 h 281737"/>
                    <a:gd name="connsiteX3-117" fmla="*/ 161840 w 269768"/>
                    <a:gd name="connsiteY3-118" fmla="*/ 252241 h 281737"/>
                    <a:gd name="connsiteX4-119" fmla="*/ 0 w 269768"/>
                    <a:gd name="connsiteY4-120" fmla="*/ 281737 h 28173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69768" h="281737">
                      <a:moveTo>
                        <a:pt x="0" y="281737"/>
                      </a:moveTo>
                      <a:lnTo>
                        <a:pt x="107925" y="51619"/>
                      </a:lnTo>
                      <a:lnTo>
                        <a:pt x="269768" y="0"/>
                      </a:lnTo>
                      <a:lnTo>
                        <a:pt x="161840" y="252241"/>
                      </a:lnTo>
                      <a:lnTo>
                        <a:pt x="0" y="281737"/>
                      </a:lnTo>
                      <a:close/>
                    </a:path>
                  </a:pathLst>
                </a:custGeom>
                <a:solidFill>
                  <a:srgbClr val="E1B0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5" name="矩形 16"/>
              <p:cNvSpPr/>
              <p:nvPr/>
            </p:nvSpPr>
            <p:spPr>
              <a:xfrm rot="802582">
                <a:off x="1854670" y="1761740"/>
                <a:ext cx="508938" cy="130545"/>
              </a:xfrm>
              <a:custGeom>
                <a:avLst/>
                <a:gdLst>
                  <a:gd name="connsiteX0" fmla="*/ 0 w 737420"/>
                  <a:gd name="connsiteY0" fmla="*/ 0 h 116542"/>
                  <a:gd name="connsiteX1" fmla="*/ 737420 w 737420"/>
                  <a:gd name="connsiteY1" fmla="*/ 0 h 116542"/>
                  <a:gd name="connsiteX2" fmla="*/ 737420 w 737420"/>
                  <a:gd name="connsiteY2" fmla="*/ 116542 h 116542"/>
                  <a:gd name="connsiteX3" fmla="*/ 0 w 737420"/>
                  <a:gd name="connsiteY3" fmla="*/ 116542 h 116542"/>
                  <a:gd name="connsiteX4" fmla="*/ 0 w 737420"/>
                  <a:gd name="connsiteY4" fmla="*/ 0 h 116542"/>
                  <a:gd name="connsiteX0-1" fmla="*/ 88490 w 737420"/>
                  <a:gd name="connsiteY0-2" fmla="*/ 0 h 234529"/>
                  <a:gd name="connsiteX1-3" fmla="*/ 737420 w 737420"/>
                  <a:gd name="connsiteY1-4" fmla="*/ 117987 h 234529"/>
                  <a:gd name="connsiteX2-5" fmla="*/ 737420 w 737420"/>
                  <a:gd name="connsiteY2-6" fmla="*/ 234529 h 234529"/>
                  <a:gd name="connsiteX3-7" fmla="*/ 0 w 737420"/>
                  <a:gd name="connsiteY3-8" fmla="*/ 234529 h 234529"/>
                  <a:gd name="connsiteX4-9" fmla="*/ 88490 w 737420"/>
                  <a:gd name="connsiteY4-10" fmla="*/ 0 h 234529"/>
                  <a:gd name="connsiteX0-11" fmla="*/ 88490 w 737420"/>
                  <a:gd name="connsiteY0-12" fmla="*/ 0 h 234529"/>
                  <a:gd name="connsiteX1-13" fmla="*/ 479323 w 737420"/>
                  <a:gd name="connsiteY1-14" fmla="*/ 110613 h 234529"/>
                  <a:gd name="connsiteX2-15" fmla="*/ 737420 w 737420"/>
                  <a:gd name="connsiteY2-16" fmla="*/ 234529 h 234529"/>
                  <a:gd name="connsiteX3-17" fmla="*/ 0 w 737420"/>
                  <a:gd name="connsiteY3-18" fmla="*/ 234529 h 234529"/>
                  <a:gd name="connsiteX4-19" fmla="*/ 88490 w 737420"/>
                  <a:gd name="connsiteY4-20" fmla="*/ 0 h 234529"/>
                  <a:gd name="connsiteX0-21" fmla="*/ 88490 w 479323"/>
                  <a:gd name="connsiteY0-22" fmla="*/ 0 h 234529"/>
                  <a:gd name="connsiteX1-23" fmla="*/ 479323 w 479323"/>
                  <a:gd name="connsiteY1-24" fmla="*/ 110613 h 234529"/>
                  <a:gd name="connsiteX2-25" fmla="*/ 471949 w 479323"/>
                  <a:gd name="connsiteY2-26" fmla="*/ 205032 h 234529"/>
                  <a:gd name="connsiteX3-27" fmla="*/ 0 w 479323"/>
                  <a:gd name="connsiteY3-28" fmla="*/ 234529 h 234529"/>
                  <a:gd name="connsiteX4-29" fmla="*/ 88490 w 479323"/>
                  <a:gd name="connsiteY4-30" fmla="*/ 0 h 234529"/>
                  <a:gd name="connsiteX0-31" fmla="*/ 7374 w 398207"/>
                  <a:gd name="connsiteY0-32" fmla="*/ 0 h 205032"/>
                  <a:gd name="connsiteX1-33" fmla="*/ 398207 w 398207"/>
                  <a:gd name="connsiteY1-34" fmla="*/ 110613 h 205032"/>
                  <a:gd name="connsiteX2-35" fmla="*/ 390833 w 398207"/>
                  <a:gd name="connsiteY2-36" fmla="*/ 205032 h 205032"/>
                  <a:gd name="connsiteX3-37" fmla="*/ 0 w 398207"/>
                  <a:gd name="connsiteY3-38" fmla="*/ 79671 h 205032"/>
                  <a:gd name="connsiteX4-39" fmla="*/ 7374 w 398207"/>
                  <a:gd name="connsiteY4-40" fmla="*/ 0 h 20503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98207" h="205032">
                    <a:moveTo>
                      <a:pt x="7374" y="0"/>
                    </a:moveTo>
                    <a:lnTo>
                      <a:pt x="398207" y="110613"/>
                    </a:lnTo>
                    <a:lnTo>
                      <a:pt x="390833" y="205032"/>
                    </a:lnTo>
                    <a:lnTo>
                      <a:pt x="0" y="79671"/>
                    </a:lnTo>
                    <a:lnTo>
                      <a:pt x="7374" y="0"/>
                    </a:lnTo>
                    <a:close/>
                  </a:path>
                </a:pathLst>
              </a:cu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17"/>
              <p:cNvSpPr/>
              <p:nvPr/>
            </p:nvSpPr>
            <p:spPr>
              <a:xfrm rot="20824203">
                <a:off x="2114890" y="1797130"/>
                <a:ext cx="80478" cy="1681222"/>
              </a:xfrm>
              <a:custGeom>
                <a:avLst/>
                <a:gdLst>
                  <a:gd name="connsiteX0" fmla="*/ 0 w 88868"/>
                  <a:gd name="connsiteY0" fmla="*/ 0 h 1736895"/>
                  <a:gd name="connsiteX1" fmla="*/ 88868 w 88868"/>
                  <a:gd name="connsiteY1" fmla="*/ 0 h 1736895"/>
                  <a:gd name="connsiteX2" fmla="*/ 88868 w 88868"/>
                  <a:gd name="connsiteY2" fmla="*/ 1736895 h 1736895"/>
                  <a:gd name="connsiteX3" fmla="*/ 0 w 88868"/>
                  <a:gd name="connsiteY3" fmla="*/ 1736895 h 1736895"/>
                  <a:gd name="connsiteX4" fmla="*/ 0 w 88868"/>
                  <a:gd name="connsiteY4" fmla="*/ 0 h 1736895"/>
                  <a:gd name="connsiteX0-1" fmla="*/ 0 w 95579"/>
                  <a:gd name="connsiteY0-2" fmla="*/ 0 h 1806530"/>
                  <a:gd name="connsiteX1-3" fmla="*/ 88868 w 95579"/>
                  <a:gd name="connsiteY1-4" fmla="*/ 0 h 1806530"/>
                  <a:gd name="connsiteX2-5" fmla="*/ 95579 w 95579"/>
                  <a:gd name="connsiteY2-6" fmla="*/ 1806530 h 1806530"/>
                  <a:gd name="connsiteX3-7" fmla="*/ 0 w 95579"/>
                  <a:gd name="connsiteY3-8" fmla="*/ 1736895 h 1806530"/>
                  <a:gd name="connsiteX4-9" fmla="*/ 0 w 95579"/>
                  <a:gd name="connsiteY4-10" fmla="*/ 0 h 1806530"/>
                  <a:gd name="connsiteX0-11" fmla="*/ 0 w 95579"/>
                  <a:gd name="connsiteY0-12" fmla="*/ 0 h 1806530"/>
                  <a:gd name="connsiteX1-13" fmla="*/ 88868 w 95579"/>
                  <a:gd name="connsiteY1-14" fmla="*/ 0 h 1806530"/>
                  <a:gd name="connsiteX2-15" fmla="*/ 95579 w 95579"/>
                  <a:gd name="connsiteY2-16" fmla="*/ 1806530 h 1806530"/>
                  <a:gd name="connsiteX3-17" fmla="*/ 18262 w 95579"/>
                  <a:gd name="connsiteY3-18" fmla="*/ 1756219 h 1806530"/>
                  <a:gd name="connsiteX4-19" fmla="*/ 0 w 95579"/>
                  <a:gd name="connsiteY4-20" fmla="*/ 0 h 1806530"/>
                  <a:gd name="connsiteX0-21" fmla="*/ 0 w 95579"/>
                  <a:gd name="connsiteY0-22" fmla="*/ 0 h 1806530"/>
                  <a:gd name="connsiteX1-23" fmla="*/ 90042 w 95579"/>
                  <a:gd name="connsiteY1-24" fmla="*/ 60798 h 1806530"/>
                  <a:gd name="connsiteX2-25" fmla="*/ 95579 w 95579"/>
                  <a:gd name="connsiteY2-26" fmla="*/ 1806530 h 1806530"/>
                  <a:gd name="connsiteX3-27" fmla="*/ 18262 w 95579"/>
                  <a:gd name="connsiteY3-28" fmla="*/ 1756219 h 1806530"/>
                  <a:gd name="connsiteX4-29" fmla="*/ 0 w 95579"/>
                  <a:gd name="connsiteY4-30" fmla="*/ 0 h 1806530"/>
                  <a:gd name="connsiteX0-31" fmla="*/ 0 w 106653"/>
                  <a:gd name="connsiteY0-32" fmla="*/ 0 h 1824205"/>
                  <a:gd name="connsiteX1-33" fmla="*/ 101116 w 106653"/>
                  <a:gd name="connsiteY1-34" fmla="*/ 78473 h 1824205"/>
                  <a:gd name="connsiteX2-35" fmla="*/ 106653 w 106653"/>
                  <a:gd name="connsiteY2-36" fmla="*/ 1824205 h 1824205"/>
                  <a:gd name="connsiteX3-37" fmla="*/ 29336 w 106653"/>
                  <a:gd name="connsiteY3-38" fmla="*/ 1773894 h 1824205"/>
                  <a:gd name="connsiteX4-39" fmla="*/ 0 w 106653"/>
                  <a:gd name="connsiteY4-40" fmla="*/ 0 h 1824205"/>
                  <a:gd name="connsiteX0-41" fmla="*/ 0 w 86741"/>
                  <a:gd name="connsiteY0-42" fmla="*/ 0 h 1812067"/>
                  <a:gd name="connsiteX1-43" fmla="*/ 81204 w 86741"/>
                  <a:gd name="connsiteY1-44" fmla="*/ 66335 h 1812067"/>
                  <a:gd name="connsiteX2-45" fmla="*/ 86741 w 86741"/>
                  <a:gd name="connsiteY2-46" fmla="*/ 1812067 h 1812067"/>
                  <a:gd name="connsiteX3-47" fmla="*/ 9424 w 86741"/>
                  <a:gd name="connsiteY3-48" fmla="*/ 1761756 h 1812067"/>
                  <a:gd name="connsiteX4-49" fmla="*/ 0 w 86741"/>
                  <a:gd name="connsiteY4-50" fmla="*/ 0 h 18120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86741" h="1812067">
                    <a:moveTo>
                      <a:pt x="0" y="0"/>
                    </a:moveTo>
                    <a:lnTo>
                      <a:pt x="81204" y="66335"/>
                    </a:lnTo>
                    <a:cubicBezTo>
                      <a:pt x="83050" y="648246"/>
                      <a:pt x="84895" y="1230156"/>
                      <a:pt x="86741" y="1812067"/>
                    </a:cubicBezTo>
                    <a:lnTo>
                      <a:pt x="9424" y="1761756"/>
                    </a:lnTo>
                    <a:cubicBezTo>
                      <a:pt x="6283" y="1174504"/>
                      <a:pt x="3141" y="587252"/>
                      <a:pt x="0" y="0"/>
                    </a:cubicBezTo>
                    <a:close/>
                  </a:path>
                </a:pathLst>
              </a:cu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17"/>
              <p:cNvSpPr/>
              <p:nvPr/>
            </p:nvSpPr>
            <p:spPr>
              <a:xfrm rot="20824203">
                <a:off x="2257212" y="1857292"/>
                <a:ext cx="80478" cy="1681222"/>
              </a:xfrm>
              <a:custGeom>
                <a:avLst/>
                <a:gdLst>
                  <a:gd name="connsiteX0" fmla="*/ 0 w 88868"/>
                  <a:gd name="connsiteY0" fmla="*/ 0 h 1736895"/>
                  <a:gd name="connsiteX1" fmla="*/ 88868 w 88868"/>
                  <a:gd name="connsiteY1" fmla="*/ 0 h 1736895"/>
                  <a:gd name="connsiteX2" fmla="*/ 88868 w 88868"/>
                  <a:gd name="connsiteY2" fmla="*/ 1736895 h 1736895"/>
                  <a:gd name="connsiteX3" fmla="*/ 0 w 88868"/>
                  <a:gd name="connsiteY3" fmla="*/ 1736895 h 1736895"/>
                  <a:gd name="connsiteX4" fmla="*/ 0 w 88868"/>
                  <a:gd name="connsiteY4" fmla="*/ 0 h 1736895"/>
                  <a:gd name="connsiteX0-1" fmla="*/ 0 w 95579"/>
                  <a:gd name="connsiteY0-2" fmla="*/ 0 h 1806530"/>
                  <a:gd name="connsiteX1-3" fmla="*/ 88868 w 95579"/>
                  <a:gd name="connsiteY1-4" fmla="*/ 0 h 1806530"/>
                  <a:gd name="connsiteX2-5" fmla="*/ 95579 w 95579"/>
                  <a:gd name="connsiteY2-6" fmla="*/ 1806530 h 1806530"/>
                  <a:gd name="connsiteX3-7" fmla="*/ 0 w 95579"/>
                  <a:gd name="connsiteY3-8" fmla="*/ 1736895 h 1806530"/>
                  <a:gd name="connsiteX4-9" fmla="*/ 0 w 95579"/>
                  <a:gd name="connsiteY4-10" fmla="*/ 0 h 1806530"/>
                  <a:gd name="connsiteX0-11" fmla="*/ 0 w 95579"/>
                  <a:gd name="connsiteY0-12" fmla="*/ 0 h 1806530"/>
                  <a:gd name="connsiteX1-13" fmla="*/ 88868 w 95579"/>
                  <a:gd name="connsiteY1-14" fmla="*/ 0 h 1806530"/>
                  <a:gd name="connsiteX2-15" fmla="*/ 95579 w 95579"/>
                  <a:gd name="connsiteY2-16" fmla="*/ 1806530 h 1806530"/>
                  <a:gd name="connsiteX3-17" fmla="*/ 18262 w 95579"/>
                  <a:gd name="connsiteY3-18" fmla="*/ 1756219 h 1806530"/>
                  <a:gd name="connsiteX4-19" fmla="*/ 0 w 95579"/>
                  <a:gd name="connsiteY4-20" fmla="*/ 0 h 1806530"/>
                  <a:gd name="connsiteX0-21" fmla="*/ 0 w 95579"/>
                  <a:gd name="connsiteY0-22" fmla="*/ 0 h 1806530"/>
                  <a:gd name="connsiteX1-23" fmla="*/ 90042 w 95579"/>
                  <a:gd name="connsiteY1-24" fmla="*/ 60798 h 1806530"/>
                  <a:gd name="connsiteX2-25" fmla="*/ 95579 w 95579"/>
                  <a:gd name="connsiteY2-26" fmla="*/ 1806530 h 1806530"/>
                  <a:gd name="connsiteX3-27" fmla="*/ 18262 w 95579"/>
                  <a:gd name="connsiteY3-28" fmla="*/ 1756219 h 1806530"/>
                  <a:gd name="connsiteX4-29" fmla="*/ 0 w 95579"/>
                  <a:gd name="connsiteY4-30" fmla="*/ 0 h 1806530"/>
                  <a:gd name="connsiteX0-31" fmla="*/ 0 w 106653"/>
                  <a:gd name="connsiteY0-32" fmla="*/ 0 h 1824205"/>
                  <a:gd name="connsiteX1-33" fmla="*/ 101116 w 106653"/>
                  <a:gd name="connsiteY1-34" fmla="*/ 78473 h 1824205"/>
                  <a:gd name="connsiteX2-35" fmla="*/ 106653 w 106653"/>
                  <a:gd name="connsiteY2-36" fmla="*/ 1824205 h 1824205"/>
                  <a:gd name="connsiteX3-37" fmla="*/ 29336 w 106653"/>
                  <a:gd name="connsiteY3-38" fmla="*/ 1773894 h 1824205"/>
                  <a:gd name="connsiteX4-39" fmla="*/ 0 w 106653"/>
                  <a:gd name="connsiteY4-40" fmla="*/ 0 h 1824205"/>
                  <a:gd name="connsiteX0-41" fmla="*/ 0 w 86741"/>
                  <a:gd name="connsiteY0-42" fmla="*/ 0 h 1812067"/>
                  <a:gd name="connsiteX1-43" fmla="*/ 81204 w 86741"/>
                  <a:gd name="connsiteY1-44" fmla="*/ 66335 h 1812067"/>
                  <a:gd name="connsiteX2-45" fmla="*/ 86741 w 86741"/>
                  <a:gd name="connsiteY2-46" fmla="*/ 1812067 h 1812067"/>
                  <a:gd name="connsiteX3-47" fmla="*/ 9424 w 86741"/>
                  <a:gd name="connsiteY3-48" fmla="*/ 1761756 h 1812067"/>
                  <a:gd name="connsiteX4-49" fmla="*/ 0 w 86741"/>
                  <a:gd name="connsiteY4-50" fmla="*/ 0 h 18120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86741" h="1812067">
                    <a:moveTo>
                      <a:pt x="0" y="0"/>
                    </a:moveTo>
                    <a:lnTo>
                      <a:pt x="81204" y="66335"/>
                    </a:lnTo>
                    <a:cubicBezTo>
                      <a:pt x="83050" y="648246"/>
                      <a:pt x="84895" y="1230156"/>
                      <a:pt x="86741" y="1812067"/>
                    </a:cubicBezTo>
                    <a:lnTo>
                      <a:pt x="9424" y="1761756"/>
                    </a:lnTo>
                    <a:cubicBezTo>
                      <a:pt x="6283" y="1174504"/>
                      <a:pt x="3141" y="587252"/>
                      <a:pt x="0" y="0"/>
                    </a:cubicBezTo>
                    <a:close/>
                  </a:path>
                </a:pathLst>
              </a:cu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 17"/>
              <p:cNvSpPr/>
              <p:nvPr/>
            </p:nvSpPr>
            <p:spPr>
              <a:xfrm rot="20824203">
                <a:off x="2404285" y="1917455"/>
                <a:ext cx="80478" cy="1681222"/>
              </a:xfrm>
              <a:custGeom>
                <a:avLst/>
                <a:gdLst>
                  <a:gd name="connsiteX0" fmla="*/ 0 w 88868"/>
                  <a:gd name="connsiteY0" fmla="*/ 0 h 1736895"/>
                  <a:gd name="connsiteX1" fmla="*/ 88868 w 88868"/>
                  <a:gd name="connsiteY1" fmla="*/ 0 h 1736895"/>
                  <a:gd name="connsiteX2" fmla="*/ 88868 w 88868"/>
                  <a:gd name="connsiteY2" fmla="*/ 1736895 h 1736895"/>
                  <a:gd name="connsiteX3" fmla="*/ 0 w 88868"/>
                  <a:gd name="connsiteY3" fmla="*/ 1736895 h 1736895"/>
                  <a:gd name="connsiteX4" fmla="*/ 0 w 88868"/>
                  <a:gd name="connsiteY4" fmla="*/ 0 h 1736895"/>
                  <a:gd name="connsiteX0-1" fmla="*/ 0 w 95579"/>
                  <a:gd name="connsiteY0-2" fmla="*/ 0 h 1806530"/>
                  <a:gd name="connsiteX1-3" fmla="*/ 88868 w 95579"/>
                  <a:gd name="connsiteY1-4" fmla="*/ 0 h 1806530"/>
                  <a:gd name="connsiteX2-5" fmla="*/ 95579 w 95579"/>
                  <a:gd name="connsiteY2-6" fmla="*/ 1806530 h 1806530"/>
                  <a:gd name="connsiteX3-7" fmla="*/ 0 w 95579"/>
                  <a:gd name="connsiteY3-8" fmla="*/ 1736895 h 1806530"/>
                  <a:gd name="connsiteX4-9" fmla="*/ 0 w 95579"/>
                  <a:gd name="connsiteY4-10" fmla="*/ 0 h 1806530"/>
                  <a:gd name="connsiteX0-11" fmla="*/ 0 w 95579"/>
                  <a:gd name="connsiteY0-12" fmla="*/ 0 h 1806530"/>
                  <a:gd name="connsiteX1-13" fmla="*/ 88868 w 95579"/>
                  <a:gd name="connsiteY1-14" fmla="*/ 0 h 1806530"/>
                  <a:gd name="connsiteX2-15" fmla="*/ 95579 w 95579"/>
                  <a:gd name="connsiteY2-16" fmla="*/ 1806530 h 1806530"/>
                  <a:gd name="connsiteX3-17" fmla="*/ 18262 w 95579"/>
                  <a:gd name="connsiteY3-18" fmla="*/ 1756219 h 1806530"/>
                  <a:gd name="connsiteX4-19" fmla="*/ 0 w 95579"/>
                  <a:gd name="connsiteY4-20" fmla="*/ 0 h 1806530"/>
                  <a:gd name="connsiteX0-21" fmla="*/ 0 w 95579"/>
                  <a:gd name="connsiteY0-22" fmla="*/ 0 h 1806530"/>
                  <a:gd name="connsiteX1-23" fmla="*/ 90042 w 95579"/>
                  <a:gd name="connsiteY1-24" fmla="*/ 60798 h 1806530"/>
                  <a:gd name="connsiteX2-25" fmla="*/ 95579 w 95579"/>
                  <a:gd name="connsiteY2-26" fmla="*/ 1806530 h 1806530"/>
                  <a:gd name="connsiteX3-27" fmla="*/ 18262 w 95579"/>
                  <a:gd name="connsiteY3-28" fmla="*/ 1756219 h 1806530"/>
                  <a:gd name="connsiteX4-29" fmla="*/ 0 w 95579"/>
                  <a:gd name="connsiteY4-30" fmla="*/ 0 h 1806530"/>
                  <a:gd name="connsiteX0-31" fmla="*/ 0 w 106653"/>
                  <a:gd name="connsiteY0-32" fmla="*/ 0 h 1824205"/>
                  <a:gd name="connsiteX1-33" fmla="*/ 101116 w 106653"/>
                  <a:gd name="connsiteY1-34" fmla="*/ 78473 h 1824205"/>
                  <a:gd name="connsiteX2-35" fmla="*/ 106653 w 106653"/>
                  <a:gd name="connsiteY2-36" fmla="*/ 1824205 h 1824205"/>
                  <a:gd name="connsiteX3-37" fmla="*/ 29336 w 106653"/>
                  <a:gd name="connsiteY3-38" fmla="*/ 1773894 h 1824205"/>
                  <a:gd name="connsiteX4-39" fmla="*/ 0 w 106653"/>
                  <a:gd name="connsiteY4-40" fmla="*/ 0 h 1824205"/>
                  <a:gd name="connsiteX0-41" fmla="*/ 0 w 86741"/>
                  <a:gd name="connsiteY0-42" fmla="*/ 0 h 1812067"/>
                  <a:gd name="connsiteX1-43" fmla="*/ 81204 w 86741"/>
                  <a:gd name="connsiteY1-44" fmla="*/ 66335 h 1812067"/>
                  <a:gd name="connsiteX2-45" fmla="*/ 86741 w 86741"/>
                  <a:gd name="connsiteY2-46" fmla="*/ 1812067 h 1812067"/>
                  <a:gd name="connsiteX3-47" fmla="*/ 9424 w 86741"/>
                  <a:gd name="connsiteY3-48" fmla="*/ 1761756 h 1812067"/>
                  <a:gd name="connsiteX4-49" fmla="*/ 0 w 86741"/>
                  <a:gd name="connsiteY4-50" fmla="*/ 0 h 18120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86741" h="1812067">
                    <a:moveTo>
                      <a:pt x="0" y="0"/>
                    </a:moveTo>
                    <a:lnTo>
                      <a:pt x="81204" y="66335"/>
                    </a:lnTo>
                    <a:cubicBezTo>
                      <a:pt x="83050" y="648246"/>
                      <a:pt x="84895" y="1230156"/>
                      <a:pt x="86741" y="1812067"/>
                    </a:cubicBezTo>
                    <a:lnTo>
                      <a:pt x="9424" y="1761756"/>
                    </a:lnTo>
                    <a:cubicBezTo>
                      <a:pt x="6283" y="1174504"/>
                      <a:pt x="3141" y="587252"/>
                      <a:pt x="0" y="0"/>
                    </a:cubicBezTo>
                    <a:close/>
                  </a:path>
                </a:pathLst>
              </a:cu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4" name="文本框 33"/>
          <p:cNvSpPr txBox="1"/>
          <p:nvPr/>
        </p:nvSpPr>
        <p:spPr>
          <a:xfrm>
            <a:off x="2842407" y="1324675"/>
            <a:ext cx="6833701" cy="176938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zh-CN" altLang="en-US" sz="5400" dirty="0">
                <a:solidFill>
                  <a:srgbClr val="E1B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麒麟体繁" panose="01010104010101010101" pitchFamily="2" charset="-122"/>
                <a:ea typeface="汉仪麒麟体繁" panose="01010104010101010101" pitchFamily="2" charset="-122"/>
              </a:rPr>
              <a:t>甜言蜜语更走心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0809188" y="511152"/>
            <a:ext cx="565881" cy="773497"/>
            <a:chOff x="10095916" y="1155613"/>
            <a:chExt cx="1330701" cy="1818922"/>
          </a:xfrm>
          <a:solidFill>
            <a:srgbClr val="E1B06A"/>
          </a:solidFill>
        </p:grpSpPr>
        <p:sp>
          <p:nvSpPr>
            <p:cNvPr id="5" name="等腰三角形 4"/>
            <p:cNvSpPr/>
            <p:nvPr/>
          </p:nvSpPr>
          <p:spPr>
            <a:xfrm rot="1755442">
              <a:off x="10168318" y="1989714"/>
              <a:ext cx="281354" cy="98482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 rot="887148">
              <a:off x="10518091" y="2048914"/>
              <a:ext cx="198114" cy="30874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等腰三角形 34"/>
            <p:cNvSpPr/>
            <p:nvPr/>
          </p:nvSpPr>
          <p:spPr>
            <a:xfrm rot="20589145">
              <a:off x="10754683" y="2099728"/>
              <a:ext cx="167656" cy="547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等腰三角形 35"/>
            <p:cNvSpPr/>
            <p:nvPr/>
          </p:nvSpPr>
          <p:spPr>
            <a:xfrm rot="19797275">
              <a:off x="10825057" y="2018533"/>
              <a:ext cx="198218" cy="29885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等腰三角形 36"/>
            <p:cNvSpPr/>
            <p:nvPr/>
          </p:nvSpPr>
          <p:spPr>
            <a:xfrm rot="18059530">
              <a:off x="11068997" y="1844033"/>
              <a:ext cx="167656" cy="547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等腰三角形 37"/>
            <p:cNvSpPr/>
            <p:nvPr/>
          </p:nvSpPr>
          <p:spPr>
            <a:xfrm rot="15191888">
              <a:off x="10982621" y="1639856"/>
              <a:ext cx="123215" cy="26776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等腰三角形 38"/>
            <p:cNvSpPr/>
            <p:nvPr/>
          </p:nvSpPr>
          <p:spPr>
            <a:xfrm rot="12845457">
              <a:off x="10929345" y="1498354"/>
              <a:ext cx="123215" cy="26776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等腰三角形 39"/>
            <p:cNvSpPr/>
            <p:nvPr/>
          </p:nvSpPr>
          <p:spPr>
            <a:xfrm rot="11969994">
              <a:off x="10783777" y="1155613"/>
              <a:ext cx="167656" cy="547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等腰三角形 40"/>
            <p:cNvSpPr/>
            <p:nvPr/>
          </p:nvSpPr>
          <p:spPr>
            <a:xfrm rot="10509722">
              <a:off x="10634034" y="1388253"/>
              <a:ext cx="123215" cy="26776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等腰三角形 41"/>
            <p:cNvSpPr/>
            <p:nvPr/>
          </p:nvSpPr>
          <p:spPr>
            <a:xfrm rot="8294065">
              <a:off x="10392020" y="1237964"/>
              <a:ext cx="167656" cy="547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等腰三角形 42"/>
            <p:cNvSpPr/>
            <p:nvPr/>
          </p:nvSpPr>
          <p:spPr>
            <a:xfrm rot="6890028">
              <a:off x="10366467" y="1557549"/>
              <a:ext cx="123215" cy="26776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等腰三角形 43"/>
            <p:cNvSpPr/>
            <p:nvPr/>
          </p:nvSpPr>
          <p:spPr>
            <a:xfrm rot="5704816">
              <a:off x="10168191" y="1656233"/>
              <a:ext cx="123215" cy="26776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52431" y="1994004"/>
            <a:ext cx="565881" cy="773497"/>
            <a:chOff x="10095916" y="1155613"/>
            <a:chExt cx="1330701" cy="1818922"/>
          </a:xfrm>
          <a:solidFill>
            <a:srgbClr val="E1B06A"/>
          </a:solidFill>
        </p:grpSpPr>
        <p:sp>
          <p:nvSpPr>
            <p:cNvPr id="46" name="等腰三角形 45"/>
            <p:cNvSpPr/>
            <p:nvPr/>
          </p:nvSpPr>
          <p:spPr>
            <a:xfrm rot="1755442">
              <a:off x="10168318" y="1989714"/>
              <a:ext cx="281354" cy="98482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等腰三角形 46"/>
            <p:cNvSpPr/>
            <p:nvPr/>
          </p:nvSpPr>
          <p:spPr>
            <a:xfrm rot="887148">
              <a:off x="10518091" y="2048914"/>
              <a:ext cx="198114" cy="30874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等腰三角形 47"/>
            <p:cNvSpPr/>
            <p:nvPr/>
          </p:nvSpPr>
          <p:spPr>
            <a:xfrm rot="20589145">
              <a:off x="10754683" y="2099728"/>
              <a:ext cx="167656" cy="547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等腰三角形 48"/>
            <p:cNvSpPr/>
            <p:nvPr/>
          </p:nvSpPr>
          <p:spPr>
            <a:xfrm rot="19797275">
              <a:off x="10825057" y="2018533"/>
              <a:ext cx="198218" cy="29885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等腰三角形 49"/>
            <p:cNvSpPr/>
            <p:nvPr/>
          </p:nvSpPr>
          <p:spPr>
            <a:xfrm rot="18059530">
              <a:off x="11068997" y="1844033"/>
              <a:ext cx="167656" cy="547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等腰三角形 50"/>
            <p:cNvSpPr/>
            <p:nvPr/>
          </p:nvSpPr>
          <p:spPr>
            <a:xfrm rot="15191888">
              <a:off x="10982621" y="1639856"/>
              <a:ext cx="123215" cy="26776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等腰三角形 51"/>
            <p:cNvSpPr/>
            <p:nvPr/>
          </p:nvSpPr>
          <p:spPr>
            <a:xfrm rot="12845457">
              <a:off x="10929345" y="1498354"/>
              <a:ext cx="123215" cy="26776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等腰三角形 52"/>
            <p:cNvSpPr/>
            <p:nvPr/>
          </p:nvSpPr>
          <p:spPr>
            <a:xfrm rot="11969994">
              <a:off x="10783777" y="1155613"/>
              <a:ext cx="167656" cy="547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等腰三角形 53"/>
            <p:cNvSpPr/>
            <p:nvPr/>
          </p:nvSpPr>
          <p:spPr>
            <a:xfrm rot="10509722">
              <a:off x="10634034" y="1388253"/>
              <a:ext cx="123215" cy="26776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等腰三角形 54"/>
            <p:cNvSpPr/>
            <p:nvPr/>
          </p:nvSpPr>
          <p:spPr>
            <a:xfrm rot="8294065">
              <a:off x="10392020" y="1237964"/>
              <a:ext cx="167656" cy="547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等腰三角形 55"/>
            <p:cNvSpPr/>
            <p:nvPr/>
          </p:nvSpPr>
          <p:spPr>
            <a:xfrm rot="6890028">
              <a:off x="10366467" y="1557549"/>
              <a:ext cx="123215" cy="26776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等腰三角形 56"/>
            <p:cNvSpPr/>
            <p:nvPr/>
          </p:nvSpPr>
          <p:spPr>
            <a:xfrm rot="5704816">
              <a:off x="10168191" y="1656233"/>
              <a:ext cx="123215" cy="26776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2662403" y="373640"/>
            <a:ext cx="565881" cy="773497"/>
            <a:chOff x="10095916" y="1155613"/>
            <a:chExt cx="1330701" cy="1818922"/>
          </a:xfrm>
          <a:solidFill>
            <a:srgbClr val="E1B06A"/>
          </a:solidFill>
        </p:grpSpPr>
        <p:sp>
          <p:nvSpPr>
            <p:cNvPr id="166" name="等腰三角形 165"/>
            <p:cNvSpPr/>
            <p:nvPr/>
          </p:nvSpPr>
          <p:spPr>
            <a:xfrm rot="1755442">
              <a:off x="10168318" y="1989714"/>
              <a:ext cx="281354" cy="98482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7" name="等腰三角形 166"/>
            <p:cNvSpPr/>
            <p:nvPr/>
          </p:nvSpPr>
          <p:spPr>
            <a:xfrm rot="887148">
              <a:off x="10518091" y="2048914"/>
              <a:ext cx="198114" cy="30874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8" name="等腰三角形 167"/>
            <p:cNvSpPr/>
            <p:nvPr/>
          </p:nvSpPr>
          <p:spPr>
            <a:xfrm rot="20589145">
              <a:off x="10754683" y="2099728"/>
              <a:ext cx="167656" cy="547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9" name="等腰三角形 168"/>
            <p:cNvSpPr/>
            <p:nvPr/>
          </p:nvSpPr>
          <p:spPr>
            <a:xfrm rot="19797275">
              <a:off x="10825057" y="2018533"/>
              <a:ext cx="198218" cy="29885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等腰三角形 169"/>
            <p:cNvSpPr/>
            <p:nvPr/>
          </p:nvSpPr>
          <p:spPr>
            <a:xfrm rot="18059530">
              <a:off x="11068997" y="1844033"/>
              <a:ext cx="167656" cy="547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等腰三角形 170"/>
            <p:cNvSpPr/>
            <p:nvPr/>
          </p:nvSpPr>
          <p:spPr>
            <a:xfrm rot="15191888">
              <a:off x="10982621" y="1639856"/>
              <a:ext cx="123215" cy="26776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等腰三角形 171"/>
            <p:cNvSpPr/>
            <p:nvPr/>
          </p:nvSpPr>
          <p:spPr>
            <a:xfrm rot="12845457">
              <a:off x="10929345" y="1498354"/>
              <a:ext cx="123215" cy="26776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3" name="等腰三角形 172"/>
            <p:cNvSpPr/>
            <p:nvPr/>
          </p:nvSpPr>
          <p:spPr>
            <a:xfrm rot="11969994">
              <a:off x="10783777" y="1155613"/>
              <a:ext cx="167656" cy="547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等腰三角形 173"/>
            <p:cNvSpPr/>
            <p:nvPr/>
          </p:nvSpPr>
          <p:spPr>
            <a:xfrm rot="10509722">
              <a:off x="10634034" y="1388253"/>
              <a:ext cx="123215" cy="26776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等腰三角形 174"/>
            <p:cNvSpPr/>
            <p:nvPr/>
          </p:nvSpPr>
          <p:spPr>
            <a:xfrm rot="8294065">
              <a:off x="10392020" y="1237964"/>
              <a:ext cx="167656" cy="547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等腰三角形 175"/>
            <p:cNvSpPr/>
            <p:nvPr/>
          </p:nvSpPr>
          <p:spPr>
            <a:xfrm rot="6890028">
              <a:off x="10366467" y="1557549"/>
              <a:ext cx="123215" cy="26776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7" name="等腰三角形 176"/>
            <p:cNvSpPr/>
            <p:nvPr/>
          </p:nvSpPr>
          <p:spPr>
            <a:xfrm rot="5704816">
              <a:off x="10168191" y="1656233"/>
              <a:ext cx="123215" cy="26776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8" name="组合 177"/>
          <p:cNvGrpSpPr/>
          <p:nvPr/>
        </p:nvGrpSpPr>
        <p:grpSpPr>
          <a:xfrm>
            <a:off x="9346681" y="2912692"/>
            <a:ext cx="565881" cy="773497"/>
            <a:chOff x="10095916" y="1155613"/>
            <a:chExt cx="1330701" cy="1818922"/>
          </a:xfrm>
          <a:solidFill>
            <a:srgbClr val="E1B06A"/>
          </a:solidFill>
        </p:grpSpPr>
        <p:sp>
          <p:nvSpPr>
            <p:cNvPr id="179" name="等腰三角形 178"/>
            <p:cNvSpPr/>
            <p:nvPr/>
          </p:nvSpPr>
          <p:spPr>
            <a:xfrm rot="1755442">
              <a:off x="10168318" y="1989714"/>
              <a:ext cx="281354" cy="98482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0" name="等腰三角形 179"/>
            <p:cNvSpPr/>
            <p:nvPr/>
          </p:nvSpPr>
          <p:spPr>
            <a:xfrm rot="887148">
              <a:off x="10518091" y="2048914"/>
              <a:ext cx="198114" cy="30874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1" name="等腰三角形 180"/>
            <p:cNvSpPr/>
            <p:nvPr/>
          </p:nvSpPr>
          <p:spPr>
            <a:xfrm rot="20589145">
              <a:off x="10754683" y="2099728"/>
              <a:ext cx="167656" cy="547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2" name="等腰三角形 181"/>
            <p:cNvSpPr/>
            <p:nvPr/>
          </p:nvSpPr>
          <p:spPr>
            <a:xfrm rot="19797275">
              <a:off x="10825057" y="2018533"/>
              <a:ext cx="198218" cy="29885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3" name="等腰三角形 182"/>
            <p:cNvSpPr/>
            <p:nvPr/>
          </p:nvSpPr>
          <p:spPr>
            <a:xfrm rot="18059530">
              <a:off x="11068997" y="1844033"/>
              <a:ext cx="167656" cy="547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4" name="等腰三角形 183"/>
            <p:cNvSpPr/>
            <p:nvPr/>
          </p:nvSpPr>
          <p:spPr>
            <a:xfrm rot="15191888">
              <a:off x="10982621" y="1639856"/>
              <a:ext cx="123215" cy="26776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5" name="等腰三角形 184"/>
            <p:cNvSpPr/>
            <p:nvPr/>
          </p:nvSpPr>
          <p:spPr>
            <a:xfrm rot="12845457">
              <a:off x="10929345" y="1498354"/>
              <a:ext cx="123215" cy="26776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6" name="等腰三角形 185"/>
            <p:cNvSpPr/>
            <p:nvPr/>
          </p:nvSpPr>
          <p:spPr>
            <a:xfrm rot="11969994">
              <a:off x="10783777" y="1155613"/>
              <a:ext cx="167656" cy="547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7" name="等腰三角形 186"/>
            <p:cNvSpPr/>
            <p:nvPr/>
          </p:nvSpPr>
          <p:spPr>
            <a:xfrm rot="10509722">
              <a:off x="10634034" y="1388253"/>
              <a:ext cx="123215" cy="26776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8" name="等腰三角形 187"/>
            <p:cNvSpPr/>
            <p:nvPr/>
          </p:nvSpPr>
          <p:spPr>
            <a:xfrm rot="8294065">
              <a:off x="10392020" y="1237964"/>
              <a:ext cx="167656" cy="547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9" name="等腰三角形 188"/>
            <p:cNvSpPr/>
            <p:nvPr/>
          </p:nvSpPr>
          <p:spPr>
            <a:xfrm rot="6890028">
              <a:off x="10366467" y="1557549"/>
              <a:ext cx="123215" cy="26776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0" name="等腰三角形 189"/>
            <p:cNvSpPr/>
            <p:nvPr/>
          </p:nvSpPr>
          <p:spPr>
            <a:xfrm rot="5704816">
              <a:off x="10168191" y="1656233"/>
              <a:ext cx="123215" cy="26776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1" name="组合 220"/>
          <p:cNvGrpSpPr/>
          <p:nvPr/>
        </p:nvGrpSpPr>
        <p:grpSpPr>
          <a:xfrm>
            <a:off x="1167625" y="3600187"/>
            <a:ext cx="10062572" cy="2767465"/>
            <a:chOff x="465594" y="3734315"/>
            <a:chExt cx="11035191" cy="3034960"/>
          </a:xfrm>
        </p:grpSpPr>
        <p:grpSp>
          <p:nvGrpSpPr>
            <p:cNvPr id="8" name="组合 7"/>
            <p:cNvGrpSpPr/>
            <p:nvPr/>
          </p:nvGrpSpPr>
          <p:grpSpPr>
            <a:xfrm>
              <a:off x="606896" y="3734315"/>
              <a:ext cx="145018" cy="2917208"/>
              <a:chOff x="606896" y="3734315"/>
              <a:chExt cx="145018" cy="2917208"/>
            </a:xfrm>
          </p:grpSpPr>
          <p:sp>
            <p:nvSpPr>
              <p:cNvPr id="7" name="等腰三角形 6"/>
              <p:cNvSpPr/>
              <p:nvPr/>
            </p:nvSpPr>
            <p:spPr>
              <a:xfrm>
                <a:off x="606896" y="3734315"/>
                <a:ext cx="45719" cy="2917208"/>
              </a:xfrm>
              <a:prstGeom prst="triangle">
                <a:avLst/>
              </a:pr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1" name="等腰三角形 190"/>
              <p:cNvSpPr/>
              <p:nvPr/>
            </p:nvSpPr>
            <p:spPr>
              <a:xfrm>
                <a:off x="706195" y="3734315"/>
                <a:ext cx="45719" cy="2917208"/>
              </a:xfrm>
              <a:prstGeom prst="triangle">
                <a:avLst/>
              </a:pr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2" name="组合 191"/>
            <p:cNvGrpSpPr/>
            <p:nvPr/>
          </p:nvGrpSpPr>
          <p:grpSpPr>
            <a:xfrm>
              <a:off x="11226974" y="3734315"/>
              <a:ext cx="145018" cy="2917208"/>
              <a:chOff x="606896" y="3734315"/>
              <a:chExt cx="145018" cy="2917208"/>
            </a:xfrm>
          </p:grpSpPr>
          <p:sp>
            <p:nvSpPr>
              <p:cNvPr id="193" name="等腰三角形 192"/>
              <p:cNvSpPr/>
              <p:nvPr/>
            </p:nvSpPr>
            <p:spPr>
              <a:xfrm>
                <a:off x="606896" y="3734315"/>
                <a:ext cx="45719" cy="2917208"/>
              </a:xfrm>
              <a:prstGeom prst="triangle">
                <a:avLst/>
              </a:pr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等腰三角形 193"/>
              <p:cNvSpPr/>
              <p:nvPr/>
            </p:nvSpPr>
            <p:spPr>
              <a:xfrm>
                <a:off x="706195" y="3734315"/>
                <a:ext cx="45719" cy="2917208"/>
              </a:xfrm>
              <a:prstGeom prst="triangle">
                <a:avLst/>
              </a:pr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矩形 8"/>
            <p:cNvSpPr/>
            <p:nvPr/>
          </p:nvSpPr>
          <p:spPr>
            <a:xfrm flipV="1">
              <a:off x="615007" y="6498341"/>
              <a:ext cx="10750348" cy="45719"/>
            </a:xfrm>
            <a:prstGeom prst="rect">
              <a:avLst/>
            </a:prstGeom>
            <a:solidFill>
              <a:srgbClr val="E1B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6" name="矩形 195"/>
            <p:cNvSpPr/>
            <p:nvPr/>
          </p:nvSpPr>
          <p:spPr>
            <a:xfrm flipV="1">
              <a:off x="615007" y="6616209"/>
              <a:ext cx="10750348" cy="45719"/>
            </a:xfrm>
            <a:prstGeom prst="rect">
              <a:avLst/>
            </a:prstGeom>
            <a:solidFill>
              <a:srgbClr val="E1B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5" name="组合 204"/>
            <p:cNvGrpSpPr/>
            <p:nvPr/>
          </p:nvGrpSpPr>
          <p:grpSpPr>
            <a:xfrm>
              <a:off x="11081191" y="6351204"/>
              <a:ext cx="419594" cy="418071"/>
              <a:chOff x="11139432" y="6389804"/>
              <a:chExt cx="350818" cy="349543"/>
            </a:xfrm>
          </p:grpSpPr>
          <p:sp>
            <p:nvSpPr>
              <p:cNvPr id="206" name="矩形 205"/>
              <p:cNvSpPr/>
              <p:nvPr/>
            </p:nvSpPr>
            <p:spPr>
              <a:xfrm>
                <a:off x="11139433" y="6389804"/>
                <a:ext cx="112981" cy="112981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7" name="矩形 206"/>
              <p:cNvSpPr/>
              <p:nvPr/>
            </p:nvSpPr>
            <p:spPr>
              <a:xfrm>
                <a:off x="11139432" y="6626366"/>
                <a:ext cx="112981" cy="112981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矩形 208"/>
              <p:cNvSpPr/>
              <p:nvPr/>
            </p:nvSpPr>
            <p:spPr>
              <a:xfrm>
                <a:off x="11377883" y="6389804"/>
                <a:ext cx="112367" cy="112367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7" name="组合 216"/>
            <p:cNvGrpSpPr/>
            <p:nvPr/>
          </p:nvGrpSpPr>
          <p:grpSpPr>
            <a:xfrm flipH="1">
              <a:off x="465594" y="6335024"/>
              <a:ext cx="419594" cy="418071"/>
              <a:chOff x="11139432" y="6389804"/>
              <a:chExt cx="350818" cy="349543"/>
            </a:xfrm>
          </p:grpSpPr>
          <p:sp>
            <p:nvSpPr>
              <p:cNvPr id="218" name="矩形 217"/>
              <p:cNvSpPr/>
              <p:nvPr/>
            </p:nvSpPr>
            <p:spPr>
              <a:xfrm>
                <a:off x="11139433" y="6389804"/>
                <a:ext cx="112981" cy="112981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9" name="矩形 218"/>
              <p:cNvSpPr/>
              <p:nvPr/>
            </p:nvSpPr>
            <p:spPr>
              <a:xfrm>
                <a:off x="11139432" y="6626366"/>
                <a:ext cx="112981" cy="112981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矩形 219"/>
              <p:cNvSpPr/>
              <p:nvPr/>
            </p:nvSpPr>
            <p:spPr>
              <a:xfrm>
                <a:off x="11377883" y="6389804"/>
                <a:ext cx="112367" cy="112367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22" name="矩形 4"/>
          <p:cNvSpPr>
            <a:spLocks noChangeArrowheads="1"/>
          </p:cNvSpPr>
          <p:nvPr/>
        </p:nvSpPr>
        <p:spPr bwMode="auto">
          <a:xfrm>
            <a:off x="1626013" y="4550099"/>
            <a:ext cx="9065713" cy="73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043" tIns="58522" rIns="117043" bIns="5852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E8D9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南宫体简" panose="02010609000101010101" pitchFamily="2" charset="-122"/>
                <a:ea typeface="汉仪南宫体简" panose="02010609000101010101" pitchFamily="2" charset="-122"/>
                <a:sym typeface="华文细黑" panose="02010600040101010101" pitchFamily="2" charset="-122"/>
              </a:rPr>
              <a:t>婚礼合影展示</a:t>
            </a:r>
            <a:r>
              <a:rPr lang="en-US" altLang="zh-CN" sz="4000" b="1" dirty="0">
                <a:solidFill>
                  <a:srgbClr val="E8D9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南宫体简" panose="02010609000101010101" pitchFamily="2" charset="-122"/>
                <a:ea typeface="汉仪南宫体简" panose="02010609000101010101" pitchFamily="2" charset="-122"/>
                <a:sym typeface="华文细黑" panose="02010600040101010101" pitchFamily="2" charset="-122"/>
              </a:rPr>
              <a:t>/</a:t>
            </a:r>
            <a:r>
              <a:rPr lang="zh-CN" altLang="en-US" sz="4000" b="1" dirty="0">
                <a:solidFill>
                  <a:srgbClr val="E8D9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南宫体简" panose="02010609000101010101" pitchFamily="2" charset="-122"/>
                <a:ea typeface="汉仪南宫体简" panose="02010609000101010101" pitchFamily="2" charset="-122"/>
                <a:sym typeface="华文细黑" panose="02010600040101010101" pitchFamily="2" charset="-122"/>
              </a:rPr>
              <a:t>恋爱纪念</a:t>
            </a:r>
            <a:r>
              <a:rPr lang="en-US" altLang="zh-CN" sz="4000" b="1" dirty="0">
                <a:solidFill>
                  <a:srgbClr val="E8D9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南宫体简" panose="02010609000101010101" pitchFamily="2" charset="-122"/>
                <a:ea typeface="汉仪南宫体简" panose="02010609000101010101" pitchFamily="2" charset="-122"/>
                <a:sym typeface="华文细黑" panose="02010600040101010101" pitchFamily="2" charset="-122"/>
              </a:rPr>
              <a:t>/</a:t>
            </a:r>
            <a:r>
              <a:rPr lang="zh-CN" altLang="en-US" sz="4000" b="1" dirty="0">
                <a:solidFill>
                  <a:srgbClr val="E8D9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南宫体简" panose="02010609000101010101" pitchFamily="2" charset="-122"/>
                <a:ea typeface="汉仪南宫体简" panose="02010609000101010101" pitchFamily="2" charset="-122"/>
                <a:sym typeface="华文细黑" panose="02010600040101010101" pitchFamily="2" charset="-122"/>
              </a:rPr>
              <a:t>告白</a:t>
            </a:r>
            <a:r>
              <a:rPr lang="en-US" altLang="zh-CN" sz="4000" b="1" dirty="0">
                <a:solidFill>
                  <a:srgbClr val="E8D9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南宫体简" panose="02010609000101010101" pitchFamily="2" charset="-122"/>
                <a:ea typeface="汉仪南宫体简" panose="02010609000101010101" pitchFamily="2" charset="-122"/>
                <a:sym typeface="华文细黑" panose="02010600040101010101" pitchFamily="2" charset="-122"/>
              </a:rPr>
              <a:t>PPT</a:t>
            </a:r>
            <a:r>
              <a:rPr lang="zh-CN" altLang="en-US" sz="4000" b="1" dirty="0">
                <a:solidFill>
                  <a:srgbClr val="E8D9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南宫体简" panose="02010609000101010101" pitchFamily="2" charset="-122"/>
                <a:ea typeface="汉仪南宫体简" panose="02010609000101010101" pitchFamily="2" charset="-122"/>
                <a:sym typeface="华文细黑" panose="02010600040101010101" pitchFamily="2" charset="-122"/>
              </a:rPr>
              <a:t>模版</a:t>
            </a:r>
          </a:p>
        </p:txBody>
      </p:sp>
      <p:sp>
        <p:nvSpPr>
          <p:cNvPr id="223" name="矩形 222"/>
          <p:cNvSpPr/>
          <p:nvPr/>
        </p:nvSpPr>
        <p:spPr>
          <a:xfrm>
            <a:off x="4171544" y="5471386"/>
            <a:ext cx="3933207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>
                <a:solidFill>
                  <a:srgbClr val="E8D9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南宫体简" panose="02010609000101010101" pitchFamily="2" charset="-122"/>
                <a:ea typeface="汉仪南宫体简" panose="02010609000101010101" pitchFamily="2" charset="-122"/>
              </a:rPr>
              <a:t>原创：</a:t>
            </a:r>
            <a:r>
              <a:rPr lang="en-US" altLang="zh-CN" sz="2400" b="1">
                <a:solidFill>
                  <a:srgbClr val="E8D9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南宫体简" panose="02010609000101010101" pitchFamily="2" charset="-122"/>
                <a:ea typeface="汉仪南宫体简" panose="02010609000101010101" pitchFamily="2" charset="-122"/>
              </a:rPr>
              <a:t>xiazaii</a:t>
            </a:r>
            <a:endParaRPr lang="zh-CN" altLang="en-US" sz="2400" b="1" dirty="0">
              <a:solidFill>
                <a:srgbClr val="E8D9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南宫体简" panose="02010609000101010101" pitchFamily="2" charset="-122"/>
              <a:ea typeface="汉仪南宫体简" panose="02010609000101010101" pitchFamily="2" charset="-122"/>
            </a:endParaRPr>
          </a:p>
        </p:txBody>
      </p:sp>
      <p:grpSp>
        <p:nvGrpSpPr>
          <p:cNvPr id="255" name="组合 254"/>
          <p:cNvGrpSpPr/>
          <p:nvPr/>
        </p:nvGrpSpPr>
        <p:grpSpPr>
          <a:xfrm rot="1062498">
            <a:off x="9693553" y="1909862"/>
            <a:ext cx="451874" cy="421556"/>
            <a:chOff x="3092886" y="2810011"/>
            <a:chExt cx="1572058" cy="1466583"/>
          </a:xfrm>
        </p:grpSpPr>
        <p:sp>
          <p:nvSpPr>
            <p:cNvPr id="250" name="任意多边形: 形状 249"/>
            <p:cNvSpPr/>
            <p:nvPr/>
          </p:nvSpPr>
          <p:spPr>
            <a:xfrm>
              <a:off x="3092886" y="2842630"/>
              <a:ext cx="491168" cy="1266852"/>
            </a:xfrm>
            <a:custGeom>
              <a:avLst/>
              <a:gdLst>
                <a:gd name="connsiteX0" fmla="*/ 358639 w 491169"/>
                <a:gd name="connsiteY0" fmla="*/ 49 h 1266853"/>
                <a:gd name="connsiteX1" fmla="*/ 459280 w 491169"/>
                <a:gd name="connsiteY1" fmla="*/ 17746 h 1266853"/>
                <a:gd name="connsiteX2" fmla="*/ 491169 w 491169"/>
                <a:gd name="connsiteY2" fmla="*/ 31361 h 1266853"/>
                <a:gd name="connsiteX3" fmla="*/ 491169 w 491169"/>
                <a:gd name="connsiteY3" fmla="*/ 1266853 h 1266853"/>
                <a:gd name="connsiteX4" fmla="*/ 394916 w 491169"/>
                <a:gd name="connsiteY4" fmla="*/ 1174669 h 1266853"/>
                <a:gd name="connsiteX5" fmla="*/ 358639 w 491169"/>
                <a:gd name="connsiteY5" fmla="*/ 49 h 126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1169" h="1266853">
                  <a:moveTo>
                    <a:pt x="358639" y="49"/>
                  </a:moveTo>
                  <a:cubicBezTo>
                    <a:pt x="392007" y="630"/>
                    <a:pt x="425852" y="6407"/>
                    <a:pt x="459280" y="17746"/>
                  </a:cubicBezTo>
                  <a:lnTo>
                    <a:pt x="491169" y="31361"/>
                  </a:lnTo>
                  <a:lnTo>
                    <a:pt x="491169" y="1266853"/>
                  </a:lnTo>
                  <a:lnTo>
                    <a:pt x="394916" y="1174669"/>
                  </a:lnTo>
                  <a:cubicBezTo>
                    <a:pt x="-260956" y="508043"/>
                    <a:pt x="24963" y="-5758"/>
                    <a:pt x="358639" y="49"/>
                  </a:cubicBezTo>
                  <a:close/>
                </a:path>
              </a:pathLst>
            </a:custGeom>
            <a:solidFill>
              <a:srgbClr val="E1B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9" name="任意多边形: 形状 248"/>
            <p:cNvSpPr/>
            <p:nvPr/>
          </p:nvSpPr>
          <p:spPr>
            <a:xfrm>
              <a:off x="4220353" y="2810011"/>
              <a:ext cx="444591" cy="1222245"/>
            </a:xfrm>
            <a:custGeom>
              <a:avLst/>
              <a:gdLst>
                <a:gd name="connsiteX0" fmla="*/ 85953 w 444591"/>
                <a:gd name="connsiteY0" fmla="*/ 49 h 1222245"/>
                <a:gd name="connsiteX1" fmla="*/ 49675 w 444591"/>
                <a:gd name="connsiteY1" fmla="*/ 1174669 h 1222245"/>
                <a:gd name="connsiteX2" fmla="*/ 0 w 444591"/>
                <a:gd name="connsiteY2" fmla="*/ 1222245 h 1222245"/>
                <a:gd name="connsiteX3" fmla="*/ 0 w 444591"/>
                <a:gd name="connsiteY3" fmla="*/ 13987 h 1222245"/>
                <a:gd name="connsiteX4" fmla="*/ 35655 w 444591"/>
                <a:gd name="connsiteY4" fmla="*/ 4863 h 1222245"/>
                <a:gd name="connsiteX5" fmla="*/ 85953 w 444591"/>
                <a:gd name="connsiteY5" fmla="*/ 49 h 122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4591" h="1222245">
                  <a:moveTo>
                    <a:pt x="85953" y="49"/>
                  </a:moveTo>
                  <a:cubicBezTo>
                    <a:pt x="419629" y="-5758"/>
                    <a:pt x="705547" y="508043"/>
                    <a:pt x="49675" y="1174669"/>
                  </a:cubicBezTo>
                  <a:lnTo>
                    <a:pt x="0" y="1222245"/>
                  </a:lnTo>
                  <a:lnTo>
                    <a:pt x="0" y="13987"/>
                  </a:lnTo>
                  <a:lnTo>
                    <a:pt x="35655" y="4863"/>
                  </a:lnTo>
                  <a:cubicBezTo>
                    <a:pt x="52466" y="1929"/>
                    <a:pt x="69269" y="340"/>
                    <a:pt x="85953" y="49"/>
                  </a:cubicBezTo>
                  <a:close/>
                </a:path>
              </a:pathLst>
            </a:custGeom>
            <a:solidFill>
              <a:srgbClr val="E1B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8" name="任意多边形: 形状 247"/>
            <p:cNvSpPr/>
            <p:nvPr/>
          </p:nvSpPr>
          <p:spPr>
            <a:xfrm>
              <a:off x="3681708" y="2828151"/>
              <a:ext cx="465990" cy="1448443"/>
            </a:xfrm>
            <a:custGeom>
              <a:avLst/>
              <a:gdLst>
                <a:gd name="connsiteX0" fmla="*/ 465990 w 465990"/>
                <a:gd name="connsiteY0" fmla="*/ 0 h 1448443"/>
                <a:gd name="connsiteX1" fmla="*/ 465990 w 465990"/>
                <a:gd name="connsiteY1" fmla="*/ 1240373 h 1448443"/>
                <a:gd name="connsiteX2" fmla="*/ 465881 w 465990"/>
                <a:gd name="connsiteY2" fmla="*/ 1240477 h 1448443"/>
                <a:gd name="connsiteX3" fmla="*/ 209706 w 465990"/>
                <a:gd name="connsiteY3" fmla="*/ 1448443 h 1448443"/>
                <a:gd name="connsiteX4" fmla="*/ 73885 w 465990"/>
                <a:gd name="connsiteY4" fmla="*/ 1343589 h 1448443"/>
                <a:gd name="connsiteX5" fmla="*/ 0 w 465990"/>
                <a:gd name="connsiteY5" fmla="*/ 1280288 h 1448443"/>
                <a:gd name="connsiteX6" fmla="*/ 0 w 465990"/>
                <a:gd name="connsiteY6" fmla="*/ 27074 h 1448443"/>
                <a:gd name="connsiteX7" fmla="*/ 10483 w 465990"/>
                <a:gd name="connsiteY7" fmla="*/ 33535 h 1448443"/>
                <a:gd name="connsiteX8" fmla="*/ 209706 w 465990"/>
                <a:gd name="connsiteY8" fmla="*/ 321688 h 1448443"/>
                <a:gd name="connsiteX9" fmla="*/ 457353 w 465990"/>
                <a:gd name="connsiteY9" fmla="*/ 3688 h 1448443"/>
                <a:gd name="connsiteX10" fmla="*/ 465990 w 465990"/>
                <a:gd name="connsiteY10" fmla="*/ 0 h 144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5990" h="1448443">
                  <a:moveTo>
                    <a:pt x="465990" y="0"/>
                  </a:moveTo>
                  <a:lnTo>
                    <a:pt x="465990" y="1240373"/>
                  </a:lnTo>
                  <a:lnTo>
                    <a:pt x="465881" y="1240477"/>
                  </a:lnTo>
                  <a:cubicBezTo>
                    <a:pt x="390652" y="1308577"/>
                    <a:pt x="305559" y="1378021"/>
                    <a:pt x="209706" y="1448443"/>
                  </a:cubicBezTo>
                  <a:cubicBezTo>
                    <a:pt x="161780" y="1413232"/>
                    <a:pt x="116544" y="1378265"/>
                    <a:pt x="73885" y="1343589"/>
                  </a:cubicBezTo>
                  <a:lnTo>
                    <a:pt x="0" y="1280288"/>
                  </a:lnTo>
                  <a:lnTo>
                    <a:pt x="0" y="27074"/>
                  </a:lnTo>
                  <a:lnTo>
                    <a:pt x="10483" y="33535"/>
                  </a:lnTo>
                  <a:cubicBezTo>
                    <a:pt x="89738" y="90615"/>
                    <a:pt x="160802" y="184756"/>
                    <a:pt x="209706" y="321688"/>
                  </a:cubicBezTo>
                  <a:cubicBezTo>
                    <a:pt x="268391" y="157370"/>
                    <a:pt x="358987" y="54671"/>
                    <a:pt x="457353" y="3688"/>
                  </a:cubicBezTo>
                  <a:lnTo>
                    <a:pt x="465990" y="0"/>
                  </a:lnTo>
                  <a:close/>
                </a:path>
              </a:pathLst>
            </a:custGeom>
            <a:solidFill>
              <a:srgbClr val="E1B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6" name="组合 255"/>
          <p:cNvGrpSpPr/>
          <p:nvPr/>
        </p:nvGrpSpPr>
        <p:grpSpPr>
          <a:xfrm rot="19865125">
            <a:off x="2201000" y="1944243"/>
            <a:ext cx="451874" cy="421556"/>
            <a:chOff x="3092886" y="2810011"/>
            <a:chExt cx="1572058" cy="1466583"/>
          </a:xfrm>
        </p:grpSpPr>
        <p:sp>
          <p:nvSpPr>
            <p:cNvPr id="257" name="任意多边形: 形状 256"/>
            <p:cNvSpPr/>
            <p:nvPr/>
          </p:nvSpPr>
          <p:spPr>
            <a:xfrm>
              <a:off x="3092886" y="2842630"/>
              <a:ext cx="491168" cy="1266852"/>
            </a:xfrm>
            <a:custGeom>
              <a:avLst/>
              <a:gdLst>
                <a:gd name="connsiteX0" fmla="*/ 358639 w 491169"/>
                <a:gd name="connsiteY0" fmla="*/ 49 h 1266853"/>
                <a:gd name="connsiteX1" fmla="*/ 459280 w 491169"/>
                <a:gd name="connsiteY1" fmla="*/ 17746 h 1266853"/>
                <a:gd name="connsiteX2" fmla="*/ 491169 w 491169"/>
                <a:gd name="connsiteY2" fmla="*/ 31361 h 1266853"/>
                <a:gd name="connsiteX3" fmla="*/ 491169 w 491169"/>
                <a:gd name="connsiteY3" fmla="*/ 1266853 h 1266853"/>
                <a:gd name="connsiteX4" fmla="*/ 394916 w 491169"/>
                <a:gd name="connsiteY4" fmla="*/ 1174669 h 1266853"/>
                <a:gd name="connsiteX5" fmla="*/ 358639 w 491169"/>
                <a:gd name="connsiteY5" fmla="*/ 49 h 126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1169" h="1266853">
                  <a:moveTo>
                    <a:pt x="358639" y="49"/>
                  </a:moveTo>
                  <a:cubicBezTo>
                    <a:pt x="392007" y="630"/>
                    <a:pt x="425852" y="6407"/>
                    <a:pt x="459280" y="17746"/>
                  </a:cubicBezTo>
                  <a:lnTo>
                    <a:pt x="491169" y="31361"/>
                  </a:lnTo>
                  <a:lnTo>
                    <a:pt x="491169" y="1266853"/>
                  </a:lnTo>
                  <a:lnTo>
                    <a:pt x="394916" y="1174669"/>
                  </a:lnTo>
                  <a:cubicBezTo>
                    <a:pt x="-260956" y="508043"/>
                    <a:pt x="24963" y="-5758"/>
                    <a:pt x="358639" y="49"/>
                  </a:cubicBezTo>
                  <a:close/>
                </a:path>
              </a:pathLst>
            </a:custGeom>
            <a:solidFill>
              <a:srgbClr val="E1B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8" name="任意多边形: 形状 257"/>
            <p:cNvSpPr/>
            <p:nvPr/>
          </p:nvSpPr>
          <p:spPr>
            <a:xfrm>
              <a:off x="4220353" y="2810011"/>
              <a:ext cx="444591" cy="1222245"/>
            </a:xfrm>
            <a:custGeom>
              <a:avLst/>
              <a:gdLst>
                <a:gd name="connsiteX0" fmla="*/ 85953 w 444591"/>
                <a:gd name="connsiteY0" fmla="*/ 49 h 1222245"/>
                <a:gd name="connsiteX1" fmla="*/ 49675 w 444591"/>
                <a:gd name="connsiteY1" fmla="*/ 1174669 h 1222245"/>
                <a:gd name="connsiteX2" fmla="*/ 0 w 444591"/>
                <a:gd name="connsiteY2" fmla="*/ 1222245 h 1222245"/>
                <a:gd name="connsiteX3" fmla="*/ 0 w 444591"/>
                <a:gd name="connsiteY3" fmla="*/ 13987 h 1222245"/>
                <a:gd name="connsiteX4" fmla="*/ 35655 w 444591"/>
                <a:gd name="connsiteY4" fmla="*/ 4863 h 1222245"/>
                <a:gd name="connsiteX5" fmla="*/ 85953 w 444591"/>
                <a:gd name="connsiteY5" fmla="*/ 49 h 122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4591" h="1222245">
                  <a:moveTo>
                    <a:pt x="85953" y="49"/>
                  </a:moveTo>
                  <a:cubicBezTo>
                    <a:pt x="419629" y="-5758"/>
                    <a:pt x="705547" y="508043"/>
                    <a:pt x="49675" y="1174669"/>
                  </a:cubicBezTo>
                  <a:lnTo>
                    <a:pt x="0" y="1222245"/>
                  </a:lnTo>
                  <a:lnTo>
                    <a:pt x="0" y="13987"/>
                  </a:lnTo>
                  <a:lnTo>
                    <a:pt x="35655" y="4863"/>
                  </a:lnTo>
                  <a:cubicBezTo>
                    <a:pt x="52466" y="1929"/>
                    <a:pt x="69269" y="340"/>
                    <a:pt x="85953" y="49"/>
                  </a:cubicBezTo>
                  <a:close/>
                </a:path>
              </a:pathLst>
            </a:custGeom>
            <a:solidFill>
              <a:srgbClr val="E1B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9" name="任意多边形: 形状 258"/>
            <p:cNvSpPr/>
            <p:nvPr/>
          </p:nvSpPr>
          <p:spPr>
            <a:xfrm>
              <a:off x="3681708" y="2828151"/>
              <a:ext cx="465990" cy="1448443"/>
            </a:xfrm>
            <a:custGeom>
              <a:avLst/>
              <a:gdLst>
                <a:gd name="connsiteX0" fmla="*/ 465990 w 465990"/>
                <a:gd name="connsiteY0" fmla="*/ 0 h 1448443"/>
                <a:gd name="connsiteX1" fmla="*/ 465990 w 465990"/>
                <a:gd name="connsiteY1" fmla="*/ 1240373 h 1448443"/>
                <a:gd name="connsiteX2" fmla="*/ 465881 w 465990"/>
                <a:gd name="connsiteY2" fmla="*/ 1240477 h 1448443"/>
                <a:gd name="connsiteX3" fmla="*/ 209706 w 465990"/>
                <a:gd name="connsiteY3" fmla="*/ 1448443 h 1448443"/>
                <a:gd name="connsiteX4" fmla="*/ 73885 w 465990"/>
                <a:gd name="connsiteY4" fmla="*/ 1343589 h 1448443"/>
                <a:gd name="connsiteX5" fmla="*/ 0 w 465990"/>
                <a:gd name="connsiteY5" fmla="*/ 1280288 h 1448443"/>
                <a:gd name="connsiteX6" fmla="*/ 0 w 465990"/>
                <a:gd name="connsiteY6" fmla="*/ 27074 h 1448443"/>
                <a:gd name="connsiteX7" fmla="*/ 10483 w 465990"/>
                <a:gd name="connsiteY7" fmla="*/ 33535 h 1448443"/>
                <a:gd name="connsiteX8" fmla="*/ 209706 w 465990"/>
                <a:gd name="connsiteY8" fmla="*/ 321688 h 1448443"/>
                <a:gd name="connsiteX9" fmla="*/ 457353 w 465990"/>
                <a:gd name="connsiteY9" fmla="*/ 3688 h 1448443"/>
                <a:gd name="connsiteX10" fmla="*/ 465990 w 465990"/>
                <a:gd name="connsiteY10" fmla="*/ 0 h 144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5990" h="1448443">
                  <a:moveTo>
                    <a:pt x="465990" y="0"/>
                  </a:moveTo>
                  <a:lnTo>
                    <a:pt x="465990" y="1240373"/>
                  </a:lnTo>
                  <a:lnTo>
                    <a:pt x="465881" y="1240477"/>
                  </a:lnTo>
                  <a:cubicBezTo>
                    <a:pt x="390652" y="1308577"/>
                    <a:pt x="305559" y="1378021"/>
                    <a:pt x="209706" y="1448443"/>
                  </a:cubicBezTo>
                  <a:cubicBezTo>
                    <a:pt x="161780" y="1413232"/>
                    <a:pt x="116544" y="1378265"/>
                    <a:pt x="73885" y="1343589"/>
                  </a:cubicBezTo>
                  <a:lnTo>
                    <a:pt x="0" y="1280288"/>
                  </a:lnTo>
                  <a:lnTo>
                    <a:pt x="0" y="27074"/>
                  </a:lnTo>
                  <a:lnTo>
                    <a:pt x="10483" y="33535"/>
                  </a:lnTo>
                  <a:cubicBezTo>
                    <a:pt x="89738" y="90615"/>
                    <a:pt x="160802" y="184756"/>
                    <a:pt x="209706" y="321688"/>
                  </a:cubicBezTo>
                  <a:cubicBezTo>
                    <a:pt x="268391" y="157370"/>
                    <a:pt x="358987" y="54671"/>
                    <a:pt x="457353" y="3688"/>
                  </a:cubicBezTo>
                  <a:lnTo>
                    <a:pt x="465990" y="0"/>
                  </a:lnTo>
                  <a:close/>
                </a:path>
              </a:pathLst>
            </a:custGeom>
            <a:solidFill>
              <a:srgbClr val="E1B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0" name="矩形 259"/>
          <p:cNvSpPr/>
          <p:nvPr/>
        </p:nvSpPr>
        <p:spPr>
          <a:xfrm>
            <a:off x="3743914" y="3567534"/>
            <a:ext cx="49539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dirty="0">
                <a:solidFill>
                  <a:srgbClr val="E8D9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南宫体简" panose="02010609000101010101" pitchFamily="2" charset="-122"/>
                <a:ea typeface="汉仪南宫体简" panose="02010609000101010101" pitchFamily="2" charset="-122"/>
              </a:rPr>
              <a:t>复古民国范儿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2"/>
          <p:cNvSpPr/>
          <p:nvPr/>
        </p:nvSpPr>
        <p:spPr>
          <a:xfrm>
            <a:off x="176463" y="196338"/>
            <a:ext cx="11790948" cy="6510690"/>
          </a:xfrm>
          <a:custGeom>
            <a:avLst/>
            <a:gdLst>
              <a:gd name="connsiteX0" fmla="*/ 0 w 10480430"/>
              <a:gd name="connsiteY0" fmla="*/ 0 h 5982287"/>
              <a:gd name="connsiteX1" fmla="*/ 10480430 w 10480430"/>
              <a:gd name="connsiteY1" fmla="*/ 0 h 5982287"/>
              <a:gd name="connsiteX2" fmla="*/ 10480430 w 10480430"/>
              <a:gd name="connsiteY2" fmla="*/ 5982287 h 5982287"/>
              <a:gd name="connsiteX3" fmla="*/ 0 w 10480430"/>
              <a:gd name="connsiteY3" fmla="*/ 5982287 h 5982287"/>
              <a:gd name="connsiteX4" fmla="*/ 0 w 10480430"/>
              <a:gd name="connsiteY4" fmla="*/ 0 h 5982287"/>
              <a:gd name="connsiteX0-1" fmla="*/ 0 w 10480430"/>
              <a:gd name="connsiteY0-2" fmla="*/ 0 h 5982287"/>
              <a:gd name="connsiteX1-3" fmla="*/ 10480430 w 10480430"/>
              <a:gd name="connsiteY1-4" fmla="*/ 0 h 5982287"/>
              <a:gd name="connsiteX2-5" fmla="*/ 10480430 w 10480430"/>
              <a:gd name="connsiteY2-6" fmla="*/ 5982287 h 5982287"/>
              <a:gd name="connsiteX3-7" fmla="*/ 0 w 10480430"/>
              <a:gd name="connsiteY3-8" fmla="*/ 5982287 h 5982287"/>
              <a:gd name="connsiteX4-9" fmla="*/ 0 w 10480430"/>
              <a:gd name="connsiteY4-10" fmla="*/ 0 h 5982287"/>
              <a:gd name="connsiteX0-11" fmla="*/ 0 w 10480430"/>
              <a:gd name="connsiteY0-12" fmla="*/ 431743 h 6414030"/>
              <a:gd name="connsiteX1-13" fmla="*/ 5256257 w 10480430"/>
              <a:gd name="connsiteY1-14" fmla="*/ 444596 h 6414030"/>
              <a:gd name="connsiteX2-15" fmla="*/ 10480430 w 10480430"/>
              <a:gd name="connsiteY2-16" fmla="*/ 431743 h 6414030"/>
              <a:gd name="connsiteX3-17" fmla="*/ 10480430 w 10480430"/>
              <a:gd name="connsiteY3-18" fmla="*/ 6414030 h 6414030"/>
              <a:gd name="connsiteX4-19" fmla="*/ 0 w 10480430"/>
              <a:gd name="connsiteY4-20" fmla="*/ 6414030 h 6414030"/>
              <a:gd name="connsiteX5" fmla="*/ 0 w 10480430"/>
              <a:gd name="connsiteY5" fmla="*/ 431743 h 6414030"/>
              <a:gd name="connsiteX0-21" fmla="*/ 0 w 10480430"/>
              <a:gd name="connsiteY0-22" fmla="*/ 431743 h 6414030"/>
              <a:gd name="connsiteX1-23" fmla="*/ 5256257 w 10480430"/>
              <a:gd name="connsiteY1-24" fmla="*/ 444596 h 6414030"/>
              <a:gd name="connsiteX2-25" fmla="*/ 10480430 w 10480430"/>
              <a:gd name="connsiteY2-26" fmla="*/ 431743 h 6414030"/>
              <a:gd name="connsiteX3-27" fmla="*/ 10480430 w 10480430"/>
              <a:gd name="connsiteY3-28" fmla="*/ 6414030 h 6414030"/>
              <a:gd name="connsiteX4-29" fmla="*/ 0 w 10480430"/>
              <a:gd name="connsiteY4-30" fmla="*/ 6414030 h 6414030"/>
              <a:gd name="connsiteX5-31" fmla="*/ 0 w 10480430"/>
              <a:gd name="connsiteY5-32" fmla="*/ 431743 h 6414030"/>
              <a:gd name="connsiteX0-33" fmla="*/ 0 w 10480430"/>
              <a:gd name="connsiteY0-34" fmla="*/ 431743 h 6414030"/>
              <a:gd name="connsiteX1-35" fmla="*/ 5256257 w 10480430"/>
              <a:gd name="connsiteY1-36" fmla="*/ 444596 h 6414030"/>
              <a:gd name="connsiteX2-37" fmla="*/ 10480430 w 10480430"/>
              <a:gd name="connsiteY2-38" fmla="*/ 431743 h 6414030"/>
              <a:gd name="connsiteX3-39" fmla="*/ 10480430 w 10480430"/>
              <a:gd name="connsiteY3-40" fmla="*/ 6414030 h 6414030"/>
              <a:gd name="connsiteX4-41" fmla="*/ 0 w 10480430"/>
              <a:gd name="connsiteY4-42" fmla="*/ 6414030 h 6414030"/>
              <a:gd name="connsiteX5-43" fmla="*/ 0 w 10480430"/>
              <a:gd name="connsiteY5-44" fmla="*/ 431743 h 6414030"/>
              <a:gd name="connsiteX0-45" fmla="*/ 0 w 10480430"/>
              <a:gd name="connsiteY0-46" fmla="*/ 502361 h 6484648"/>
              <a:gd name="connsiteX1-47" fmla="*/ 5256257 w 10480430"/>
              <a:gd name="connsiteY1-48" fmla="*/ 515214 h 6484648"/>
              <a:gd name="connsiteX2-49" fmla="*/ 10480430 w 10480430"/>
              <a:gd name="connsiteY2-50" fmla="*/ 502361 h 6484648"/>
              <a:gd name="connsiteX3-51" fmla="*/ 10480430 w 10480430"/>
              <a:gd name="connsiteY3-52" fmla="*/ 6484648 h 6484648"/>
              <a:gd name="connsiteX4-53" fmla="*/ 0 w 10480430"/>
              <a:gd name="connsiteY4-54" fmla="*/ 6484648 h 6484648"/>
              <a:gd name="connsiteX5-55" fmla="*/ 0 w 10480430"/>
              <a:gd name="connsiteY5-56" fmla="*/ 502361 h 6484648"/>
              <a:gd name="connsiteX0-57" fmla="*/ 0 w 10480430"/>
              <a:gd name="connsiteY0-58" fmla="*/ 40115 h 6022402"/>
              <a:gd name="connsiteX1-59" fmla="*/ 5256257 w 10480430"/>
              <a:gd name="connsiteY1-60" fmla="*/ 52968 h 6022402"/>
              <a:gd name="connsiteX2-61" fmla="*/ 10480430 w 10480430"/>
              <a:gd name="connsiteY2-62" fmla="*/ 40115 h 6022402"/>
              <a:gd name="connsiteX3-63" fmla="*/ 10480430 w 10480430"/>
              <a:gd name="connsiteY3-64" fmla="*/ 6022402 h 6022402"/>
              <a:gd name="connsiteX4-65" fmla="*/ 0 w 10480430"/>
              <a:gd name="connsiteY4-66" fmla="*/ 6022402 h 6022402"/>
              <a:gd name="connsiteX5-67" fmla="*/ 0 w 10480430"/>
              <a:gd name="connsiteY5-68" fmla="*/ 40115 h 6022402"/>
              <a:gd name="connsiteX0-69" fmla="*/ 0 w 10480430"/>
              <a:gd name="connsiteY0-70" fmla="*/ 46862 h 6029149"/>
              <a:gd name="connsiteX1-71" fmla="*/ 5256257 w 10480430"/>
              <a:gd name="connsiteY1-72" fmla="*/ 59715 h 6029149"/>
              <a:gd name="connsiteX2-73" fmla="*/ 10480430 w 10480430"/>
              <a:gd name="connsiteY2-74" fmla="*/ 46862 h 6029149"/>
              <a:gd name="connsiteX3-75" fmla="*/ 10480430 w 10480430"/>
              <a:gd name="connsiteY3-76" fmla="*/ 6029149 h 6029149"/>
              <a:gd name="connsiteX4-77" fmla="*/ 0 w 10480430"/>
              <a:gd name="connsiteY4-78" fmla="*/ 6029149 h 6029149"/>
              <a:gd name="connsiteX5-79" fmla="*/ 0 w 10480430"/>
              <a:gd name="connsiteY5-80" fmla="*/ 46862 h 6029149"/>
              <a:gd name="connsiteX0-81" fmla="*/ 0 w 10480430"/>
              <a:gd name="connsiteY0-82" fmla="*/ 43477 h 6025764"/>
              <a:gd name="connsiteX1-83" fmla="*/ 5256257 w 10480430"/>
              <a:gd name="connsiteY1-84" fmla="*/ 56330 h 6025764"/>
              <a:gd name="connsiteX2-85" fmla="*/ 10480430 w 10480430"/>
              <a:gd name="connsiteY2-86" fmla="*/ 43477 h 6025764"/>
              <a:gd name="connsiteX3-87" fmla="*/ 10480430 w 10480430"/>
              <a:gd name="connsiteY3-88" fmla="*/ 6025764 h 6025764"/>
              <a:gd name="connsiteX4-89" fmla="*/ 0 w 10480430"/>
              <a:gd name="connsiteY4-90" fmla="*/ 6025764 h 6025764"/>
              <a:gd name="connsiteX5-91" fmla="*/ 0 w 10480430"/>
              <a:gd name="connsiteY5-92" fmla="*/ 43477 h 6025764"/>
              <a:gd name="connsiteX0-93" fmla="*/ 0 w 10480430"/>
              <a:gd name="connsiteY0-94" fmla="*/ 181200 h 6163487"/>
              <a:gd name="connsiteX1-95" fmla="*/ 5256257 w 10480430"/>
              <a:gd name="connsiteY1-96" fmla="*/ 49674 h 6163487"/>
              <a:gd name="connsiteX2-97" fmla="*/ 10480430 w 10480430"/>
              <a:gd name="connsiteY2-98" fmla="*/ 181200 h 6163487"/>
              <a:gd name="connsiteX3-99" fmla="*/ 10480430 w 10480430"/>
              <a:gd name="connsiteY3-100" fmla="*/ 6163487 h 6163487"/>
              <a:gd name="connsiteX4-101" fmla="*/ 0 w 10480430"/>
              <a:gd name="connsiteY4-102" fmla="*/ 6163487 h 6163487"/>
              <a:gd name="connsiteX5-103" fmla="*/ 0 w 10480430"/>
              <a:gd name="connsiteY5-104" fmla="*/ 181200 h 6163487"/>
              <a:gd name="connsiteX0-105" fmla="*/ 0 w 10480430"/>
              <a:gd name="connsiteY0-106" fmla="*/ 177210 h 6159497"/>
              <a:gd name="connsiteX1-107" fmla="*/ 5256257 w 10480430"/>
              <a:gd name="connsiteY1-108" fmla="*/ 45684 h 6159497"/>
              <a:gd name="connsiteX2-109" fmla="*/ 10480430 w 10480430"/>
              <a:gd name="connsiteY2-110" fmla="*/ 177210 h 6159497"/>
              <a:gd name="connsiteX3-111" fmla="*/ 10480430 w 10480430"/>
              <a:gd name="connsiteY3-112" fmla="*/ 6159497 h 6159497"/>
              <a:gd name="connsiteX4-113" fmla="*/ 0 w 10480430"/>
              <a:gd name="connsiteY4-114" fmla="*/ 6159497 h 6159497"/>
              <a:gd name="connsiteX5-115" fmla="*/ 0 w 10480430"/>
              <a:gd name="connsiteY5-116" fmla="*/ 177210 h 6159497"/>
              <a:gd name="connsiteX0-117" fmla="*/ 0 w 10480430"/>
              <a:gd name="connsiteY0-118" fmla="*/ 177210 h 6510725"/>
              <a:gd name="connsiteX1-119" fmla="*/ 5256257 w 10480430"/>
              <a:gd name="connsiteY1-120" fmla="*/ 45684 h 6510725"/>
              <a:gd name="connsiteX2-121" fmla="*/ 10480430 w 10480430"/>
              <a:gd name="connsiteY2-122" fmla="*/ 177210 h 6510725"/>
              <a:gd name="connsiteX3-123" fmla="*/ 10480430 w 10480430"/>
              <a:gd name="connsiteY3-124" fmla="*/ 6159497 h 6510725"/>
              <a:gd name="connsiteX4-125" fmla="*/ 5240215 w 10480430"/>
              <a:gd name="connsiteY4-126" fmla="*/ 6510653 h 6510725"/>
              <a:gd name="connsiteX5-127" fmla="*/ 0 w 10480430"/>
              <a:gd name="connsiteY5-128" fmla="*/ 6159497 h 6510725"/>
              <a:gd name="connsiteX6" fmla="*/ 0 w 10480430"/>
              <a:gd name="connsiteY6" fmla="*/ 177210 h 6510725"/>
              <a:gd name="connsiteX0-129" fmla="*/ 0 w 10480430"/>
              <a:gd name="connsiteY0-130" fmla="*/ 177210 h 6510725"/>
              <a:gd name="connsiteX1-131" fmla="*/ 5256257 w 10480430"/>
              <a:gd name="connsiteY1-132" fmla="*/ 45684 h 6510725"/>
              <a:gd name="connsiteX2-133" fmla="*/ 10480430 w 10480430"/>
              <a:gd name="connsiteY2-134" fmla="*/ 177210 h 6510725"/>
              <a:gd name="connsiteX3-135" fmla="*/ 10480430 w 10480430"/>
              <a:gd name="connsiteY3-136" fmla="*/ 6159497 h 6510725"/>
              <a:gd name="connsiteX4-137" fmla="*/ 5240215 w 10480430"/>
              <a:gd name="connsiteY4-138" fmla="*/ 6510653 h 6510725"/>
              <a:gd name="connsiteX5-139" fmla="*/ 0 w 10480430"/>
              <a:gd name="connsiteY5-140" fmla="*/ 6159497 h 6510725"/>
              <a:gd name="connsiteX6-141" fmla="*/ 0 w 10480430"/>
              <a:gd name="connsiteY6-142" fmla="*/ 177210 h 6510725"/>
              <a:gd name="connsiteX0-143" fmla="*/ 0 w 10480430"/>
              <a:gd name="connsiteY0-144" fmla="*/ 177210 h 6510690"/>
              <a:gd name="connsiteX1-145" fmla="*/ 5256257 w 10480430"/>
              <a:gd name="connsiteY1-146" fmla="*/ 45684 h 6510690"/>
              <a:gd name="connsiteX2-147" fmla="*/ 10480430 w 10480430"/>
              <a:gd name="connsiteY2-148" fmla="*/ 177210 h 6510690"/>
              <a:gd name="connsiteX3-149" fmla="*/ 10480430 w 10480430"/>
              <a:gd name="connsiteY3-150" fmla="*/ 6159497 h 6510690"/>
              <a:gd name="connsiteX4-151" fmla="*/ 5240215 w 10480430"/>
              <a:gd name="connsiteY4-152" fmla="*/ 6510653 h 6510690"/>
              <a:gd name="connsiteX5-153" fmla="*/ 0 w 10480430"/>
              <a:gd name="connsiteY5-154" fmla="*/ 6159497 h 6510690"/>
              <a:gd name="connsiteX6-155" fmla="*/ 0 w 10480430"/>
              <a:gd name="connsiteY6-156" fmla="*/ 177210 h 65106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  <a:cxn ang="0">
                <a:pos x="connsiteX6-141" y="connsiteY6-142"/>
              </a:cxn>
            </a:cxnLst>
            <a:rect l="l" t="t" r="r" b="b"/>
            <a:pathLst>
              <a:path w="10480430" h="6510690">
                <a:moveTo>
                  <a:pt x="0" y="177210"/>
                </a:moveTo>
                <a:cubicBezTo>
                  <a:pt x="1373348" y="722346"/>
                  <a:pt x="3461393" y="-210990"/>
                  <a:pt x="5256257" y="45684"/>
                </a:cubicBezTo>
                <a:cubicBezTo>
                  <a:pt x="7035080" y="-162863"/>
                  <a:pt x="9016177" y="850683"/>
                  <a:pt x="10480430" y="177210"/>
                </a:cubicBezTo>
                <a:lnTo>
                  <a:pt x="10480430" y="6159497"/>
                </a:lnTo>
                <a:cubicBezTo>
                  <a:pt x="8733692" y="5816676"/>
                  <a:pt x="6986953" y="6516590"/>
                  <a:pt x="5240215" y="6510653"/>
                </a:cubicBezTo>
                <a:cubicBezTo>
                  <a:pt x="3493477" y="6393601"/>
                  <a:pt x="1907159" y="5811328"/>
                  <a:pt x="0" y="6159497"/>
                </a:cubicBezTo>
                <a:lnTo>
                  <a:pt x="0" y="177210"/>
                </a:lnTo>
                <a:close/>
              </a:path>
            </a:pathLst>
          </a:custGeom>
          <a:noFill/>
          <a:ln w="57150">
            <a:solidFill>
              <a:srgbClr val="E1B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2" y="897558"/>
            <a:ext cx="3136232" cy="4704348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3244306" y="1086152"/>
            <a:ext cx="925701" cy="2428903"/>
            <a:chOff x="3002562" y="2433688"/>
            <a:chExt cx="925701" cy="2428903"/>
          </a:xfrm>
        </p:grpSpPr>
        <p:sp>
          <p:nvSpPr>
            <p:cNvPr id="22" name="矩形 21"/>
            <p:cNvSpPr/>
            <p:nvPr/>
          </p:nvSpPr>
          <p:spPr>
            <a:xfrm>
              <a:off x="3002562" y="2433688"/>
              <a:ext cx="727484" cy="2428903"/>
            </a:xfrm>
            <a:prstGeom prst="rect">
              <a:avLst/>
            </a:prstGeom>
            <a:solidFill>
              <a:srgbClr val="E1B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b="1">
                <a:solidFill>
                  <a:srgbClr val="E8D9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南宫体简" panose="02010609000101010101" pitchFamily="2" charset="-122"/>
                <a:ea typeface="汉仪南宫体简" panose="02010609000101010101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097266" y="2686159"/>
              <a:ext cx="830997" cy="152609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E8D9B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南宫体简" panose="02010609000101010101" pitchFamily="2" charset="-122"/>
                  <a:ea typeface="汉仪南宫体简" panose="02010609000101010101" pitchFamily="2" charset="-122"/>
                </a:rPr>
                <a:t>输入文本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062" y="1220644"/>
            <a:ext cx="3254009" cy="4881014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7153924" y="1409238"/>
            <a:ext cx="925701" cy="2428903"/>
            <a:chOff x="3002562" y="2433688"/>
            <a:chExt cx="925701" cy="2428903"/>
          </a:xfrm>
        </p:grpSpPr>
        <p:sp>
          <p:nvSpPr>
            <p:cNvPr id="31" name="矩形 30"/>
            <p:cNvSpPr/>
            <p:nvPr/>
          </p:nvSpPr>
          <p:spPr>
            <a:xfrm>
              <a:off x="3002562" y="2433688"/>
              <a:ext cx="727484" cy="2428903"/>
            </a:xfrm>
            <a:prstGeom prst="rect">
              <a:avLst/>
            </a:prstGeom>
            <a:solidFill>
              <a:srgbClr val="E1B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b="1">
                <a:solidFill>
                  <a:srgbClr val="E8D9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南宫体简" panose="02010609000101010101" pitchFamily="2" charset="-122"/>
                <a:ea typeface="汉仪南宫体简" panose="02010609000101010101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097266" y="2686159"/>
              <a:ext cx="830997" cy="152609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E8D9B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南宫体简" panose="02010609000101010101" pitchFamily="2" charset="-122"/>
                  <a:ea typeface="汉仪南宫体简" panose="02010609000101010101" pitchFamily="2" charset="-122"/>
                </a:rPr>
                <a:t>输入文本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060" y="871132"/>
            <a:ext cx="3254009" cy="4881014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10976327" y="1089733"/>
            <a:ext cx="925701" cy="2428903"/>
            <a:chOff x="3002562" y="2433688"/>
            <a:chExt cx="925701" cy="2428903"/>
          </a:xfrm>
        </p:grpSpPr>
        <p:sp>
          <p:nvSpPr>
            <p:cNvPr id="34" name="矩形 33"/>
            <p:cNvSpPr/>
            <p:nvPr/>
          </p:nvSpPr>
          <p:spPr>
            <a:xfrm>
              <a:off x="3002562" y="2433688"/>
              <a:ext cx="727484" cy="2428903"/>
            </a:xfrm>
            <a:prstGeom prst="rect">
              <a:avLst/>
            </a:prstGeom>
            <a:solidFill>
              <a:srgbClr val="E1B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b="1">
                <a:solidFill>
                  <a:srgbClr val="E8D9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南宫体简" panose="02010609000101010101" pitchFamily="2" charset="-122"/>
                <a:ea typeface="汉仪南宫体简" panose="02010609000101010101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097266" y="2686159"/>
              <a:ext cx="830997" cy="152609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E8D9B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南宫体简" panose="02010609000101010101" pitchFamily="2" charset="-122"/>
                  <a:ea typeface="汉仪南宫体简" panose="02010609000101010101" pitchFamily="2" charset="-122"/>
                </a:rPr>
                <a:t>输入文本</a:t>
              </a:r>
            </a:p>
          </p:txBody>
        </p:sp>
      </p:grpSp>
      <p:sp>
        <p:nvSpPr>
          <p:cNvPr id="36" name="矩形 35"/>
          <p:cNvSpPr/>
          <p:nvPr/>
        </p:nvSpPr>
        <p:spPr>
          <a:xfrm>
            <a:off x="833799" y="5601906"/>
            <a:ext cx="2505211" cy="49975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  <a:r>
              <a:rPr lang="en-US" altLang="zh-CN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. </a:t>
            </a:r>
            <a:endParaRPr lang="zh-CN" altLang="en-US" sz="2000" b="1" dirty="0">
              <a:solidFill>
                <a:srgbClr val="E8D9B0"/>
              </a:solidFill>
              <a:latin typeface="汉仪南宫体简" panose="02010609000101010101" pitchFamily="2" charset="-122"/>
              <a:ea typeface="汉仪南宫体简" panose="02010609000101010101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745669" y="6101658"/>
            <a:ext cx="2505211" cy="49975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  <a:r>
              <a:rPr lang="en-US" altLang="zh-CN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. </a:t>
            </a:r>
            <a:endParaRPr lang="zh-CN" altLang="en-US" sz="2000" b="1" dirty="0">
              <a:solidFill>
                <a:srgbClr val="E8D9B0"/>
              </a:solidFill>
              <a:latin typeface="汉仪南宫体简" panose="02010609000101010101" pitchFamily="2" charset="-122"/>
              <a:ea typeface="汉仪南宫体简" panose="02010609000101010101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565820" y="5720871"/>
            <a:ext cx="2505211" cy="49975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  <a:r>
              <a:rPr lang="en-US" altLang="zh-CN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. </a:t>
            </a:r>
            <a:endParaRPr lang="zh-CN" altLang="en-US" sz="2000" b="1" dirty="0">
              <a:solidFill>
                <a:srgbClr val="E8D9B0"/>
              </a:solidFill>
              <a:latin typeface="汉仪南宫体简" panose="02010609000101010101" pitchFamily="2" charset="-122"/>
              <a:ea typeface="汉仪南宫体简" panose="0201060900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2"/>
          <p:cNvSpPr/>
          <p:nvPr/>
        </p:nvSpPr>
        <p:spPr>
          <a:xfrm>
            <a:off x="176463" y="196338"/>
            <a:ext cx="11790948" cy="6510690"/>
          </a:xfrm>
          <a:custGeom>
            <a:avLst/>
            <a:gdLst>
              <a:gd name="connsiteX0" fmla="*/ 0 w 10480430"/>
              <a:gd name="connsiteY0" fmla="*/ 0 h 5982287"/>
              <a:gd name="connsiteX1" fmla="*/ 10480430 w 10480430"/>
              <a:gd name="connsiteY1" fmla="*/ 0 h 5982287"/>
              <a:gd name="connsiteX2" fmla="*/ 10480430 w 10480430"/>
              <a:gd name="connsiteY2" fmla="*/ 5982287 h 5982287"/>
              <a:gd name="connsiteX3" fmla="*/ 0 w 10480430"/>
              <a:gd name="connsiteY3" fmla="*/ 5982287 h 5982287"/>
              <a:gd name="connsiteX4" fmla="*/ 0 w 10480430"/>
              <a:gd name="connsiteY4" fmla="*/ 0 h 5982287"/>
              <a:gd name="connsiteX0-1" fmla="*/ 0 w 10480430"/>
              <a:gd name="connsiteY0-2" fmla="*/ 0 h 5982287"/>
              <a:gd name="connsiteX1-3" fmla="*/ 10480430 w 10480430"/>
              <a:gd name="connsiteY1-4" fmla="*/ 0 h 5982287"/>
              <a:gd name="connsiteX2-5" fmla="*/ 10480430 w 10480430"/>
              <a:gd name="connsiteY2-6" fmla="*/ 5982287 h 5982287"/>
              <a:gd name="connsiteX3-7" fmla="*/ 0 w 10480430"/>
              <a:gd name="connsiteY3-8" fmla="*/ 5982287 h 5982287"/>
              <a:gd name="connsiteX4-9" fmla="*/ 0 w 10480430"/>
              <a:gd name="connsiteY4-10" fmla="*/ 0 h 5982287"/>
              <a:gd name="connsiteX0-11" fmla="*/ 0 w 10480430"/>
              <a:gd name="connsiteY0-12" fmla="*/ 431743 h 6414030"/>
              <a:gd name="connsiteX1-13" fmla="*/ 5256257 w 10480430"/>
              <a:gd name="connsiteY1-14" fmla="*/ 444596 h 6414030"/>
              <a:gd name="connsiteX2-15" fmla="*/ 10480430 w 10480430"/>
              <a:gd name="connsiteY2-16" fmla="*/ 431743 h 6414030"/>
              <a:gd name="connsiteX3-17" fmla="*/ 10480430 w 10480430"/>
              <a:gd name="connsiteY3-18" fmla="*/ 6414030 h 6414030"/>
              <a:gd name="connsiteX4-19" fmla="*/ 0 w 10480430"/>
              <a:gd name="connsiteY4-20" fmla="*/ 6414030 h 6414030"/>
              <a:gd name="connsiteX5" fmla="*/ 0 w 10480430"/>
              <a:gd name="connsiteY5" fmla="*/ 431743 h 6414030"/>
              <a:gd name="connsiteX0-21" fmla="*/ 0 w 10480430"/>
              <a:gd name="connsiteY0-22" fmla="*/ 431743 h 6414030"/>
              <a:gd name="connsiteX1-23" fmla="*/ 5256257 w 10480430"/>
              <a:gd name="connsiteY1-24" fmla="*/ 444596 h 6414030"/>
              <a:gd name="connsiteX2-25" fmla="*/ 10480430 w 10480430"/>
              <a:gd name="connsiteY2-26" fmla="*/ 431743 h 6414030"/>
              <a:gd name="connsiteX3-27" fmla="*/ 10480430 w 10480430"/>
              <a:gd name="connsiteY3-28" fmla="*/ 6414030 h 6414030"/>
              <a:gd name="connsiteX4-29" fmla="*/ 0 w 10480430"/>
              <a:gd name="connsiteY4-30" fmla="*/ 6414030 h 6414030"/>
              <a:gd name="connsiteX5-31" fmla="*/ 0 w 10480430"/>
              <a:gd name="connsiteY5-32" fmla="*/ 431743 h 6414030"/>
              <a:gd name="connsiteX0-33" fmla="*/ 0 w 10480430"/>
              <a:gd name="connsiteY0-34" fmla="*/ 431743 h 6414030"/>
              <a:gd name="connsiteX1-35" fmla="*/ 5256257 w 10480430"/>
              <a:gd name="connsiteY1-36" fmla="*/ 444596 h 6414030"/>
              <a:gd name="connsiteX2-37" fmla="*/ 10480430 w 10480430"/>
              <a:gd name="connsiteY2-38" fmla="*/ 431743 h 6414030"/>
              <a:gd name="connsiteX3-39" fmla="*/ 10480430 w 10480430"/>
              <a:gd name="connsiteY3-40" fmla="*/ 6414030 h 6414030"/>
              <a:gd name="connsiteX4-41" fmla="*/ 0 w 10480430"/>
              <a:gd name="connsiteY4-42" fmla="*/ 6414030 h 6414030"/>
              <a:gd name="connsiteX5-43" fmla="*/ 0 w 10480430"/>
              <a:gd name="connsiteY5-44" fmla="*/ 431743 h 6414030"/>
              <a:gd name="connsiteX0-45" fmla="*/ 0 w 10480430"/>
              <a:gd name="connsiteY0-46" fmla="*/ 502361 h 6484648"/>
              <a:gd name="connsiteX1-47" fmla="*/ 5256257 w 10480430"/>
              <a:gd name="connsiteY1-48" fmla="*/ 515214 h 6484648"/>
              <a:gd name="connsiteX2-49" fmla="*/ 10480430 w 10480430"/>
              <a:gd name="connsiteY2-50" fmla="*/ 502361 h 6484648"/>
              <a:gd name="connsiteX3-51" fmla="*/ 10480430 w 10480430"/>
              <a:gd name="connsiteY3-52" fmla="*/ 6484648 h 6484648"/>
              <a:gd name="connsiteX4-53" fmla="*/ 0 w 10480430"/>
              <a:gd name="connsiteY4-54" fmla="*/ 6484648 h 6484648"/>
              <a:gd name="connsiteX5-55" fmla="*/ 0 w 10480430"/>
              <a:gd name="connsiteY5-56" fmla="*/ 502361 h 6484648"/>
              <a:gd name="connsiteX0-57" fmla="*/ 0 w 10480430"/>
              <a:gd name="connsiteY0-58" fmla="*/ 40115 h 6022402"/>
              <a:gd name="connsiteX1-59" fmla="*/ 5256257 w 10480430"/>
              <a:gd name="connsiteY1-60" fmla="*/ 52968 h 6022402"/>
              <a:gd name="connsiteX2-61" fmla="*/ 10480430 w 10480430"/>
              <a:gd name="connsiteY2-62" fmla="*/ 40115 h 6022402"/>
              <a:gd name="connsiteX3-63" fmla="*/ 10480430 w 10480430"/>
              <a:gd name="connsiteY3-64" fmla="*/ 6022402 h 6022402"/>
              <a:gd name="connsiteX4-65" fmla="*/ 0 w 10480430"/>
              <a:gd name="connsiteY4-66" fmla="*/ 6022402 h 6022402"/>
              <a:gd name="connsiteX5-67" fmla="*/ 0 w 10480430"/>
              <a:gd name="connsiteY5-68" fmla="*/ 40115 h 6022402"/>
              <a:gd name="connsiteX0-69" fmla="*/ 0 w 10480430"/>
              <a:gd name="connsiteY0-70" fmla="*/ 46862 h 6029149"/>
              <a:gd name="connsiteX1-71" fmla="*/ 5256257 w 10480430"/>
              <a:gd name="connsiteY1-72" fmla="*/ 59715 h 6029149"/>
              <a:gd name="connsiteX2-73" fmla="*/ 10480430 w 10480430"/>
              <a:gd name="connsiteY2-74" fmla="*/ 46862 h 6029149"/>
              <a:gd name="connsiteX3-75" fmla="*/ 10480430 w 10480430"/>
              <a:gd name="connsiteY3-76" fmla="*/ 6029149 h 6029149"/>
              <a:gd name="connsiteX4-77" fmla="*/ 0 w 10480430"/>
              <a:gd name="connsiteY4-78" fmla="*/ 6029149 h 6029149"/>
              <a:gd name="connsiteX5-79" fmla="*/ 0 w 10480430"/>
              <a:gd name="connsiteY5-80" fmla="*/ 46862 h 6029149"/>
              <a:gd name="connsiteX0-81" fmla="*/ 0 w 10480430"/>
              <a:gd name="connsiteY0-82" fmla="*/ 43477 h 6025764"/>
              <a:gd name="connsiteX1-83" fmla="*/ 5256257 w 10480430"/>
              <a:gd name="connsiteY1-84" fmla="*/ 56330 h 6025764"/>
              <a:gd name="connsiteX2-85" fmla="*/ 10480430 w 10480430"/>
              <a:gd name="connsiteY2-86" fmla="*/ 43477 h 6025764"/>
              <a:gd name="connsiteX3-87" fmla="*/ 10480430 w 10480430"/>
              <a:gd name="connsiteY3-88" fmla="*/ 6025764 h 6025764"/>
              <a:gd name="connsiteX4-89" fmla="*/ 0 w 10480430"/>
              <a:gd name="connsiteY4-90" fmla="*/ 6025764 h 6025764"/>
              <a:gd name="connsiteX5-91" fmla="*/ 0 w 10480430"/>
              <a:gd name="connsiteY5-92" fmla="*/ 43477 h 6025764"/>
              <a:gd name="connsiteX0-93" fmla="*/ 0 w 10480430"/>
              <a:gd name="connsiteY0-94" fmla="*/ 181200 h 6163487"/>
              <a:gd name="connsiteX1-95" fmla="*/ 5256257 w 10480430"/>
              <a:gd name="connsiteY1-96" fmla="*/ 49674 h 6163487"/>
              <a:gd name="connsiteX2-97" fmla="*/ 10480430 w 10480430"/>
              <a:gd name="connsiteY2-98" fmla="*/ 181200 h 6163487"/>
              <a:gd name="connsiteX3-99" fmla="*/ 10480430 w 10480430"/>
              <a:gd name="connsiteY3-100" fmla="*/ 6163487 h 6163487"/>
              <a:gd name="connsiteX4-101" fmla="*/ 0 w 10480430"/>
              <a:gd name="connsiteY4-102" fmla="*/ 6163487 h 6163487"/>
              <a:gd name="connsiteX5-103" fmla="*/ 0 w 10480430"/>
              <a:gd name="connsiteY5-104" fmla="*/ 181200 h 6163487"/>
              <a:gd name="connsiteX0-105" fmla="*/ 0 w 10480430"/>
              <a:gd name="connsiteY0-106" fmla="*/ 177210 h 6159497"/>
              <a:gd name="connsiteX1-107" fmla="*/ 5256257 w 10480430"/>
              <a:gd name="connsiteY1-108" fmla="*/ 45684 h 6159497"/>
              <a:gd name="connsiteX2-109" fmla="*/ 10480430 w 10480430"/>
              <a:gd name="connsiteY2-110" fmla="*/ 177210 h 6159497"/>
              <a:gd name="connsiteX3-111" fmla="*/ 10480430 w 10480430"/>
              <a:gd name="connsiteY3-112" fmla="*/ 6159497 h 6159497"/>
              <a:gd name="connsiteX4-113" fmla="*/ 0 w 10480430"/>
              <a:gd name="connsiteY4-114" fmla="*/ 6159497 h 6159497"/>
              <a:gd name="connsiteX5-115" fmla="*/ 0 w 10480430"/>
              <a:gd name="connsiteY5-116" fmla="*/ 177210 h 6159497"/>
              <a:gd name="connsiteX0-117" fmla="*/ 0 w 10480430"/>
              <a:gd name="connsiteY0-118" fmla="*/ 177210 h 6510725"/>
              <a:gd name="connsiteX1-119" fmla="*/ 5256257 w 10480430"/>
              <a:gd name="connsiteY1-120" fmla="*/ 45684 h 6510725"/>
              <a:gd name="connsiteX2-121" fmla="*/ 10480430 w 10480430"/>
              <a:gd name="connsiteY2-122" fmla="*/ 177210 h 6510725"/>
              <a:gd name="connsiteX3-123" fmla="*/ 10480430 w 10480430"/>
              <a:gd name="connsiteY3-124" fmla="*/ 6159497 h 6510725"/>
              <a:gd name="connsiteX4-125" fmla="*/ 5240215 w 10480430"/>
              <a:gd name="connsiteY4-126" fmla="*/ 6510653 h 6510725"/>
              <a:gd name="connsiteX5-127" fmla="*/ 0 w 10480430"/>
              <a:gd name="connsiteY5-128" fmla="*/ 6159497 h 6510725"/>
              <a:gd name="connsiteX6" fmla="*/ 0 w 10480430"/>
              <a:gd name="connsiteY6" fmla="*/ 177210 h 6510725"/>
              <a:gd name="connsiteX0-129" fmla="*/ 0 w 10480430"/>
              <a:gd name="connsiteY0-130" fmla="*/ 177210 h 6510725"/>
              <a:gd name="connsiteX1-131" fmla="*/ 5256257 w 10480430"/>
              <a:gd name="connsiteY1-132" fmla="*/ 45684 h 6510725"/>
              <a:gd name="connsiteX2-133" fmla="*/ 10480430 w 10480430"/>
              <a:gd name="connsiteY2-134" fmla="*/ 177210 h 6510725"/>
              <a:gd name="connsiteX3-135" fmla="*/ 10480430 w 10480430"/>
              <a:gd name="connsiteY3-136" fmla="*/ 6159497 h 6510725"/>
              <a:gd name="connsiteX4-137" fmla="*/ 5240215 w 10480430"/>
              <a:gd name="connsiteY4-138" fmla="*/ 6510653 h 6510725"/>
              <a:gd name="connsiteX5-139" fmla="*/ 0 w 10480430"/>
              <a:gd name="connsiteY5-140" fmla="*/ 6159497 h 6510725"/>
              <a:gd name="connsiteX6-141" fmla="*/ 0 w 10480430"/>
              <a:gd name="connsiteY6-142" fmla="*/ 177210 h 6510725"/>
              <a:gd name="connsiteX0-143" fmla="*/ 0 w 10480430"/>
              <a:gd name="connsiteY0-144" fmla="*/ 177210 h 6510690"/>
              <a:gd name="connsiteX1-145" fmla="*/ 5256257 w 10480430"/>
              <a:gd name="connsiteY1-146" fmla="*/ 45684 h 6510690"/>
              <a:gd name="connsiteX2-147" fmla="*/ 10480430 w 10480430"/>
              <a:gd name="connsiteY2-148" fmla="*/ 177210 h 6510690"/>
              <a:gd name="connsiteX3-149" fmla="*/ 10480430 w 10480430"/>
              <a:gd name="connsiteY3-150" fmla="*/ 6159497 h 6510690"/>
              <a:gd name="connsiteX4-151" fmla="*/ 5240215 w 10480430"/>
              <a:gd name="connsiteY4-152" fmla="*/ 6510653 h 6510690"/>
              <a:gd name="connsiteX5-153" fmla="*/ 0 w 10480430"/>
              <a:gd name="connsiteY5-154" fmla="*/ 6159497 h 6510690"/>
              <a:gd name="connsiteX6-155" fmla="*/ 0 w 10480430"/>
              <a:gd name="connsiteY6-156" fmla="*/ 177210 h 65106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  <a:cxn ang="0">
                <a:pos x="connsiteX6-141" y="connsiteY6-142"/>
              </a:cxn>
            </a:cxnLst>
            <a:rect l="l" t="t" r="r" b="b"/>
            <a:pathLst>
              <a:path w="10480430" h="6510690">
                <a:moveTo>
                  <a:pt x="0" y="177210"/>
                </a:moveTo>
                <a:cubicBezTo>
                  <a:pt x="1373348" y="722346"/>
                  <a:pt x="3461393" y="-210990"/>
                  <a:pt x="5256257" y="45684"/>
                </a:cubicBezTo>
                <a:cubicBezTo>
                  <a:pt x="7035080" y="-162863"/>
                  <a:pt x="9016177" y="850683"/>
                  <a:pt x="10480430" y="177210"/>
                </a:cubicBezTo>
                <a:lnTo>
                  <a:pt x="10480430" y="6159497"/>
                </a:lnTo>
                <a:cubicBezTo>
                  <a:pt x="8733692" y="5816676"/>
                  <a:pt x="6986953" y="6516590"/>
                  <a:pt x="5240215" y="6510653"/>
                </a:cubicBezTo>
                <a:cubicBezTo>
                  <a:pt x="3493477" y="6393601"/>
                  <a:pt x="1907159" y="5811328"/>
                  <a:pt x="0" y="6159497"/>
                </a:cubicBezTo>
                <a:lnTo>
                  <a:pt x="0" y="177210"/>
                </a:lnTo>
                <a:close/>
              </a:path>
            </a:pathLst>
          </a:custGeom>
          <a:noFill/>
          <a:ln w="57150">
            <a:solidFill>
              <a:srgbClr val="E1B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86" y="1500715"/>
            <a:ext cx="2903334" cy="4355001"/>
          </a:xfrm>
          <a:ln w="57150">
            <a:solidFill>
              <a:srgbClr val="E1B06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占位符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701" y="3204433"/>
            <a:ext cx="1919831" cy="2501900"/>
          </a:xfrm>
          <a:custGeom>
            <a:avLst/>
            <a:gdLst>
              <a:gd name="connsiteX0" fmla="*/ 0 w 1844843"/>
              <a:gd name="connsiteY0" fmla="*/ 0 h 2502567"/>
              <a:gd name="connsiteX1" fmla="*/ 1844843 w 1844843"/>
              <a:gd name="connsiteY1" fmla="*/ 0 h 2502567"/>
              <a:gd name="connsiteX2" fmla="*/ 1844843 w 1844843"/>
              <a:gd name="connsiteY2" fmla="*/ 2242444 h 2502567"/>
              <a:gd name="connsiteX3" fmla="*/ 922422 w 1844843"/>
              <a:gd name="connsiteY3" fmla="*/ 2502567 h 2502567"/>
              <a:gd name="connsiteX4" fmla="*/ 0 w 1844843"/>
              <a:gd name="connsiteY4" fmla="*/ 2242444 h 250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4843" h="2502567">
                <a:moveTo>
                  <a:pt x="0" y="0"/>
                </a:moveTo>
                <a:lnTo>
                  <a:pt x="1844843" y="0"/>
                </a:lnTo>
                <a:lnTo>
                  <a:pt x="1844843" y="2242444"/>
                </a:lnTo>
                <a:lnTo>
                  <a:pt x="922422" y="2502567"/>
                </a:lnTo>
                <a:lnTo>
                  <a:pt x="0" y="2242444"/>
                </a:lnTo>
                <a:close/>
              </a:path>
            </a:pathLst>
          </a:custGeom>
          <a:ln w="57150">
            <a:solidFill>
              <a:srgbClr val="E1B06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占位符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790" y="3204433"/>
            <a:ext cx="1919831" cy="2501900"/>
          </a:xfrm>
          <a:custGeom>
            <a:avLst/>
            <a:gdLst>
              <a:gd name="connsiteX0" fmla="*/ 0 w 1844843"/>
              <a:gd name="connsiteY0" fmla="*/ 0 h 2502567"/>
              <a:gd name="connsiteX1" fmla="*/ 1844843 w 1844843"/>
              <a:gd name="connsiteY1" fmla="*/ 0 h 2502567"/>
              <a:gd name="connsiteX2" fmla="*/ 1844843 w 1844843"/>
              <a:gd name="connsiteY2" fmla="*/ 2242444 h 2502567"/>
              <a:gd name="connsiteX3" fmla="*/ 922422 w 1844843"/>
              <a:gd name="connsiteY3" fmla="*/ 2502567 h 2502567"/>
              <a:gd name="connsiteX4" fmla="*/ 0 w 1844843"/>
              <a:gd name="connsiteY4" fmla="*/ 2242444 h 250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4843" h="2502567">
                <a:moveTo>
                  <a:pt x="0" y="0"/>
                </a:moveTo>
                <a:lnTo>
                  <a:pt x="1844843" y="0"/>
                </a:lnTo>
                <a:lnTo>
                  <a:pt x="1844843" y="2242444"/>
                </a:lnTo>
                <a:lnTo>
                  <a:pt x="922422" y="2502567"/>
                </a:lnTo>
                <a:lnTo>
                  <a:pt x="0" y="2242444"/>
                </a:lnTo>
                <a:close/>
              </a:path>
            </a:pathLst>
          </a:custGeom>
          <a:ln w="57150">
            <a:solidFill>
              <a:srgbClr val="E1B06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32" name="组合 31"/>
          <p:cNvGrpSpPr/>
          <p:nvPr/>
        </p:nvGrpSpPr>
        <p:grpSpPr>
          <a:xfrm>
            <a:off x="888574" y="1621670"/>
            <a:ext cx="661824" cy="2058101"/>
            <a:chOff x="3002562" y="2433688"/>
            <a:chExt cx="661824" cy="2058101"/>
          </a:xfrm>
        </p:grpSpPr>
        <p:sp>
          <p:nvSpPr>
            <p:cNvPr id="33" name="矩形 32"/>
            <p:cNvSpPr/>
            <p:nvPr/>
          </p:nvSpPr>
          <p:spPr>
            <a:xfrm>
              <a:off x="3002562" y="2433688"/>
              <a:ext cx="661824" cy="2058101"/>
            </a:xfrm>
            <a:prstGeom prst="rect">
              <a:avLst/>
            </a:prstGeom>
            <a:solidFill>
              <a:srgbClr val="E1B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b="1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048833" y="2699688"/>
              <a:ext cx="615553" cy="152609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E8D9B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南宫体简" panose="02010609000101010101" pitchFamily="2" charset="-122"/>
                  <a:ea typeface="汉仪南宫体简" panose="02010609000101010101" pitchFamily="2" charset="-122"/>
                </a:rPr>
                <a:t>输入文本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033872" y="3326846"/>
            <a:ext cx="430887" cy="1315453"/>
            <a:chOff x="2990239" y="2433688"/>
            <a:chExt cx="674147" cy="2058101"/>
          </a:xfrm>
        </p:grpSpPr>
        <p:sp>
          <p:nvSpPr>
            <p:cNvPr id="39" name="矩形 38"/>
            <p:cNvSpPr/>
            <p:nvPr/>
          </p:nvSpPr>
          <p:spPr>
            <a:xfrm>
              <a:off x="3002562" y="2433688"/>
              <a:ext cx="661824" cy="2058101"/>
            </a:xfrm>
            <a:prstGeom prst="rect">
              <a:avLst/>
            </a:prstGeom>
            <a:solidFill>
              <a:srgbClr val="E1B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1400" b="1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2990239" y="2699688"/>
              <a:ext cx="674147" cy="15260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E8D9B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南宫体简" panose="02010609000101010101" pitchFamily="2" charset="-122"/>
                  <a:ea typeface="汉仪南宫体简" panose="02010609000101010101" pitchFamily="2" charset="-122"/>
                </a:rPr>
                <a:t>输入文本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347960" y="3296697"/>
            <a:ext cx="430887" cy="1315453"/>
            <a:chOff x="2990239" y="2433688"/>
            <a:chExt cx="674147" cy="2058101"/>
          </a:xfrm>
        </p:grpSpPr>
        <p:sp>
          <p:nvSpPr>
            <p:cNvPr id="42" name="矩形 41"/>
            <p:cNvSpPr/>
            <p:nvPr/>
          </p:nvSpPr>
          <p:spPr>
            <a:xfrm>
              <a:off x="3002562" y="2433688"/>
              <a:ext cx="661824" cy="2058101"/>
            </a:xfrm>
            <a:prstGeom prst="rect">
              <a:avLst/>
            </a:prstGeom>
            <a:solidFill>
              <a:srgbClr val="E1B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1400" b="1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990239" y="2699688"/>
              <a:ext cx="674147" cy="15260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E8D9B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南宫体简" panose="02010609000101010101" pitchFamily="2" charset="-122"/>
                  <a:ea typeface="汉仪南宫体简" panose="02010609000101010101" pitchFamily="2" charset="-122"/>
                </a:rPr>
                <a:t>输入文本</a:t>
              </a:r>
            </a:p>
          </p:txBody>
        </p:sp>
      </p:grpSp>
      <p:sp>
        <p:nvSpPr>
          <p:cNvPr id="44" name="矩形 43"/>
          <p:cNvSpPr/>
          <p:nvPr/>
        </p:nvSpPr>
        <p:spPr>
          <a:xfrm>
            <a:off x="4868673" y="1445872"/>
            <a:ext cx="6104126" cy="147732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  <a:r>
              <a:rPr lang="en-US" altLang="zh-CN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.</a:t>
            </a:r>
            <a:r>
              <a:rPr lang="zh-CN" altLang="en-US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  <a:r>
              <a:rPr lang="en-US" altLang="zh-CN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. </a:t>
            </a:r>
            <a:r>
              <a:rPr lang="zh-CN" altLang="en-US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  <a:r>
              <a:rPr lang="en-US" altLang="zh-CN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. </a:t>
            </a:r>
            <a:r>
              <a:rPr lang="zh-CN" altLang="en-US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  <a:r>
              <a:rPr lang="en-US" altLang="zh-CN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. </a:t>
            </a:r>
            <a:r>
              <a:rPr lang="zh-CN" altLang="en-US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  <a:r>
              <a:rPr lang="en-US" altLang="zh-CN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. </a:t>
            </a:r>
            <a:r>
              <a:rPr lang="zh-CN" altLang="en-US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  <a:r>
              <a:rPr lang="en-US" altLang="zh-CN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. </a:t>
            </a:r>
            <a:r>
              <a:rPr lang="zh-CN" altLang="en-US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  <a:r>
              <a:rPr lang="en-US" altLang="zh-CN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.  </a:t>
            </a:r>
            <a:endParaRPr lang="zh-CN" altLang="en-US" sz="2000" b="1" dirty="0">
              <a:solidFill>
                <a:srgbClr val="E8D9B0"/>
              </a:solidFill>
              <a:latin typeface="汉仪南宫体简" panose="02010609000101010101" pitchFamily="2" charset="-122"/>
              <a:ea typeface="汉仪南宫体简" panose="0201060900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组合 307"/>
          <p:cNvGrpSpPr/>
          <p:nvPr/>
        </p:nvGrpSpPr>
        <p:grpSpPr>
          <a:xfrm rot="5400000">
            <a:off x="-1666560" y="2612959"/>
            <a:ext cx="6169635" cy="1696808"/>
            <a:chOff x="465594" y="3734315"/>
            <a:chExt cx="11035191" cy="3034960"/>
          </a:xfrm>
        </p:grpSpPr>
        <p:grpSp>
          <p:nvGrpSpPr>
            <p:cNvPr id="309" name="组合 308"/>
            <p:cNvGrpSpPr/>
            <p:nvPr/>
          </p:nvGrpSpPr>
          <p:grpSpPr>
            <a:xfrm>
              <a:off x="606896" y="3734315"/>
              <a:ext cx="145018" cy="2917208"/>
              <a:chOff x="606896" y="3734315"/>
              <a:chExt cx="145018" cy="2917208"/>
            </a:xfrm>
          </p:grpSpPr>
          <p:sp>
            <p:nvSpPr>
              <p:cNvPr id="323" name="等腰三角形 322"/>
              <p:cNvSpPr/>
              <p:nvPr/>
            </p:nvSpPr>
            <p:spPr>
              <a:xfrm>
                <a:off x="606896" y="3734315"/>
                <a:ext cx="45719" cy="2917208"/>
              </a:xfrm>
              <a:prstGeom prst="triangle">
                <a:avLst/>
              </a:pr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4" name="等腰三角形 323"/>
              <p:cNvSpPr/>
              <p:nvPr/>
            </p:nvSpPr>
            <p:spPr>
              <a:xfrm>
                <a:off x="706195" y="3734315"/>
                <a:ext cx="45719" cy="2917208"/>
              </a:xfrm>
              <a:prstGeom prst="triangle">
                <a:avLst/>
              </a:pr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0" name="组合 309"/>
            <p:cNvGrpSpPr/>
            <p:nvPr/>
          </p:nvGrpSpPr>
          <p:grpSpPr>
            <a:xfrm>
              <a:off x="11226974" y="3734315"/>
              <a:ext cx="145018" cy="2917208"/>
              <a:chOff x="606896" y="3734315"/>
              <a:chExt cx="145018" cy="2917208"/>
            </a:xfrm>
          </p:grpSpPr>
          <p:sp>
            <p:nvSpPr>
              <p:cNvPr id="321" name="等腰三角形 320"/>
              <p:cNvSpPr/>
              <p:nvPr/>
            </p:nvSpPr>
            <p:spPr>
              <a:xfrm>
                <a:off x="606896" y="3734315"/>
                <a:ext cx="45719" cy="2917208"/>
              </a:xfrm>
              <a:prstGeom prst="triangle">
                <a:avLst/>
              </a:pr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2" name="等腰三角形 321"/>
              <p:cNvSpPr/>
              <p:nvPr/>
            </p:nvSpPr>
            <p:spPr>
              <a:xfrm>
                <a:off x="706195" y="3734315"/>
                <a:ext cx="45719" cy="2917208"/>
              </a:xfrm>
              <a:prstGeom prst="triangle">
                <a:avLst/>
              </a:pr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1" name="矩形 310"/>
            <p:cNvSpPr/>
            <p:nvPr/>
          </p:nvSpPr>
          <p:spPr>
            <a:xfrm flipV="1">
              <a:off x="615007" y="6498341"/>
              <a:ext cx="10750348" cy="45719"/>
            </a:xfrm>
            <a:prstGeom prst="rect">
              <a:avLst/>
            </a:prstGeom>
            <a:solidFill>
              <a:srgbClr val="E1B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2" name="矩形 311"/>
            <p:cNvSpPr/>
            <p:nvPr/>
          </p:nvSpPr>
          <p:spPr>
            <a:xfrm flipV="1">
              <a:off x="615007" y="6616209"/>
              <a:ext cx="10750348" cy="45719"/>
            </a:xfrm>
            <a:prstGeom prst="rect">
              <a:avLst/>
            </a:prstGeom>
            <a:solidFill>
              <a:srgbClr val="E1B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13" name="组合 312"/>
            <p:cNvGrpSpPr/>
            <p:nvPr/>
          </p:nvGrpSpPr>
          <p:grpSpPr>
            <a:xfrm>
              <a:off x="11081191" y="6351204"/>
              <a:ext cx="419594" cy="418071"/>
              <a:chOff x="11139432" y="6389804"/>
              <a:chExt cx="350818" cy="349543"/>
            </a:xfrm>
          </p:grpSpPr>
          <p:sp>
            <p:nvSpPr>
              <p:cNvPr id="318" name="矩形 317"/>
              <p:cNvSpPr/>
              <p:nvPr/>
            </p:nvSpPr>
            <p:spPr>
              <a:xfrm>
                <a:off x="11139433" y="6389804"/>
                <a:ext cx="112981" cy="112981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9" name="矩形 318"/>
              <p:cNvSpPr/>
              <p:nvPr/>
            </p:nvSpPr>
            <p:spPr>
              <a:xfrm>
                <a:off x="11139432" y="6626366"/>
                <a:ext cx="112981" cy="112981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0" name="矩形 319"/>
              <p:cNvSpPr/>
              <p:nvPr/>
            </p:nvSpPr>
            <p:spPr>
              <a:xfrm>
                <a:off x="11377883" y="6389804"/>
                <a:ext cx="112367" cy="112367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4" name="组合 313"/>
            <p:cNvGrpSpPr/>
            <p:nvPr/>
          </p:nvGrpSpPr>
          <p:grpSpPr>
            <a:xfrm flipH="1">
              <a:off x="465594" y="6335024"/>
              <a:ext cx="419594" cy="418071"/>
              <a:chOff x="11139432" y="6389804"/>
              <a:chExt cx="350818" cy="349543"/>
            </a:xfrm>
          </p:grpSpPr>
          <p:sp>
            <p:nvSpPr>
              <p:cNvPr id="315" name="矩形 314"/>
              <p:cNvSpPr/>
              <p:nvPr/>
            </p:nvSpPr>
            <p:spPr>
              <a:xfrm>
                <a:off x="11139433" y="6389804"/>
                <a:ext cx="112981" cy="112981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6" name="矩形 315"/>
              <p:cNvSpPr/>
              <p:nvPr/>
            </p:nvSpPr>
            <p:spPr>
              <a:xfrm>
                <a:off x="11139432" y="6626366"/>
                <a:ext cx="112981" cy="112981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7" name="矩形 316"/>
              <p:cNvSpPr/>
              <p:nvPr/>
            </p:nvSpPr>
            <p:spPr>
              <a:xfrm>
                <a:off x="11377883" y="6389804"/>
                <a:ext cx="112367" cy="112367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25" name="组合 324"/>
          <p:cNvGrpSpPr/>
          <p:nvPr/>
        </p:nvGrpSpPr>
        <p:grpSpPr>
          <a:xfrm rot="16200000" flipH="1">
            <a:off x="7772083" y="2650529"/>
            <a:ext cx="6169635" cy="1696808"/>
            <a:chOff x="465594" y="3734315"/>
            <a:chExt cx="11035191" cy="3034960"/>
          </a:xfrm>
        </p:grpSpPr>
        <p:grpSp>
          <p:nvGrpSpPr>
            <p:cNvPr id="326" name="组合 325"/>
            <p:cNvGrpSpPr/>
            <p:nvPr/>
          </p:nvGrpSpPr>
          <p:grpSpPr>
            <a:xfrm>
              <a:off x="606896" y="3734315"/>
              <a:ext cx="145018" cy="2917208"/>
              <a:chOff x="606896" y="3734315"/>
              <a:chExt cx="145018" cy="2917208"/>
            </a:xfrm>
          </p:grpSpPr>
          <p:sp>
            <p:nvSpPr>
              <p:cNvPr id="340" name="等腰三角形 339"/>
              <p:cNvSpPr/>
              <p:nvPr/>
            </p:nvSpPr>
            <p:spPr>
              <a:xfrm>
                <a:off x="606896" y="3734315"/>
                <a:ext cx="45719" cy="2917208"/>
              </a:xfrm>
              <a:prstGeom prst="triangle">
                <a:avLst/>
              </a:pr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1" name="等腰三角形 340"/>
              <p:cNvSpPr/>
              <p:nvPr/>
            </p:nvSpPr>
            <p:spPr>
              <a:xfrm>
                <a:off x="706195" y="3734315"/>
                <a:ext cx="45719" cy="2917208"/>
              </a:xfrm>
              <a:prstGeom prst="triangle">
                <a:avLst/>
              </a:pr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7" name="组合 326"/>
            <p:cNvGrpSpPr/>
            <p:nvPr/>
          </p:nvGrpSpPr>
          <p:grpSpPr>
            <a:xfrm>
              <a:off x="11226974" y="3734315"/>
              <a:ext cx="145018" cy="2917208"/>
              <a:chOff x="606896" y="3734315"/>
              <a:chExt cx="145018" cy="2917208"/>
            </a:xfrm>
          </p:grpSpPr>
          <p:sp>
            <p:nvSpPr>
              <p:cNvPr id="338" name="等腰三角形 337"/>
              <p:cNvSpPr/>
              <p:nvPr/>
            </p:nvSpPr>
            <p:spPr>
              <a:xfrm>
                <a:off x="606896" y="3734315"/>
                <a:ext cx="45719" cy="2917208"/>
              </a:xfrm>
              <a:prstGeom prst="triangle">
                <a:avLst/>
              </a:pr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9" name="等腰三角形 338"/>
              <p:cNvSpPr/>
              <p:nvPr/>
            </p:nvSpPr>
            <p:spPr>
              <a:xfrm>
                <a:off x="706195" y="3734315"/>
                <a:ext cx="45719" cy="2917208"/>
              </a:xfrm>
              <a:prstGeom prst="triangle">
                <a:avLst/>
              </a:pr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8" name="矩形 327"/>
            <p:cNvSpPr/>
            <p:nvPr/>
          </p:nvSpPr>
          <p:spPr>
            <a:xfrm flipV="1">
              <a:off x="615007" y="6498341"/>
              <a:ext cx="10750348" cy="45719"/>
            </a:xfrm>
            <a:prstGeom prst="rect">
              <a:avLst/>
            </a:prstGeom>
            <a:solidFill>
              <a:srgbClr val="E1B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9" name="矩形 328"/>
            <p:cNvSpPr/>
            <p:nvPr/>
          </p:nvSpPr>
          <p:spPr>
            <a:xfrm flipV="1">
              <a:off x="615007" y="6616209"/>
              <a:ext cx="10750348" cy="45719"/>
            </a:xfrm>
            <a:prstGeom prst="rect">
              <a:avLst/>
            </a:prstGeom>
            <a:solidFill>
              <a:srgbClr val="E1B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30" name="组合 329"/>
            <p:cNvGrpSpPr/>
            <p:nvPr/>
          </p:nvGrpSpPr>
          <p:grpSpPr>
            <a:xfrm>
              <a:off x="11081191" y="6351204"/>
              <a:ext cx="419594" cy="418071"/>
              <a:chOff x="11139432" y="6389804"/>
              <a:chExt cx="350818" cy="349543"/>
            </a:xfrm>
          </p:grpSpPr>
          <p:sp>
            <p:nvSpPr>
              <p:cNvPr id="335" name="矩形 334"/>
              <p:cNvSpPr/>
              <p:nvPr/>
            </p:nvSpPr>
            <p:spPr>
              <a:xfrm>
                <a:off x="11139433" y="6389804"/>
                <a:ext cx="112981" cy="112981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6" name="矩形 335"/>
              <p:cNvSpPr/>
              <p:nvPr/>
            </p:nvSpPr>
            <p:spPr>
              <a:xfrm>
                <a:off x="11139432" y="6626366"/>
                <a:ext cx="112981" cy="112981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7" name="矩形 336"/>
              <p:cNvSpPr/>
              <p:nvPr/>
            </p:nvSpPr>
            <p:spPr>
              <a:xfrm>
                <a:off x="11377883" y="6389804"/>
                <a:ext cx="112367" cy="112367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1" name="组合 330"/>
            <p:cNvGrpSpPr/>
            <p:nvPr/>
          </p:nvGrpSpPr>
          <p:grpSpPr>
            <a:xfrm flipH="1">
              <a:off x="465594" y="6335024"/>
              <a:ext cx="419594" cy="418071"/>
              <a:chOff x="11139432" y="6389804"/>
              <a:chExt cx="350818" cy="349543"/>
            </a:xfrm>
          </p:grpSpPr>
          <p:sp>
            <p:nvSpPr>
              <p:cNvPr id="332" name="矩形 331"/>
              <p:cNvSpPr/>
              <p:nvPr/>
            </p:nvSpPr>
            <p:spPr>
              <a:xfrm>
                <a:off x="11139433" y="6389804"/>
                <a:ext cx="112981" cy="112981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3" name="矩形 332"/>
              <p:cNvSpPr/>
              <p:nvPr/>
            </p:nvSpPr>
            <p:spPr>
              <a:xfrm>
                <a:off x="11139432" y="6626366"/>
                <a:ext cx="112981" cy="112981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4" name="矩形 333"/>
              <p:cNvSpPr/>
              <p:nvPr/>
            </p:nvSpPr>
            <p:spPr>
              <a:xfrm>
                <a:off x="11377883" y="6389804"/>
                <a:ext cx="112367" cy="112367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42" name="矩形 341"/>
          <p:cNvSpPr/>
          <p:nvPr/>
        </p:nvSpPr>
        <p:spPr>
          <a:xfrm>
            <a:off x="5735999" y="2515887"/>
            <a:ext cx="550951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500" dirty="0">
                <a:solidFill>
                  <a:srgbClr val="E8D9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南宫体简" panose="02010609000101010101" pitchFamily="2" charset="-122"/>
                <a:ea typeface="汉仪南宫体简" panose="02010609000101010101" pitchFamily="2" charset="-122"/>
              </a:rPr>
              <a:t>相</a:t>
            </a:r>
            <a:r>
              <a:rPr lang="en-US" altLang="zh-CN" sz="11500" dirty="0">
                <a:solidFill>
                  <a:srgbClr val="E8D9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南宫体简" panose="02010609000101010101" pitchFamily="2" charset="-122"/>
                <a:ea typeface="汉仪南宫体简" panose="02010609000101010101" pitchFamily="2" charset="-122"/>
              </a:rPr>
              <a:t>·</a:t>
            </a:r>
            <a:r>
              <a:rPr lang="zh-CN" altLang="en-US" sz="11500" dirty="0">
                <a:solidFill>
                  <a:srgbClr val="E8D9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南宫体简" panose="02010609000101010101" pitchFamily="2" charset="-122"/>
                <a:ea typeface="汉仪南宫体简" panose="02010609000101010101" pitchFamily="2" charset="-122"/>
              </a:rPr>
              <a:t>守</a:t>
            </a:r>
          </a:p>
        </p:txBody>
      </p:sp>
      <p:sp>
        <p:nvSpPr>
          <p:cNvPr id="43" name="椭圆 42"/>
          <p:cNvSpPr/>
          <p:nvPr/>
        </p:nvSpPr>
        <p:spPr>
          <a:xfrm>
            <a:off x="2175353" y="1020924"/>
            <a:ext cx="3360703" cy="4960023"/>
          </a:xfrm>
          <a:prstGeom prst="ellipse">
            <a:avLst/>
          </a:prstGeom>
          <a:solidFill>
            <a:srgbClr val="E8D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28" b="94529" l="5319" r="89970">
                        <a14:foregroundMark x1="14894" y1="48632" x2="25836" y2="86322"/>
                        <a14:foregroundMark x1="34954" y1="52178" x2="34498" y2="89868"/>
                        <a14:foregroundMark x1="46505" y1="16616" x2="51368" y2="17528"/>
                        <a14:foregroundMark x1="67477" y1="24823" x2="72492" y2="24823"/>
                        <a14:backgroundMark x1="61246" y1="29281" x2="63678" y2="32725"/>
                        <a14:backgroundMark x1="22948" y1="72746" x2="22948" y2="77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14" y="648704"/>
            <a:ext cx="3337115" cy="50056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2"/>
          <p:cNvSpPr/>
          <p:nvPr/>
        </p:nvSpPr>
        <p:spPr>
          <a:xfrm>
            <a:off x="176463" y="196338"/>
            <a:ext cx="11790948" cy="6510690"/>
          </a:xfrm>
          <a:custGeom>
            <a:avLst/>
            <a:gdLst>
              <a:gd name="connsiteX0" fmla="*/ 0 w 10480430"/>
              <a:gd name="connsiteY0" fmla="*/ 0 h 5982287"/>
              <a:gd name="connsiteX1" fmla="*/ 10480430 w 10480430"/>
              <a:gd name="connsiteY1" fmla="*/ 0 h 5982287"/>
              <a:gd name="connsiteX2" fmla="*/ 10480430 w 10480430"/>
              <a:gd name="connsiteY2" fmla="*/ 5982287 h 5982287"/>
              <a:gd name="connsiteX3" fmla="*/ 0 w 10480430"/>
              <a:gd name="connsiteY3" fmla="*/ 5982287 h 5982287"/>
              <a:gd name="connsiteX4" fmla="*/ 0 w 10480430"/>
              <a:gd name="connsiteY4" fmla="*/ 0 h 5982287"/>
              <a:gd name="connsiteX0-1" fmla="*/ 0 w 10480430"/>
              <a:gd name="connsiteY0-2" fmla="*/ 0 h 5982287"/>
              <a:gd name="connsiteX1-3" fmla="*/ 10480430 w 10480430"/>
              <a:gd name="connsiteY1-4" fmla="*/ 0 h 5982287"/>
              <a:gd name="connsiteX2-5" fmla="*/ 10480430 w 10480430"/>
              <a:gd name="connsiteY2-6" fmla="*/ 5982287 h 5982287"/>
              <a:gd name="connsiteX3-7" fmla="*/ 0 w 10480430"/>
              <a:gd name="connsiteY3-8" fmla="*/ 5982287 h 5982287"/>
              <a:gd name="connsiteX4-9" fmla="*/ 0 w 10480430"/>
              <a:gd name="connsiteY4-10" fmla="*/ 0 h 5982287"/>
              <a:gd name="connsiteX0-11" fmla="*/ 0 w 10480430"/>
              <a:gd name="connsiteY0-12" fmla="*/ 431743 h 6414030"/>
              <a:gd name="connsiteX1-13" fmla="*/ 5256257 w 10480430"/>
              <a:gd name="connsiteY1-14" fmla="*/ 444596 h 6414030"/>
              <a:gd name="connsiteX2-15" fmla="*/ 10480430 w 10480430"/>
              <a:gd name="connsiteY2-16" fmla="*/ 431743 h 6414030"/>
              <a:gd name="connsiteX3-17" fmla="*/ 10480430 w 10480430"/>
              <a:gd name="connsiteY3-18" fmla="*/ 6414030 h 6414030"/>
              <a:gd name="connsiteX4-19" fmla="*/ 0 w 10480430"/>
              <a:gd name="connsiteY4-20" fmla="*/ 6414030 h 6414030"/>
              <a:gd name="connsiteX5" fmla="*/ 0 w 10480430"/>
              <a:gd name="connsiteY5" fmla="*/ 431743 h 6414030"/>
              <a:gd name="connsiteX0-21" fmla="*/ 0 w 10480430"/>
              <a:gd name="connsiteY0-22" fmla="*/ 431743 h 6414030"/>
              <a:gd name="connsiteX1-23" fmla="*/ 5256257 w 10480430"/>
              <a:gd name="connsiteY1-24" fmla="*/ 444596 h 6414030"/>
              <a:gd name="connsiteX2-25" fmla="*/ 10480430 w 10480430"/>
              <a:gd name="connsiteY2-26" fmla="*/ 431743 h 6414030"/>
              <a:gd name="connsiteX3-27" fmla="*/ 10480430 w 10480430"/>
              <a:gd name="connsiteY3-28" fmla="*/ 6414030 h 6414030"/>
              <a:gd name="connsiteX4-29" fmla="*/ 0 w 10480430"/>
              <a:gd name="connsiteY4-30" fmla="*/ 6414030 h 6414030"/>
              <a:gd name="connsiteX5-31" fmla="*/ 0 w 10480430"/>
              <a:gd name="connsiteY5-32" fmla="*/ 431743 h 6414030"/>
              <a:gd name="connsiteX0-33" fmla="*/ 0 w 10480430"/>
              <a:gd name="connsiteY0-34" fmla="*/ 431743 h 6414030"/>
              <a:gd name="connsiteX1-35" fmla="*/ 5256257 w 10480430"/>
              <a:gd name="connsiteY1-36" fmla="*/ 444596 h 6414030"/>
              <a:gd name="connsiteX2-37" fmla="*/ 10480430 w 10480430"/>
              <a:gd name="connsiteY2-38" fmla="*/ 431743 h 6414030"/>
              <a:gd name="connsiteX3-39" fmla="*/ 10480430 w 10480430"/>
              <a:gd name="connsiteY3-40" fmla="*/ 6414030 h 6414030"/>
              <a:gd name="connsiteX4-41" fmla="*/ 0 w 10480430"/>
              <a:gd name="connsiteY4-42" fmla="*/ 6414030 h 6414030"/>
              <a:gd name="connsiteX5-43" fmla="*/ 0 w 10480430"/>
              <a:gd name="connsiteY5-44" fmla="*/ 431743 h 6414030"/>
              <a:gd name="connsiteX0-45" fmla="*/ 0 w 10480430"/>
              <a:gd name="connsiteY0-46" fmla="*/ 502361 h 6484648"/>
              <a:gd name="connsiteX1-47" fmla="*/ 5256257 w 10480430"/>
              <a:gd name="connsiteY1-48" fmla="*/ 515214 h 6484648"/>
              <a:gd name="connsiteX2-49" fmla="*/ 10480430 w 10480430"/>
              <a:gd name="connsiteY2-50" fmla="*/ 502361 h 6484648"/>
              <a:gd name="connsiteX3-51" fmla="*/ 10480430 w 10480430"/>
              <a:gd name="connsiteY3-52" fmla="*/ 6484648 h 6484648"/>
              <a:gd name="connsiteX4-53" fmla="*/ 0 w 10480430"/>
              <a:gd name="connsiteY4-54" fmla="*/ 6484648 h 6484648"/>
              <a:gd name="connsiteX5-55" fmla="*/ 0 w 10480430"/>
              <a:gd name="connsiteY5-56" fmla="*/ 502361 h 6484648"/>
              <a:gd name="connsiteX0-57" fmla="*/ 0 w 10480430"/>
              <a:gd name="connsiteY0-58" fmla="*/ 40115 h 6022402"/>
              <a:gd name="connsiteX1-59" fmla="*/ 5256257 w 10480430"/>
              <a:gd name="connsiteY1-60" fmla="*/ 52968 h 6022402"/>
              <a:gd name="connsiteX2-61" fmla="*/ 10480430 w 10480430"/>
              <a:gd name="connsiteY2-62" fmla="*/ 40115 h 6022402"/>
              <a:gd name="connsiteX3-63" fmla="*/ 10480430 w 10480430"/>
              <a:gd name="connsiteY3-64" fmla="*/ 6022402 h 6022402"/>
              <a:gd name="connsiteX4-65" fmla="*/ 0 w 10480430"/>
              <a:gd name="connsiteY4-66" fmla="*/ 6022402 h 6022402"/>
              <a:gd name="connsiteX5-67" fmla="*/ 0 w 10480430"/>
              <a:gd name="connsiteY5-68" fmla="*/ 40115 h 6022402"/>
              <a:gd name="connsiteX0-69" fmla="*/ 0 w 10480430"/>
              <a:gd name="connsiteY0-70" fmla="*/ 46862 h 6029149"/>
              <a:gd name="connsiteX1-71" fmla="*/ 5256257 w 10480430"/>
              <a:gd name="connsiteY1-72" fmla="*/ 59715 h 6029149"/>
              <a:gd name="connsiteX2-73" fmla="*/ 10480430 w 10480430"/>
              <a:gd name="connsiteY2-74" fmla="*/ 46862 h 6029149"/>
              <a:gd name="connsiteX3-75" fmla="*/ 10480430 w 10480430"/>
              <a:gd name="connsiteY3-76" fmla="*/ 6029149 h 6029149"/>
              <a:gd name="connsiteX4-77" fmla="*/ 0 w 10480430"/>
              <a:gd name="connsiteY4-78" fmla="*/ 6029149 h 6029149"/>
              <a:gd name="connsiteX5-79" fmla="*/ 0 w 10480430"/>
              <a:gd name="connsiteY5-80" fmla="*/ 46862 h 6029149"/>
              <a:gd name="connsiteX0-81" fmla="*/ 0 w 10480430"/>
              <a:gd name="connsiteY0-82" fmla="*/ 43477 h 6025764"/>
              <a:gd name="connsiteX1-83" fmla="*/ 5256257 w 10480430"/>
              <a:gd name="connsiteY1-84" fmla="*/ 56330 h 6025764"/>
              <a:gd name="connsiteX2-85" fmla="*/ 10480430 w 10480430"/>
              <a:gd name="connsiteY2-86" fmla="*/ 43477 h 6025764"/>
              <a:gd name="connsiteX3-87" fmla="*/ 10480430 w 10480430"/>
              <a:gd name="connsiteY3-88" fmla="*/ 6025764 h 6025764"/>
              <a:gd name="connsiteX4-89" fmla="*/ 0 w 10480430"/>
              <a:gd name="connsiteY4-90" fmla="*/ 6025764 h 6025764"/>
              <a:gd name="connsiteX5-91" fmla="*/ 0 w 10480430"/>
              <a:gd name="connsiteY5-92" fmla="*/ 43477 h 6025764"/>
              <a:gd name="connsiteX0-93" fmla="*/ 0 w 10480430"/>
              <a:gd name="connsiteY0-94" fmla="*/ 181200 h 6163487"/>
              <a:gd name="connsiteX1-95" fmla="*/ 5256257 w 10480430"/>
              <a:gd name="connsiteY1-96" fmla="*/ 49674 h 6163487"/>
              <a:gd name="connsiteX2-97" fmla="*/ 10480430 w 10480430"/>
              <a:gd name="connsiteY2-98" fmla="*/ 181200 h 6163487"/>
              <a:gd name="connsiteX3-99" fmla="*/ 10480430 w 10480430"/>
              <a:gd name="connsiteY3-100" fmla="*/ 6163487 h 6163487"/>
              <a:gd name="connsiteX4-101" fmla="*/ 0 w 10480430"/>
              <a:gd name="connsiteY4-102" fmla="*/ 6163487 h 6163487"/>
              <a:gd name="connsiteX5-103" fmla="*/ 0 w 10480430"/>
              <a:gd name="connsiteY5-104" fmla="*/ 181200 h 6163487"/>
              <a:gd name="connsiteX0-105" fmla="*/ 0 w 10480430"/>
              <a:gd name="connsiteY0-106" fmla="*/ 177210 h 6159497"/>
              <a:gd name="connsiteX1-107" fmla="*/ 5256257 w 10480430"/>
              <a:gd name="connsiteY1-108" fmla="*/ 45684 h 6159497"/>
              <a:gd name="connsiteX2-109" fmla="*/ 10480430 w 10480430"/>
              <a:gd name="connsiteY2-110" fmla="*/ 177210 h 6159497"/>
              <a:gd name="connsiteX3-111" fmla="*/ 10480430 w 10480430"/>
              <a:gd name="connsiteY3-112" fmla="*/ 6159497 h 6159497"/>
              <a:gd name="connsiteX4-113" fmla="*/ 0 w 10480430"/>
              <a:gd name="connsiteY4-114" fmla="*/ 6159497 h 6159497"/>
              <a:gd name="connsiteX5-115" fmla="*/ 0 w 10480430"/>
              <a:gd name="connsiteY5-116" fmla="*/ 177210 h 6159497"/>
              <a:gd name="connsiteX0-117" fmla="*/ 0 w 10480430"/>
              <a:gd name="connsiteY0-118" fmla="*/ 177210 h 6510725"/>
              <a:gd name="connsiteX1-119" fmla="*/ 5256257 w 10480430"/>
              <a:gd name="connsiteY1-120" fmla="*/ 45684 h 6510725"/>
              <a:gd name="connsiteX2-121" fmla="*/ 10480430 w 10480430"/>
              <a:gd name="connsiteY2-122" fmla="*/ 177210 h 6510725"/>
              <a:gd name="connsiteX3-123" fmla="*/ 10480430 w 10480430"/>
              <a:gd name="connsiteY3-124" fmla="*/ 6159497 h 6510725"/>
              <a:gd name="connsiteX4-125" fmla="*/ 5240215 w 10480430"/>
              <a:gd name="connsiteY4-126" fmla="*/ 6510653 h 6510725"/>
              <a:gd name="connsiteX5-127" fmla="*/ 0 w 10480430"/>
              <a:gd name="connsiteY5-128" fmla="*/ 6159497 h 6510725"/>
              <a:gd name="connsiteX6" fmla="*/ 0 w 10480430"/>
              <a:gd name="connsiteY6" fmla="*/ 177210 h 6510725"/>
              <a:gd name="connsiteX0-129" fmla="*/ 0 w 10480430"/>
              <a:gd name="connsiteY0-130" fmla="*/ 177210 h 6510725"/>
              <a:gd name="connsiteX1-131" fmla="*/ 5256257 w 10480430"/>
              <a:gd name="connsiteY1-132" fmla="*/ 45684 h 6510725"/>
              <a:gd name="connsiteX2-133" fmla="*/ 10480430 w 10480430"/>
              <a:gd name="connsiteY2-134" fmla="*/ 177210 h 6510725"/>
              <a:gd name="connsiteX3-135" fmla="*/ 10480430 w 10480430"/>
              <a:gd name="connsiteY3-136" fmla="*/ 6159497 h 6510725"/>
              <a:gd name="connsiteX4-137" fmla="*/ 5240215 w 10480430"/>
              <a:gd name="connsiteY4-138" fmla="*/ 6510653 h 6510725"/>
              <a:gd name="connsiteX5-139" fmla="*/ 0 w 10480430"/>
              <a:gd name="connsiteY5-140" fmla="*/ 6159497 h 6510725"/>
              <a:gd name="connsiteX6-141" fmla="*/ 0 w 10480430"/>
              <a:gd name="connsiteY6-142" fmla="*/ 177210 h 6510725"/>
              <a:gd name="connsiteX0-143" fmla="*/ 0 w 10480430"/>
              <a:gd name="connsiteY0-144" fmla="*/ 177210 h 6510690"/>
              <a:gd name="connsiteX1-145" fmla="*/ 5256257 w 10480430"/>
              <a:gd name="connsiteY1-146" fmla="*/ 45684 h 6510690"/>
              <a:gd name="connsiteX2-147" fmla="*/ 10480430 w 10480430"/>
              <a:gd name="connsiteY2-148" fmla="*/ 177210 h 6510690"/>
              <a:gd name="connsiteX3-149" fmla="*/ 10480430 w 10480430"/>
              <a:gd name="connsiteY3-150" fmla="*/ 6159497 h 6510690"/>
              <a:gd name="connsiteX4-151" fmla="*/ 5240215 w 10480430"/>
              <a:gd name="connsiteY4-152" fmla="*/ 6510653 h 6510690"/>
              <a:gd name="connsiteX5-153" fmla="*/ 0 w 10480430"/>
              <a:gd name="connsiteY5-154" fmla="*/ 6159497 h 6510690"/>
              <a:gd name="connsiteX6-155" fmla="*/ 0 w 10480430"/>
              <a:gd name="connsiteY6-156" fmla="*/ 177210 h 65106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  <a:cxn ang="0">
                <a:pos x="connsiteX6-141" y="connsiteY6-142"/>
              </a:cxn>
            </a:cxnLst>
            <a:rect l="l" t="t" r="r" b="b"/>
            <a:pathLst>
              <a:path w="10480430" h="6510690">
                <a:moveTo>
                  <a:pt x="0" y="177210"/>
                </a:moveTo>
                <a:cubicBezTo>
                  <a:pt x="1373348" y="722346"/>
                  <a:pt x="3461393" y="-210990"/>
                  <a:pt x="5256257" y="45684"/>
                </a:cubicBezTo>
                <a:cubicBezTo>
                  <a:pt x="7035080" y="-162863"/>
                  <a:pt x="9016177" y="850683"/>
                  <a:pt x="10480430" y="177210"/>
                </a:cubicBezTo>
                <a:lnTo>
                  <a:pt x="10480430" y="6159497"/>
                </a:lnTo>
                <a:cubicBezTo>
                  <a:pt x="8733692" y="5816676"/>
                  <a:pt x="6986953" y="6516590"/>
                  <a:pt x="5240215" y="6510653"/>
                </a:cubicBezTo>
                <a:cubicBezTo>
                  <a:pt x="3493477" y="6393601"/>
                  <a:pt x="1907159" y="5811328"/>
                  <a:pt x="0" y="6159497"/>
                </a:cubicBezTo>
                <a:lnTo>
                  <a:pt x="0" y="177210"/>
                </a:lnTo>
                <a:close/>
              </a:path>
            </a:pathLst>
          </a:custGeom>
          <a:noFill/>
          <a:ln w="57150">
            <a:solidFill>
              <a:srgbClr val="E1B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886775" y="4612533"/>
            <a:ext cx="6525706" cy="216630"/>
            <a:chOff x="1191491" y="5432528"/>
            <a:chExt cx="9797352" cy="325237"/>
          </a:xfrm>
          <a:solidFill>
            <a:srgbClr val="E1B06A"/>
          </a:solidFill>
        </p:grpSpPr>
        <p:sp>
          <p:nvSpPr>
            <p:cNvPr id="3" name="圆角矩形 13"/>
            <p:cNvSpPr/>
            <p:nvPr/>
          </p:nvSpPr>
          <p:spPr>
            <a:xfrm>
              <a:off x="1839532" y="5573969"/>
              <a:ext cx="8512935" cy="6439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 rot="5400000">
              <a:off x="10734490" y="5427724"/>
              <a:ext cx="178852" cy="329854"/>
              <a:chOff x="7186411" y="1046110"/>
              <a:chExt cx="377275" cy="695803"/>
            </a:xfrm>
            <a:grpFill/>
          </p:grpSpPr>
          <p:sp>
            <p:nvSpPr>
              <p:cNvPr id="12" name="等腰三角形 11"/>
              <p:cNvSpPr/>
              <p:nvPr/>
            </p:nvSpPr>
            <p:spPr>
              <a:xfrm>
                <a:off x="7186411" y="1091439"/>
                <a:ext cx="377275" cy="32523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等腰三角形 12"/>
              <p:cNvSpPr/>
              <p:nvPr/>
            </p:nvSpPr>
            <p:spPr>
              <a:xfrm>
                <a:off x="7186411" y="1416676"/>
                <a:ext cx="377275" cy="32523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7186411" y="1046110"/>
                <a:ext cx="357770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 rot="16200000" flipH="1">
              <a:off x="1266992" y="5430220"/>
              <a:ext cx="178852" cy="329854"/>
              <a:chOff x="7186411" y="1046110"/>
              <a:chExt cx="377275" cy="695803"/>
            </a:xfrm>
            <a:grpFill/>
          </p:grpSpPr>
          <p:sp>
            <p:nvSpPr>
              <p:cNvPr id="9" name="等腰三角形 8"/>
              <p:cNvSpPr/>
              <p:nvPr/>
            </p:nvSpPr>
            <p:spPr>
              <a:xfrm>
                <a:off x="7186411" y="1091439"/>
                <a:ext cx="377275" cy="32523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>
                <a:off x="7186411" y="1416676"/>
                <a:ext cx="377275" cy="32523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7186411" y="1046110"/>
                <a:ext cx="357770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6636200" y="5432528"/>
              <a:ext cx="325235" cy="325237"/>
              <a:chOff x="6636200" y="3268877"/>
              <a:chExt cx="325235" cy="325237"/>
            </a:xfrm>
            <a:grpFill/>
          </p:grpSpPr>
          <p:sp>
            <p:nvSpPr>
              <p:cNvPr id="7" name="椭圆 6"/>
              <p:cNvSpPr/>
              <p:nvPr/>
            </p:nvSpPr>
            <p:spPr>
              <a:xfrm>
                <a:off x="6636200" y="3268877"/>
                <a:ext cx="325235" cy="325237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6663223" y="3295904"/>
                <a:ext cx="271178" cy="271179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37" name="图片占位符 3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8" r="12538"/>
          <a:stretch>
            <a:fillRect/>
          </a:stretch>
        </p:blipFill>
        <p:spPr>
          <a:xfrm>
            <a:off x="1094697" y="1885802"/>
            <a:ext cx="1946406" cy="1946406"/>
          </a:xfrm>
          <a:ln w="57150">
            <a:solidFill>
              <a:srgbClr val="E1B06A"/>
            </a:solidFill>
          </a:ln>
        </p:spPr>
      </p:pic>
      <p:pic>
        <p:nvPicPr>
          <p:cNvPr id="38" name="图片占位符 37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7" r="16717"/>
          <a:stretch>
            <a:fillRect/>
          </a:stretch>
        </p:blipFill>
        <p:spPr>
          <a:xfrm>
            <a:off x="2670101" y="1508153"/>
            <a:ext cx="2566419" cy="2566419"/>
          </a:xfrm>
          <a:ln w="57150">
            <a:solidFill>
              <a:srgbClr val="E1B06A"/>
            </a:solidFill>
          </a:ln>
        </p:spPr>
      </p:pic>
      <p:pic>
        <p:nvPicPr>
          <p:cNvPr id="41" name="图片占位符 40"/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0" r="16750"/>
          <a:stretch>
            <a:fillRect/>
          </a:stretch>
        </p:blipFill>
        <p:spPr>
          <a:xfrm>
            <a:off x="9412482" y="2002487"/>
            <a:ext cx="1946406" cy="1946406"/>
          </a:xfrm>
          <a:ln w="57150">
            <a:solidFill>
              <a:srgbClr val="E1B06A"/>
            </a:solidFill>
          </a:ln>
        </p:spPr>
      </p:pic>
      <p:pic>
        <p:nvPicPr>
          <p:cNvPr id="40" name="图片占位符 39"/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7" r="16717"/>
          <a:stretch>
            <a:fillRect/>
          </a:stretch>
        </p:blipFill>
        <p:spPr>
          <a:xfrm>
            <a:off x="7307992" y="1528035"/>
            <a:ext cx="2566419" cy="2566419"/>
          </a:xfrm>
          <a:ln w="57150">
            <a:solidFill>
              <a:srgbClr val="E1B06A"/>
            </a:solidFill>
          </a:ln>
        </p:spPr>
      </p:pic>
      <p:pic>
        <p:nvPicPr>
          <p:cNvPr id="39" name="图片占位符 38"/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2" r="12462"/>
          <a:stretch>
            <a:fillRect/>
          </a:stretch>
        </p:blipFill>
        <p:spPr>
          <a:xfrm>
            <a:off x="4686962" y="946794"/>
            <a:ext cx="3107896" cy="3107896"/>
          </a:xfrm>
          <a:ln w="57150">
            <a:solidFill>
              <a:srgbClr val="E1B06A"/>
            </a:solidFill>
          </a:ln>
        </p:spPr>
      </p:pic>
      <p:sp>
        <p:nvSpPr>
          <p:cNvPr id="42" name="矩形 41"/>
          <p:cNvSpPr/>
          <p:nvPr/>
        </p:nvSpPr>
        <p:spPr>
          <a:xfrm>
            <a:off x="1870650" y="4937941"/>
            <a:ext cx="8515035" cy="101566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  <a:r>
              <a:rPr lang="en-US" altLang="zh-CN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.</a:t>
            </a:r>
            <a:r>
              <a:rPr lang="zh-CN" altLang="en-US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  <a:r>
              <a:rPr lang="en-US" altLang="zh-CN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. </a:t>
            </a:r>
            <a:r>
              <a:rPr lang="zh-CN" altLang="en-US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  <a:r>
              <a:rPr lang="en-US" altLang="zh-CN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. </a:t>
            </a:r>
            <a:r>
              <a:rPr lang="zh-CN" altLang="en-US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  <a:r>
              <a:rPr lang="en-US" altLang="zh-CN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. </a:t>
            </a:r>
            <a:r>
              <a:rPr lang="zh-CN" altLang="en-US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  <a:r>
              <a:rPr lang="en-US" altLang="zh-CN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. </a:t>
            </a:r>
            <a:r>
              <a:rPr lang="zh-CN" altLang="en-US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  <a:r>
              <a:rPr lang="en-US" altLang="zh-CN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. </a:t>
            </a:r>
            <a:r>
              <a:rPr lang="zh-CN" altLang="en-US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  <a:r>
              <a:rPr lang="en-US" altLang="zh-CN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.  </a:t>
            </a:r>
            <a:endParaRPr lang="zh-CN" altLang="en-US" sz="2000" b="1" dirty="0">
              <a:solidFill>
                <a:srgbClr val="E8D9B0"/>
              </a:solidFill>
              <a:latin typeface="汉仪南宫体简" panose="02010609000101010101" pitchFamily="2" charset="-122"/>
              <a:ea typeface="汉仪南宫体简" panose="0201060900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2"/>
          <p:cNvSpPr/>
          <p:nvPr/>
        </p:nvSpPr>
        <p:spPr>
          <a:xfrm>
            <a:off x="176463" y="196338"/>
            <a:ext cx="11790948" cy="6510690"/>
          </a:xfrm>
          <a:custGeom>
            <a:avLst/>
            <a:gdLst>
              <a:gd name="connsiteX0" fmla="*/ 0 w 10480430"/>
              <a:gd name="connsiteY0" fmla="*/ 0 h 5982287"/>
              <a:gd name="connsiteX1" fmla="*/ 10480430 w 10480430"/>
              <a:gd name="connsiteY1" fmla="*/ 0 h 5982287"/>
              <a:gd name="connsiteX2" fmla="*/ 10480430 w 10480430"/>
              <a:gd name="connsiteY2" fmla="*/ 5982287 h 5982287"/>
              <a:gd name="connsiteX3" fmla="*/ 0 w 10480430"/>
              <a:gd name="connsiteY3" fmla="*/ 5982287 h 5982287"/>
              <a:gd name="connsiteX4" fmla="*/ 0 w 10480430"/>
              <a:gd name="connsiteY4" fmla="*/ 0 h 5982287"/>
              <a:gd name="connsiteX0-1" fmla="*/ 0 w 10480430"/>
              <a:gd name="connsiteY0-2" fmla="*/ 0 h 5982287"/>
              <a:gd name="connsiteX1-3" fmla="*/ 10480430 w 10480430"/>
              <a:gd name="connsiteY1-4" fmla="*/ 0 h 5982287"/>
              <a:gd name="connsiteX2-5" fmla="*/ 10480430 w 10480430"/>
              <a:gd name="connsiteY2-6" fmla="*/ 5982287 h 5982287"/>
              <a:gd name="connsiteX3-7" fmla="*/ 0 w 10480430"/>
              <a:gd name="connsiteY3-8" fmla="*/ 5982287 h 5982287"/>
              <a:gd name="connsiteX4-9" fmla="*/ 0 w 10480430"/>
              <a:gd name="connsiteY4-10" fmla="*/ 0 h 5982287"/>
              <a:gd name="connsiteX0-11" fmla="*/ 0 w 10480430"/>
              <a:gd name="connsiteY0-12" fmla="*/ 431743 h 6414030"/>
              <a:gd name="connsiteX1-13" fmla="*/ 5256257 w 10480430"/>
              <a:gd name="connsiteY1-14" fmla="*/ 444596 h 6414030"/>
              <a:gd name="connsiteX2-15" fmla="*/ 10480430 w 10480430"/>
              <a:gd name="connsiteY2-16" fmla="*/ 431743 h 6414030"/>
              <a:gd name="connsiteX3-17" fmla="*/ 10480430 w 10480430"/>
              <a:gd name="connsiteY3-18" fmla="*/ 6414030 h 6414030"/>
              <a:gd name="connsiteX4-19" fmla="*/ 0 w 10480430"/>
              <a:gd name="connsiteY4-20" fmla="*/ 6414030 h 6414030"/>
              <a:gd name="connsiteX5" fmla="*/ 0 w 10480430"/>
              <a:gd name="connsiteY5" fmla="*/ 431743 h 6414030"/>
              <a:gd name="connsiteX0-21" fmla="*/ 0 w 10480430"/>
              <a:gd name="connsiteY0-22" fmla="*/ 431743 h 6414030"/>
              <a:gd name="connsiteX1-23" fmla="*/ 5256257 w 10480430"/>
              <a:gd name="connsiteY1-24" fmla="*/ 444596 h 6414030"/>
              <a:gd name="connsiteX2-25" fmla="*/ 10480430 w 10480430"/>
              <a:gd name="connsiteY2-26" fmla="*/ 431743 h 6414030"/>
              <a:gd name="connsiteX3-27" fmla="*/ 10480430 w 10480430"/>
              <a:gd name="connsiteY3-28" fmla="*/ 6414030 h 6414030"/>
              <a:gd name="connsiteX4-29" fmla="*/ 0 w 10480430"/>
              <a:gd name="connsiteY4-30" fmla="*/ 6414030 h 6414030"/>
              <a:gd name="connsiteX5-31" fmla="*/ 0 w 10480430"/>
              <a:gd name="connsiteY5-32" fmla="*/ 431743 h 6414030"/>
              <a:gd name="connsiteX0-33" fmla="*/ 0 w 10480430"/>
              <a:gd name="connsiteY0-34" fmla="*/ 431743 h 6414030"/>
              <a:gd name="connsiteX1-35" fmla="*/ 5256257 w 10480430"/>
              <a:gd name="connsiteY1-36" fmla="*/ 444596 h 6414030"/>
              <a:gd name="connsiteX2-37" fmla="*/ 10480430 w 10480430"/>
              <a:gd name="connsiteY2-38" fmla="*/ 431743 h 6414030"/>
              <a:gd name="connsiteX3-39" fmla="*/ 10480430 w 10480430"/>
              <a:gd name="connsiteY3-40" fmla="*/ 6414030 h 6414030"/>
              <a:gd name="connsiteX4-41" fmla="*/ 0 w 10480430"/>
              <a:gd name="connsiteY4-42" fmla="*/ 6414030 h 6414030"/>
              <a:gd name="connsiteX5-43" fmla="*/ 0 w 10480430"/>
              <a:gd name="connsiteY5-44" fmla="*/ 431743 h 6414030"/>
              <a:gd name="connsiteX0-45" fmla="*/ 0 w 10480430"/>
              <a:gd name="connsiteY0-46" fmla="*/ 502361 h 6484648"/>
              <a:gd name="connsiteX1-47" fmla="*/ 5256257 w 10480430"/>
              <a:gd name="connsiteY1-48" fmla="*/ 515214 h 6484648"/>
              <a:gd name="connsiteX2-49" fmla="*/ 10480430 w 10480430"/>
              <a:gd name="connsiteY2-50" fmla="*/ 502361 h 6484648"/>
              <a:gd name="connsiteX3-51" fmla="*/ 10480430 w 10480430"/>
              <a:gd name="connsiteY3-52" fmla="*/ 6484648 h 6484648"/>
              <a:gd name="connsiteX4-53" fmla="*/ 0 w 10480430"/>
              <a:gd name="connsiteY4-54" fmla="*/ 6484648 h 6484648"/>
              <a:gd name="connsiteX5-55" fmla="*/ 0 w 10480430"/>
              <a:gd name="connsiteY5-56" fmla="*/ 502361 h 6484648"/>
              <a:gd name="connsiteX0-57" fmla="*/ 0 w 10480430"/>
              <a:gd name="connsiteY0-58" fmla="*/ 40115 h 6022402"/>
              <a:gd name="connsiteX1-59" fmla="*/ 5256257 w 10480430"/>
              <a:gd name="connsiteY1-60" fmla="*/ 52968 h 6022402"/>
              <a:gd name="connsiteX2-61" fmla="*/ 10480430 w 10480430"/>
              <a:gd name="connsiteY2-62" fmla="*/ 40115 h 6022402"/>
              <a:gd name="connsiteX3-63" fmla="*/ 10480430 w 10480430"/>
              <a:gd name="connsiteY3-64" fmla="*/ 6022402 h 6022402"/>
              <a:gd name="connsiteX4-65" fmla="*/ 0 w 10480430"/>
              <a:gd name="connsiteY4-66" fmla="*/ 6022402 h 6022402"/>
              <a:gd name="connsiteX5-67" fmla="*/ 0 w 10480430"/>
              <a:gd name="connsiteY5-68" fmla="*/ 40115 h 6022402"/>
              <a:gd name="connsiteX0-69" fmla="*/ 0 w 10480430"/>
              <a:gd name="connsiteY0-70" fmla="*/ 46862 h 6029149"/>
              <a:gd name="connsiteX1-71" fmla="*/ 5256257 w 10480430"/>
              <a:gd name="connsiteY1-72" fmla="*/ 59715 h 6029149"/>
              <a:gd name="connsiteX2-73" fmla="*/ 10480430 w 10480430"/>
              <a:gd name="connsiteY2-74" fmla="*/ 46862 h 6029149"/>
              <a:gd name="connsiteX3-75" fmla="*/ 10480430 w 10480430"/>
              <a:gd name="connsiteY3-76" fmla="*/ 6029149 h 6029149"/>
              <a:gd name="connsiteX4-77" fmla="*/ 0 w 10480430"/>
              <a:gd name="connsiteY4-78" fmla="*/ 6029149 h 6029149"/>
              <a:gd name="connsiteX5-79" fmla="*/ 0 w 10480430"/>
              <a:gd name="connsiteY5-80" fmla="*/ 46862 h 6029149"/>
              <a:gd name="connsiteX0-81" fmla="*/ 0 w 10480430"/>
              <a:gd name="connsiteY0-82" fmla="*/ 43477 h 6025764"/>
              <a:gd name="connsiteX1-83" fmla="*/ 5256257 w 10480430"/>
              <a:gd name="connsiteY1-84" fmla="*/ 56330 h 6025764"/>
              <a:gd name="connsiteX2-85" fmla="*/ 10480430 w 10480430"/>
              <a:gd name="connsiteY2-86" fmla="*/ 43477 h 6025764"/>
              <a:gd name="connsiteX3-87" fmla="*/ 10480430 w 10480430"/>
              <a:gd name="connsiteY3-88" fmla="*/ 6025764 h 6025764"/>
              <a:gd name="connsiteX4-89" fmla="*/ 0 w 10480430"/>
              <a:gd name="connsiteY4-90" fmla="*/ 6025764 h 6025764"/>
              <a:gd name="connsiteX5-91" fmla="*/ 0 w 10480430"/>
              <a:gd name="connsiteY5-92" fmla="*/ 43477 h 6025764"/>
              <a:gd name="connsiteX0-93" fmla="*/ 0 w 10480430"/>
              <a:gd name="connsiteY0-94" fmla="*/ 181200 h 6163487"/>
              <a:gd name="connsiteX1-95" fmla="*/ 5256257 w 10480430"/>
              <a:gd name="connsiteY1-96" fmla="*/ 49674 h 6163487"/>
              <a:gd name="connsiteX2-97" fmla="*/ 10480430 w 10480430"/>
              <a:gd name="connsiteY2-98" fmla="*/ 181200 h 6163487"/>
              <a:gd name="connsiteX3-99" fmla="*/ 10480430 w 10480430"/>
              <a:gd name="connsiteY3-100" fmla="*/ 6163487 h 6163487"/>
              <a:gd name="connsiteX4-101" fmla="*/ 0 w 10480430"/>
              <a:gd name="connsiteY4-102" fmla="*/ 6163487 h 6163487"/>
              <a:gd name="connsiteX5-103" fmla="*/ 0 w 10480430"/>
              <a:gd name="connsiteY5-104" fmla="*/ 181200 h 6163487"/>
              <a:gd name="connsiteX0-105" fmla="*/ 0 w 10480430"/>
              <a:gd name="connsiteY0-106" fmla="*/ 177210 h 6159497"/>
              <a:gd name="connsiteX1-107" fmla="*/ 5256257 w 10480430"/>
              <a:gd name="connsiteY1-108" fmla="*/ 45684 h 6159497"/>
              <a:gd name="connsiteX2-109" fmla="*/ 10480430 w 10480430"/>
              <a:gd name="connsiteY2-110" fmla="*/ 177210 h 6159497"/>
              <a:gd name="connsiteX3-111" fmla="*/ 10480430 w 10480430"/>
              <a:gd name="connsiteY3-112" fmla="*/ 6159497 h 6159497"/>
              <a:gd name="connsiteX4-113" fmla="*/ 0 w 10480430"/>
              <a:gd name="connsiteY4-114" fmla="*/ 6159497 h 6159497"/>
              <a:gd name="connsiteX5-115" fmla="*/ 0 w 10480430"/>
              <a:gd name="connsiteY5-116" fmla="*/ 177210 h 6159497"/>
              <a:gd name="connsiteX0-117" fmla="*/ 0 w 10480430"/>
              <a:gd name="connsiteY0-118" fmla="*/ 177210 h 6510725"/>
              <a:gd name="connsiteX1-119" fmla="*/ 5256257 w 10480430"/>
              <a:gd name="connsiteY1-120" fmla="*/ 45684 h 6510725"/>
              <a:gd name="connsiteX2-121" fmla="*/ 10480430 w 10480430"/>
              <a:gd name="connsiteY2-122" fmla="*/ 177210 h 6510725"/>
              <a:gd name="connsiteX3-123" fmla="*/ 10480430 w 10480430"/>
              <a:gd name="connsiteY3-124" fmla="*/ 6159497 h 6510725"/>
              <a:gd name="connsiteX4-125" fmla="*/ 5240215 w 10480430"/>
              <a:gd name="connsiteY4-126" fmla="*/ 6510653 h 6510725"/>
              <a:gd name="connsiteX5-127" fmla="*/ 0 w 10480430"/>
              <a:gd name="connsiteY5-128" fmla="*/ 6159497 h 6510725"/>
              <a:gd name="connsiteX6" fmla="*/ 0 w 10480430"/>
              <a:gd name="connsiteY6" fmla="*/ 177210 h 6510725"/>
              <a:gd name="connsiteX0-129" fmla="*/ 0 w 10480430"/>
              <a:gd name="connsiteY0-130" fmla="*/ 177210 h 6510725"/>
              <a:gd name="connsiteX1-131" fmla="*/ 5256257 w 10480430"/>
              <a:gd name="connsiteY1-132" fmla="*/ 45684 h 6510725"/>
              <a:gd name="connsiteX2-133" fmla="*/ 10480430 w 10480430"/>
              <a:gd name="connsiteY2-134" fmla="*/ 177210 h 6510725"/>
              <a:gd name="connsiteX3-135" fmla="*/ 10480430 w 10480430"/>
              <a:gd name="connsiteY3-136" fmla="*/ 6159497 h 6510725"/>
              <a:gd name="connsiteX4-137" fmla="*/ 5240215 w 10480430"/>
              <a:gd name="connsiteY4-138" fmla="*/ 6510653 h 6510725"/>
              <a:gd name="connsiteX5-139" fmla="*/ 0 w 10480430"/>
              <a:gd name="connsiteY5-140" fmla="*/ 6159497 h 6510725"/>
              <a:gd name="connsiteX6-141" fmla="*/ 0 w 10480430"/>
              <a:gd name="connsiteY6-142" fmla="*/ 177210 h 6510725"/>
              <a:gd name="connsiteX0-143" fmla="*/ 0 w 10480430"/>
              <a:gd name="connsiteY0-144" fmla="*/ 177210 h 6510690"/>
              <a:gd name="connsiteX1-145" fmla="*/ 5256257 w 10480430"/>
              <a:gd name="connsiteY1-146" fmla="*/ 45684 h 6510690"/>
              <a:gd name="connsiteX2-147" fmla="*/ 10480430 w 10480430"/>
              <a:gd name="connsiteY2-148" fmla="*/ 177210 h 6510690"/>
              <a:gd name="connsiteX3-149" fmla="*/ 10480430 w 10480430"/>
              <a:gd name="connsiteY3-150" fmla="*/ 6159497 h 6510690"/>
              <a:gd name="connsiteX4-151" fmla="*/ 5240215 w 10480430"/>
              <a:gd name="connsiteY4-152" fmla="*/ 6510653 h 6510690"/>
              <a:gd name="connsiteX5-153" fmla="*/ 0 w 10480430"/>
              <a:gd name="connsiteY5-154" fmla="*/ 6159497 h 6510690"/>
              <a:gd name="connsiteX6-155" fmla="*/ 0 w 10480430"/>
              <a:gd name="connsiteY6-156" fmla="*/ 177210 h 65106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  <a:cxn ang="0">
                <a:pos x="connsiteX6-141" y="connsiteY6-142"/>
              </a:cxn>
            </a:cxnLst>
            <a:rect l="l" t="t" r="r" b="b"/>
            <a:pathLst>
              <a:path w="10480430" h="6510690">
                <a:moveTo>
                  <a:pt x="0" y="177210"/>
                </a:moveTo>
                <a:cubicBezTo>
                  <a:pt x="1373348" y="722346"/>
                  <a:pt x="3461393" y="-210990"/>
                  <a:pt x="5256257" y="45684"/>
                </a:cubicBezTo>
                <a:cubicBezTo>
                  <a:pt x="7035080" y="-162863"/>
                  <a:pt x="9016177" y="850683"/>
                  <a:pt x="10480430" y="177210"/>
                </a:cubicBezTo>
                <a:lnTo>
                  <a:pt x="10480430" y="6159497"/>
                </a:lnTo>
                <a:cubicBezTo>
                  <a:pt x="8733692" y="5816676"/>
                  <a:pt x="6986953" y="6516590"/>
                  <a:pt x="5240215" y="6510653"/>
                </a:cubicBezTo>
                <a:cubicBezTo>
                  <a:pt x="3493477" y="6393601"/>
                  <a:pt x="1907159" y="5811328"/>
                  <a:pt x="0" y="6159497"/>
                </a:cubicBezTo>
                <a:lnTo>
                  <a:pt x="0" y="177210"/>
                </a:lnTo>
                <a:close/>
              </a:path>
            </a:pathLst>
          </a:custGeom>
          <a:noFill/>
          <a:ln w="57150">
            <a:solidFill>
              <a:srgbClr val="E1B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占位符 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49" y="1960501"/>
            <a:ext cx="2563653" cy="2486297"/>
          </a:xfrm>
          <a:ln w="28575">
            <a:solidFill>
              <a:srgbClr val="FFD979"/>
            </a:solidFill>
          </a:ln>
        </p:spPr>
      </p:pic>
      <p:pic>
        <p:nvPicPr>
          <p:cNvPr id="10" name="图片占位符 9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646" y="1262181"/>
            <a:ext cx="2563653" cy="2464521"/>
          </a:xfrm>
          <a:ln w="28575">
            <a:solidFill>
              <a:srgbClr val="FFD979"/>
            </a:solidFill>
          </a:ln>
        </p:spPr>
      </p:pic>
      <p:pic>
        <p:nvPicPr>
          <p:cNvPr id="11" name="图片占位符 10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386" y="2160125"/>
            <a:ext cx="2563654" cy="2504890"/>
          </a:xfrm>
          <a:ln w="28575">
            <a:solidFill>
              <a:srgbClr val="FFD979"/>
            </a:solidFill>
          </a:ln>
        </p:spPr>
      </p:pic>
      <p:pic>
        <p:nvPicPr>
          <p:cNvPr id="12" name="图片占位符 11"/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747" y="1283516"/>
            <a:ext cx="2563653" cy="2597988"/>
          </a:xfrm>
          <a:ln w="28575">
            <a:solidFill>
              <a:srgbClr val="FFD979"/>
            </a:solidFill>
          </a:ln>
        </p:spPr>
      </p:pic>
      <p:sp>
        <p:nvSpPr>
          <p:cNvPr id="21" name="任意多边形: 形状 20"/>
          <p:cNvSpPr/>
          <p:nvPr/>
        </p:nvSpPr>
        <p:spPr>
          <a:xfrm>
            <a:off x="3615349" y="3354985"/>
            <a:ext cx="2108421" cy="600973"/>
          </a:xfrm>
          <a:custGeom>
            <a:avLst/>
            <a:gdLst>
              <a:gd name="connsiteX0" fmla="*/ 287263 w 5336274"/>
              <a:gd name="connsiteY0" fmla="*/ 0 h 1023582"/>
              <a:gd name="connsiteX1" fmla="*/ 5053386 w 5336274"/>
              <a:gd name="connsiteY1" fmla="*/ 0 h 1023582"/>
              <a:gd name="connsiteX2" fmla="*/ 5058849 w 5336274"/>
              <a:gd name="connsiteY2" fmla="*/ 54193 h 1023582"/>
              <a:gd name="connsiteX3" fmla="*/ 5286809 w 5336274"/>
              <a:gd name="connsiteY3" fmla="*/ 282153 h 1023582"/>
              <a:gd name="connsiteX4" fmla="*/ 5336274 w 5336274"/>
              <a:gd name="connsiteY4" fmla="*/ 287139 h 1023582"/>
              <a:gd name="connsiteX5" fmla="*/ 5336274 w 5336274"/>
              <a:gd name="connsiteY5" fmla="*/ 788027 h 1023582"/>
              <a:gd name="connsiteX6" fmla="*/ 5286809 w 5336274"/>
              <a:gd name="connsiteY6" fmla="*/ 793013 h 1023582"/>
              <a:gd name="connsiteX7" fmla="*/ 5058849 w 5336274"/>
              <a:gd name="connsiteY7" fmla="*/ 1020973 h 1023582"/>
              <a:gd name="connsiteX8" fmla="*/ 5058586 w 5336274"/>
              <a:gd name="connsiteY8" fmla="*/ 1023582 h 1023582"/>
              <a:gd name="connsiteX9" fmla="*/ 287262 w 5336274"/>
              <a:gd name="connsiteY9" fmla="*/ 1023582 h 1023582"/>
              <a:gd name="connsiteX10" fmla="*/ 286999 w 5336274"/>
              <a:gd name="connsiteY10" fmla="*/ 1020974 h 1023582"/>
              <a:gd name="connsiteX11" fmla="*/ 59039 w 5336274"/>
              <a:gd name="connsiteY11" fmla="*/ 793014 h 1023582"/>
              <a:gd name="connsiteX12" fmla="*/ 0 w 5336274"/>
              <a:gd name="connsiteY12" fmla="*/ 787062 h 1023582"/>
              <a:gd name="connsiteX13" fmla="*/ 0 w 5336274"/>
              <a:gd name="connsiteY13" fmla="*/ 236521 h 1023582"/>
              <a:gd name="connsiteX14" fmla="*/ 287000 w 5336274"/>
              <a:gd name="connsiteY14" fmla="*/ 2609 h 1023582"/>
              <a:gd name="connsiteX15" fmla="*/ 287263 w 5336274"/>
              <a:gd name="connsiteY15" fmla="*/ 0 h 102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36274" h="1023582">
                <a:moveTo>
                  <a:pt x="287263" y="0"/>
                </a:moveTo>
                <a:lnTo>
                  <a:pt x="5053386" y="0"/>
                </a:lnTo>
                <a:lnTo>
                  <a:pt x="5058849" y="54193"/>
                </a:lnTo>
                <a:cubicBezTo>
                  <a:pt x="5082263" y="168616"/>
                  <a:pt x="5172386" y="258739"/>
                  <a:pt x="5286809" y="282153"/>
                </a:cubicBezTo>
                <a:lnTo>
                  <a:pt x="5336274" y="287139"/>
                </a:lnTo>
                <a:lnTo>
                  <a:pt x="5336274" y="788027"/>
                </a:lnTo>
                <a:lnTo>
                  <a:pt x="5286809" y="793013"/>
                </a:lnTo>
                <a:cubicBezTo>
                  <a:pt x="5172386" y="816427"/>
                  <a:pt x="5082263" y="906550"/>
                  <a:pt x="5058849" y="1020973"/>
                </a:cubicBezTo>
                <a:lnTo>
                  <a:pt x="5058586" y="1023582"/>
                </a:lnTo>
                <a:lnTo>
                  <a:pt x="287262" y="1023582"/>
                </a:lnTo>
                <a:lnTo>
                  <a:pt x="286999" y="1020974"/>
                </a:lnTo>
                <a:cubicBezTo>
                  <a:pt x="263585" y="906551"/>
                  <a:pt x="173462" y="816428"/>
                  <a:pt x="59039" y="793014"/>
                </a:cubicBezTo>
                <a:lnTo>
                  <a:pt x="0" y="787062"/>
                </a:lnTo>
                <a:lnTo>
                  <a:pt x="0" y="236521"/>
                </a:lnTo>
                <a:cubicBezTo>
                  <a:pt x="141569" y="236521"/>
                  <a:pt x="259683" y="136102"/>
                  <a:pt x="287000" y="2609"/>
                </a:cubicBezTo>
                <a:lnTo>
                  <a:pt x="287263" y="0"/>
                </a:lnTo>
                <a:close/>
              </a:path>
            </a:pathLst>
          </a:custGeom>
          <a:solidFill>
            <a:srgbClr val="E1B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800" b="1" dirty="0">
                <a:solidFill>
                  <a:srgbClr val="D103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南宫体简" panose="02010609000101010101" pitchFamily="2" charset="-122"/>
                <a:ea typeface="汉仪南宫体简" panose="02010609000101010101" pitchFamily="2" charset="-122"/>
              </a:rPr>
              <a:t>输入标题</a:t>
            </a:r>
          </a:p>
        </p:txBody>
      </p:sp>
      <p:sp>
        <p:nvSpPr>
          <p:cNvPr id="26" name="任意多边形: 形状 25"/>
          <p:cNvSpPr/>
          <p:nvPr/>
        </p:nvSpPr>
        <p:spPr>
          <a:xfrm>
            <a:off x="762564" y="4180822"/>
            <a:ext cx="2108421" cy="600973"/>
          </a:xfrm>
          <a:custGeom>
            <a:avLst/>
            <a:gdLst>
              <a:gd name="connsiteX0" fmla="*/ 287263 w 5336274"/>
              <a:gd name="connsiteY0" fmla="*/ 0 h 1023582"/>
              <a:gd name="connsiteX1" fmla="*/ 5053386 w 5336274"/>
              <a:gd name="connsiteY1" fmla="*/ 0 h 1023582"/>
              <a:gd name="connsiteX2" fmla="*/ 5058849 w 5336274"/>
              <a:gd name="connsiteY2" fmla="*/ 54193 h 1023582"/>
              <a:gd name="connsiteX3" fmla="*/ 5286809 w 5336274"/>
              <a:gd name="connsiteY3" fmla="*/ 282153 h 1023582"/>
              <a:gd name="connsiteX4" fmla="*/ 5336274 w 5336274"/>
              <a:gd name="connsiteY4" fmla="*/ 287139 h 1023582"/>
              <a:gd name="connsiteX5" fmla="*/ 5336274 w 5336274"/>
              <a:gd name="connsiteY5" fmla="*/ 788027 h 1023582"/>
              <a:gd name="connsiteX6" fmla="*/ 5286809 w 5336274"/>
              <a:gd name="connsiteY6" fmla="*/ 793013 h 1023582"/>
              <a:gd name="connsiteX7" fmla="*/ 5058849 w 5336274"/>
              <a:gd name="connsiteY7" fmla="*/ 1020973 h 1023582"/>
              <a:gd name="connsiteX8" fmla="*/ 5058586 w 5336274"/>
              <a:gd name="connsiteY8" fmla="*/ 1023582 h 1023582"/>
              <a:gd name="connsiteX9" fmla="*/ 287262 w 5336274"/>
              <a:gd name="connsiteY9" fmla="*/ 1023582 h 1023582"/>
              <a:gd name="connsiteX10" fmla="*/ 286999 w 5336274"/>
              <a:gd name="connsiteY10" fmla="*/ 1020974 h 1023582"/>
              <a:gd name="connsiteX11" fmla="*/ 59039 w 5336274"/>
              <a:gd name="connsiteY11" fmla="*/ 793014 h 1023582"/>
              <a:gd name="connsiteX12" fmla="*/ 0 w 5336274"/>
              <a:gd name="connsiteY12" fmla="*/ 787062 h 1023582"/>
              <a:gd name="connsiteX13" fmla="*/ 0 w 5336274"/>
              <a:gd name="connsiteY13" fmla="*/ 236521 h 1023582"/>
              <a:gd name="connsiteX14" fmla="*/ 287000 w 5336274"/>
              <a:gd name="connsiteY14" fmla="*/ 2609 h 1023582"/>
              <a:gd name="connsiteX15" fmla="*/ 287263 w 5336274"/>
              <a:gd name="connsiteY15" fmla="*/ 0 h 102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36274" h="1023582">
                <a:moveTo>
                  <a:pt x="287263" y="0"/>
                </a:moveTo>
                <a:lnTo>
                  <a:pt x="5053386" y="0"/>
                </a:lnTo>
                <a:lnTo>
                  <a:pt x="5058849" y="54193"/>
                </a:lnTo>
                <a:cubicBezTo>
                  <a:pt x="5082263" y="168616"/>
                  <a:pt x="5172386" y="258739"/>
                  <a:pt x="5286809" y="282153"/>
                </a:cubicBezTo>
                <a:lnTo>
                  <a:pt x="5336274" y="287139"/>
                </a:lnTo>
                <a:lnTo>
                  <a:pt x="5336274" y="788027"/>
                </a:lnTo>
                <a:lnTo>
                  <a:pt x="5286809" y="793013"/>
                </a:lnTo>
                <a:cubicBezTo>
                  <a:pt x="5172386" y="816427"/>
                  <a:pt x="5082263" y="906550"/>
                  <a:pt x="5058849" y="1020973"/>
                </a:cubicBezTo>
                <a:lnTo>
                  <a:pt x="5058586" y="1023582"/>
                </a:lnTo>
                <a:lnTo>
                  <a:pt x="287262" y="1023582"/>
                </a:lnTo>
                <a:lnTo>
                  <a:pt x="286999" y="1020974"/>
                </a:lnTo>
                <a:cubicBezTo>
                  <a:pt x="263585" y="906551"/>
                  <a:pt x="173462" y="816428"/>
                  <a:pt x="59039" y="793014"/>
                </a:cubicBezTo>
                <a:lnTo>
                  <a:pt x="0" y="787062"/>
                </a:lnTo>
                <a:lnTo>
                  <a:pt x="0" y="236521"/>
                </a:lnTo>
                <a:cubicBezTo>
                  <a:pt x="141569" y="236521"/>
                  <a:pt x="259683" y="136102"/>
                  <a:pt x="287000" y="2609"/>
                </a:cubicBezTo>
                <a:lnTo>
                  <a:pt x="287263" y="0"/>
                </a:lnTo>
                <a:close/>
              </a:path>
            </a:pathLst>
          </a:custGeom>
          <a:solidFill>
            <a:srgbClr val="E1B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800" b="1" dirty="0">
                <a:solidFill>
                  <a:srgbClr val="D103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南宫体简" panose="02010609000101010101" pitchFamily="2" charset="-122"/>
                <a:ea typeface="汉仪南宫体简" panose="02010609000101010101" pitchFamily="2" charset="-122"/>
              </a:rPr>
              <a:t>输入标题</a:t>
            </a:r>
          </a:p>
        </p:txBody>
      </p:sp>
      <p:sp>
        <p:nvSpPr>
          <p:cNvPr id="27" name="任意多边形: 形状 26"/>
          <p:cNvSpPr/>
          <p:nvPr/>
        </p:nvSpPr>
        <p:spPr>
          <a:xfrm>
            <a:off x="6584002" y="4421306"/>
            <a:ext cx="2108421" cy="600973"/>
          </a:xfrm>
          <a:custGeom>
            <a:avLst/>
            <a:gdLst>
              <a:gd name="connsiteX0" fmla="*/ 287263 w 5336274"/>
              <a:gd name="connsiteY0" fmla="*/ 0 h 1023582"/>
              <a:gd name="connsiteX1" fmla="*/ 5053386 w 5336274"/>
              <a:gd name="connsiteY1" fmla="*/ 0 h 1023582"/>
              <a:gd name="connsiteX2" fmla="*/ 5058849 w 5336274"/>
              <a:gd name="connsiteY2" fmla="*/ 54193 h 1023582"/>
              <a:gd name="connsiteX3" fmla="*/ 5286809 w 5336274"/>
              <a:gd name="connsiteY3" fmla="*/ 282153 h 1023582"/>
              <a:gd name="connsiteX4" fmla="*/ 5336274 w 5336274"/>
              <a:gd name="connsiteY4" fmla="*/ 287139 h 1023582"/>
              <a:gd name="connsiteX5" fmla="*/ 5336274 w 5336274"/>
              <a:gd name="connsiteY5" fmla="*/ 788027 h 1023582"/>
              <a:gd name="connsiteX6" fmla="*/ 5286809 w 5336274"/>
              <a:gd name="connsiteY6" fmla="*/ 793013 h 1023582"/>
              <a:gd name="connsiteX7" fmla="*/ 5058849 w 5336274"/>
              <a:gd name="connsiteY7" fmla="*/ 1020973 h 1023582"/>
              <a:gd name="connsiteX8" fmla="*/ 5058586 w 5336274"/>
              <a:gd name="connsiteY8" fmla="*/ 1023582 h 1023582"/>
              <a:gd name="connsiteX9" fmla="*/ 287262 w 5336274"/>
              <a:gd name="connsiteY9" fmla="*/ 1023582 h 1023582"/>
              <a:gd name="connsiteX10" fmla="*/ 286999 w 5336274"/>
              <a:gd name="connsiteY10" fmla="*/ 1020974 h 1023582"/>
              <a:gd name="connsiteX11" fmla="*/ 59039 w 5336274"/>
              <a:gd name="connsiteY11" fmla="*/ 793014 h 1023582"/>
              <a:gd name="connsiteX12" fmla="*/ 0 w 5336274"/>
              <a:gd name="connsiteY12" fmla="*/ 787062 h 1023582"/>
              <a:gd name="connsiteX13" fmla="*/ 0 w 5336274"/>
              <a:gd name="connsiteY13" fmla="*/ 236521 h 1023582"/>
              <a:gd name="connsiteX14" fmla="*/ 287000 w 5336274"/>
              <a:gd name="connsiteY14" fmla="*/ 2609 h 1023582"/>
              <a:gd name="connsiteX15" fmla="*/ 287263 w 5336274"/>
              <a:gd name="connsiteY15" fmla="*/ 0 h 102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36274" h="1023582">
                <a:moveTo>
                  <a:pt x="287263" y="0"/>
                </a:moveTo>
                <a:lnTo>
                  <a:pt x="5053386" y="0"/>
                </a:lnTo>
                <a:lnTo>
                  <a:pt x="5058849" y="54193"/>
                </a:lnTo>
                <a:cubicBezTo>
                  <a:pt x="5082263" y="168616"/>
                  <a:pt x="5172386" y="258739"/>
                  <a:pt x="5286809" y="282153"/>
                </a:cubicBezTo>
                <a:lnTo>
                  <a:pt x="5336274" y="287139"/>
                </a:lnTo>
                <a:lnTo>
                  <a:pt x="5336274" y="788027"/>
                </a:lnTo>
                <a:lnTo>
                  <a:pt x="5286809" y="793013"/>
                </a:lnTo>
                <a:cubicBezTo>
                  <a:pt x="5172386" y="816427"/>
                  <a:pt x="5082263" y="906550"/>
                  <a:pt x="5058849" y="1020973"/>
                </a:cubicBezTo>
                <a:lnTo>
                  <a:pt x="5058586" y="1023582"/>
                </a:lnTo>
                <a:lnTo>
                  <a:pt x="287262" y="1023582"/>
                </a:lnTo>
                <a:lnTo>
                  <a:pt x="286999" y="1020974"/>
                </a:lnTo>
                <a:cubicBezTo>
                  <a:pt x="263585" y="906551"/>
                  <a:pt x="173462" y="816428"/>
                  <a:pt x="59039" y="793014"/>
                </a:cubicBezTo>
                <a:lnTo>
                  <a:pt x="0" y="787062"/>
                </a:lnTo>
                <a:lnTo>
                  <a:pt x="0" y="236521"/>
                </a:lnTo>
                <a:cubicBezTo>
                  <a:pt x="141569" y="236521"/>
                  <a:pt x="259683" y="136102"/>
                  <a:pt x="287000" y="2609"/>
                </a:cubicBezTo>
                <a:lnTo>
                  <a:pt x="287263" y="0"/>
                </a:lnTo>
                <a:close/>
              </a:path>
            </a:pathLst>
          </a:custGeom>
          <a:solidFill>
            <a:srgbClr val="E1B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800" b="1" dirty="0">
                <a:solidFill>
                  <a:srgbClr val="D103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南宫体简" panose="02010609000101010101" pitchFamily="2" charset="-122"/>
                <a:ea typeface="汉仪南宫体简" panose="02010609000101010101" pitchFamily="2" charset="-122"/>
              </a:rPr>
              <a:t>输入标题</a:t>
            </a:r>
          </a:p>
        </p:txBody>
      </p:sp>
      <p:sp>
        <p:nvSpPr>
          <p:cNvPr id="28" name="任意多边形: 形状 27"/>
          <p:cNvSpPr/>
          <p:nvPr/>
        </p:nvSpPr>
        <p:spPr>
          <a:xfrm>
            <a:off x="9486362" y="3635520"/>
            <a:ext cx="2108421" cy="600973"/>
          </a:xfrm>
          <a:custGeom>
            <a:avLst/>
            <a:gdLst>
              <a:gd name="connsiteX0" fmla="*/ 287263 w 5336274"/>
              <a:gd name="connsiteY0" fmla="*/ 0 h 1023582"/>
              <a:gd name="connsiteX1" fmla="*/ 5053386 w 5336274"/>
              <a:gd name="connsiteY1" fmla="*/ 0 h 1023582"/>
              <a:gd name="connsiteX2" fmla="*/ 5058849 w 5336274"/>
              <a:gd name="connsiteY2" fmla="*/ 54193 h 1023582"/>
              <a:gd name="connsiteX3" fmla="*/ 5286809 w 5336274"/>
              <a:gd name="connsiteY3" fmla="*/ 282153 h 1023582"/>
              <a:gd name="connsiteX4" fmla="*/ 5336274 w 5336274"/>
              <a:gd name="connsiteY4" fmla="*/ 287139 h 1023582"/>
              <a:gd name="connsiteX5" fmla="*/ 5336274 w 5336274"/>
              <a:gd name="connsiteY5" fmla="*/ 788027 h 1023582"/>
              <a:gd name="connsiteX6" fmla="*/ 5286809 w 5336274"/>
              <a:gd name="connsiteY6" fmla="*/ 793013 h 1023582"/>
              <a:gd name="connsiteX7" fmla="*/ 5058849 w 5336274"/>
              <a:gd name="connsiteY7" fmla="*/ 1020973 h 1023582"/>
              <a:gd name="connsiteX8" fmla="*/ 5058586 w 5336274"/>
              <a:gd name="connsiteY8" fmla="*/ 1023582 h 1023582"/>
              <a:gd name="connsiteX9" fmla="*/ 287262 w 5336274"/>
              <a:gd name="connsiteY9" fmla="*/ 1023582 h 1023582"/>
              <a:gd name="connsiteX10" fmla="*/ 286999 w 5336274"/>
              <a:gd name="connsiteY10" fmla="*/ 1020974 h 1023582"/>
              <a:gd name="connsiteX11" fmla="*/ 59039 w 5336274"/>
              <a:gd name="connsiteY11" fmla="*/ 793014 h 1023582"/>
              <a:gd name="connsiteX12" fmla="*/ 0 w 5336274"/>
              <a:gd name="connsiteY12" fmla="*/ 787062 h 1023582"/>
              <a:gd name="connsiteX13" fmla="*/ 0 w 5336274"/>
              <a:gd name="connsiteY13" fmla="*/ 236521 h 1023582"/>
              <a:gd name="connsiteX14" fmla="*/ 287000 w 5336274"/>
              <a:gd name="connsiteY14" fmla="*/ 2609 h 1023582"/>
              <a:gd name="connsiteX15" fmla="*/ 287263 w 5336274"/>
              <a:gd name="connsiteY15" fmla="*/ 0 h 102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36274" h="1023582">
                <a:moveTo>
                  <a:pt x="287263" y="0"/>
                </a:moveTo>
                <a:lnTo>
                  <a:pt x="5053386" y="0"/>
                </a:lnTo>
                <a:lnTo>
                  <a:pt x="5058849" y="54193"/>
                </a:lnTo>
                <a:cubicBezTo>
                  <a:pt x="5082263" y="168616"/>
                  <a:pt x="5172386" y="258739"/>
                  <a:pt x="5286809" y="282153"/>
                </a:cubicBezTo>
                <a:lnTo>
                  <a:pt x="5336274" y="287139"/>
                </a:lnTo>
                <a:lnTo>
                  <a:pt x="5336274" y="788027"/>
                </a:lnTo>
                <a:lnTo>
                  <a:pt x="5286809" y="793013"/>
                </a:lnTo>
                <a:cubicBezTo>
                  <a:pt x="5172386" y="816427"/>
                  <a:pt x="5082263" y="906550"/>
                  <a:pt x="5058849" y="1020973"/>
                </a:cubicBezTo>
                <a:lnTo>
                  <a:pt x="5058586" y="1023582"/>
                </a:lnTo>
                <a:lnTo>
                  <a:pt x="287262" y="1023582"/>
                </a:lnTo>
                <a:lnTo>
                  <a:pt x="286999" y="1020974"/>
                </a:lnTo>
                <a:cubicBezTo>
                  <a:pt x="263585" y="906551"/>
                  <a:pt x="173462" y="816428"/>
                  <a:pt x="59039" y="793014"/>
                </a:cubicBezTo>
                <a:lnTo>
                  <a:pt x="0" y="787062"/>
                </a:lnTo>
                <a:lnTo>
                  <a:pt x="0" y="236521"/>
                </a:lnTo>
                <a:cubicBezTo>
                  <a:pt x="141569" y="236521"/>
                  <a:pt x="259683" y="136102"/>
                  <a:pt x="287000" y="2609"/>
                </a:cubicBezTo>
                <a:lnTo>
                  <a:pt x="287263" y="0"/>
                </a:lnTo>
                <a:close/>
              </a:path>
            </a:pathLst>
          </a:custGeom>
          <a:solidFill>
            <a:srgbClr val="E1B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800" b="1" dirty="0">
                <a:solidFill>
                  <a:srgbClr val="D103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南宫体简" panose="02010609000101010101" pitchFamily="2" charset="-122"/>
                <a:ea typeface="汉仪南宫体简" panose="02010609000101010101" pitchFamily="2" charset="-122"/>
              </a:rPr>
              <a:t>输入标题</a:t>
            </a:r>
          </a:p>
        </p:txBody>
      </p:sp>
      <p:sp>
        <p:nvSpPr>
          <p:cNvPr id="29" name="矩形 28"/>
          <p:cNvSpPr/>
          <p:nvPr/>
        </p:nvSpPr>
        <p:spPr>
          <a:xfrm>
            <a:off x="564168" y="4889183"/>
            <a:ext cx="2505211" cy="49975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  <a:r>
              <a:rPr lang="en-US" altLang="zh-CN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. </a:t>
            </a:r>
            <a:endParaRPr lang="zh-CN" altLang="en-US" sz="2000" b="1" dirty="0">
              <a:solidFill>
                <a:srgbClr val="E8D9B0"/>
              </a:solidFill>
              <a:latin typeface="汉仪南宫体简" panose="02010609000101010101" pitchFamily="2" charset="-122"/>
              <a:ea typeface="汉仪南宫体简" panose="02010609000101010101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457088" y="4080142"/>
            <a:ext cx="2505211" cy="49975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  <a:r>
              <a:rPr lang="en-US" altLang="zh-CN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. </a:t>
            </a:r>
            <a:endParaRPr lang="zh-CN" altLang="en-US" sz="2000" b="1" dirty="0">
              <a:solidFill>
                <a:srgbClr val="E8D9B0"/>
              </a:solidFill>
              <a:latin typeface="汉仪南宫体简" panose="02010609000101010101" pitchFamily="2" charset="-122"/>
              <a:ea typeface="汉仪南宫体简" panose="02010609000101010101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414829" y="5115025"/>
            <a:ext cx="2505211" cy="49975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  <a:r>
              <a:rPr lang="en-US" altLang="zh-CN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. </a:t>
            </a:r>
            <a:endParaRPr lang="zh-CN" altLang="en-US" sz="2000" b="1" dirty="0">
              <a:solidFill>
                <a:srgbClr val="E8D9B0"/>
              </a:solidFill>
              <a:latin typeface="汉仪南宫体简" panose="02010609000101010101" pitchFamily="2" charset="-122"/>
              <a:ea typeface="汉仪南宫体简" panose="02010609000101010101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422154" y="4389431"/>
            <a:ext cx="2505211" cy="49975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  <a:r>
              <a:rPr lang="en-US" altLang="zh-CN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. </a:t>
            </a:r>
            <a:endParaRPr lang="zh-CN" altLang="en-US" sz="2000" b="1" dirty="0">
              <a:solidFill>
                <a:srgbClr val="E8D9B0"/>
              </a:solidFill>
              <a:latin typeface="汉仪南宫体简" panose="02010609000101010101" pitchFamily="2" charset="-122"/>
              <a:ea typeface="汉仪南宫体简" panose="0201060900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2"/>
          <p:cNvSpPr/>
          <p:nvPr/>
        </p:nvSpPr>
        <p:spPr>
          <a:xfrm>
            <a:off x="176463" y="196338"/>
            <a:ext cx="11790948" cy="6510690"/>
          </a:xfrm>
          <a:custGeom>
            <a:avLst/>
            <a:gdLst>
              <a:gd name="connsiteX0" fmla="*/ 0 w 10480430"/>
              <a:gd name="connsiteY0" fmla="*/ 0 h 5982287"/>
              <a:gd name="connsiteX1" fmla="*/ 10480430 w 10480430"/>
              <a:gd name="connsiteY1" fmla="*/ 0 h 5982287"/>
              <a:gd name="connsiteX2" fmla="*/ 10480430 w 10480430"/>
              <a:gd name="connsiteY2" fmla="*/ 5982287 h 5982287"/>
              <a:gd name="connsiteX3" fmla="*/ 0 w 10480430"/>
              <a:gd name="connsiteY3" fmla="*/ 5982287 h 5982287"/>
              <a:gd name="connsiteX4" fmla="*/ 0 w 10480430"/>
              <a:gd name="connsiteY4" fmla="*/ 0 h 5982287"/>
              <a:gd name="connsiteX0-1" fmla="*/ 0 w 10480430"/>
              <a:gd name="connsiteY0-2" fmla="*/ 0 h 5982287"/>
              <a:gd name="connsiteX1-3" fmla="*/ 10480430 w 10480430"/>
              <a:gd name="connsiteY1-4" fmla="*/ 0 h 5982287"/>
              <a:gd name="connsiteX2-5" fmla="*/ 10480430 w 10480430"/>
              <a:gd name="connsiteY2-6" fmla="*/ 5982287 h 5982287"/>
              <a:gd name="connsiteX3-7" fmla="*/ 0 w 10480430"/>
              <a:gd name="connsiteY3-8" fmla="*/ 5982287 h 5982287"/>
              <a:gd name="connsiteX4-9" fmla="*/ 0 w 10480430"/>
              <a:gd name="connsiteY4-10" fmla="*/ 0 h 5982287"/>
              <a:gd name="connsiteX0-11" fmla="*/ 0 w 10480430"/>
              <a:gd name="connsiteY0-12" fmla="*/ 431743 h 6414030"/>
              <a:gd name="connsiteX1-13" fmla="*/ 5256257 w 10480430"/>
              <a:gd name="connsiteY1-14" fmla="*/ 444596 h 6414030"/>
              <a:gd name="connsiteX2-15" fmla="*/ 10480430 w 10480430"/>
              <a:gd name="connsiteY2-16" fmla="*/ 431743 h 6414030"/>
              <a:gd name="connsiteX3-17" fmla="*/ 10480430 w 10480430"/>
              <a:gd name="connsiteY3-18" fmla="*/ 6414030 h 6414030"/>
              <a:gd name="connsiteX4-19" fmla="*/ 0 w 10480430"/>
              <a:gd name="connsiteY4-20" fmla="*/ 6414030 h 6414030"/>
              <a:gd name="connsiteX5" fmla="*/ 0 w 10480430"/>
              <a:gd name="connsiteY5" fmla="*/ 431743 h 6414030"/>
              <a:gd name="connsiteX0-21" fmla="*/ 0 w 10480430"/>
              <a:gd name="connsiteY0-22" fmla="*/ 431743 h 6414030"/>
              <a:gd name="connsiteX1-23" fmla="*/ 5256257 w 10480430"/>
              <a:gd name="connsiteY1-24" fmla="*/ 444596 h 6414030"/>
              <a:gd name="connsiteX2-25" fmla="*/ 10480430 w 10480430"/>
              <a:gd name="connsiteY2-26" fmla="*/ 431743 h 6414030"/>
              <a:gd name="connsiteX3-27" fmla="*/ 10480430 w 10480430"/>
              <a:gd name="connsiteY3-28" fmla="*/ 6414030 h 6414030"/>
              <a:gd name="connsiteX4-29" fmla="*/ 0 w 10480430"/>
              <a:gd name="connsiteY4-30" fmla="*/ 6414030 h 6414030"/>
              <a:gd name="connsiteX5-31" fmla="*/ 0 w 10480430"/>
              <a:gd name="connsiteY5-32" fmla="*/ 431743 h 6414030"/>
              <a:gd name="connsiteX0-33" fmla="*/ 0 w 10480430"/>
              <a:gd name="connsiteY0-34" fmla="*/ 431743 h 6414030"/>
              <a:gd name="connsiteX1-35" fmla="*/ 5256257 w 10480430"/>
              <a:gd name="connsiteY1-36" fmla="*/ 444596 h 6414030"/>
              <a:gd name="connsiteX2-37" fmla="*/ 10480430 w 10480430"/>
              <a:gd name="connsiteY2-38" fmla="*/ 431743 h 6414030"/>
              <a:gd name="connsiteX3-39" fmla="*/ 10480430 w 10480430"/>
              <a:gd name="connsiteY3-40" fmla="*/ 6414030 h 6414030"/>
              <a:gd name="connsiteX4-41" fmla="*/ 0 w 10480430"/>
              <a:gd name="connsiteY4-42" fmla="*/ 6414030 h 6414030"/>
              <a:gd name="connsiteX5-43" fmla="*/ 0 w 10480430"/>
              <a:gd name="connsiteY5-44" fmla="*/ 431743 h 6414030"/>
              <a:gd name="connsiteX0-45" fmla="*/ 0 w 10480430"/>
              <a:gd name="connsiteY0-46" fmla="*/ 502361 h 6484648"/>
              <a:gd name="connsiteX1-47" fmla="*/ 5256257 w 10480430"/>
              <a:gd name="connsiteY1-48" fmla="*/ 515214 h 6484648"/>
              <a:gd name="connsiteX2-49" fmla="*/ 10480430 w 10480430"/>
              <a:gd name="connsiteY2-50" fmla="*/ 502361 h 6484648"/>
              <a:gd name="connsiteX3-51" fmla="*/ 10480430 w 10480430"/>
              <a:gd name="connsiteY3-52" fmla="*/ 6484648 h 6484648"/>
              <a:gd name="connsiteX4-53" fmla="*/ 0 w 10480430"/>
              <a:gd name="connsiteY4-54" fmla="*/ 6484648 h 6484648"/>
              <a:gd name="connsiteX5-55" fmla="*/ 0 w 10480430"/>
              <a:gd name="connsiteY5-56" fmla="*/ 502361 h 6484648"/>
              <a:gd name="connsiteX0-57" fmla="*/ 0 w 10480430"/>
              <a:gd name="connsiteY0-58" fmla="*/ 40115 h 6022402"/>
              <a:gd name="connsiteX1-59" fmla="*/ 5256257 w 10480430"/>
              <a:gd name="connsiteY1-60" fmla="*/ 52968 h 6022402"/>
              <a:gd name="connsiteX2-61" fmla="*/ 10480430 w 10480430"/>
              <a:gd name="connsiteY2-62" fmla="*/ 40115 h 6022402"/>
              <a:gd name="connsiteX3-63" fmla="*/ 10480430 w 10480430"/>
              <a:gd name="connsiteY3-64" fmla="*/ 6022402 h 6022402"/>
              <a:gd name="connsiteX4-65" fmla="*/ 0 w 10480430"/>
              <a:gd name="connsiteY4-66" fmla="*/ 6022402 h 6022402"/>
              <a:gd name="connsiteX5-67" fmla="*/ 0 w 10480430"/>
              <a:gd name="connsiteY5-68" fmla="*/ 40115 h 6022402"/>
              <a:gd name="connsiteX0-69" fmla="*/ 0 w 10480430"/>
              <a:gd name="connsiteY0-70" fmla="*/ 46862 h 6029149"/>
              <a:gd name="connsiteX1-71" fmla="*/ 5256257 w 10480430"/>
              <a:gd name="connsiteY1-72" fmla="*/ 59715 h 6029149"/>
              <a:gd name="connsiteX2-73" fmla="*/ 10480430 w 10480430"/>
              <a:gd name="connsiteY2-74" fmla="*/ 46862 h 6029149"/>
              <a:gd name="connsiteX3-75" fmla="*/ 10480430 w 10480430"/>
              <a:gd name="connsiteY3-76" fmla="*/ 6029149 h 6029149"/>
              <a:gd name="connsiteX4-77" fmla="*/ 0 w 10480430"/>
              <a:gd name="connsiteY4-78" fmla="*/ 6029149 h 6029149"/>
              <a:gd name="connsiteX5-79" fmla="*/ 0 w 10480430"/>
              <a:gd name="connsiteY5-80" fmla="*/ 46862 h 6029149"/>
              <a:gd name="connsiteX0-81" fmla="*/ 0 w 10480430"/>
              <a:gd name="connsiteY0-82" fmla="*/ 43477 h 6025764"/>
              <a:gd name="connsiteX1-83" fmla="*/ 5256257 w 10480430"/>
              <a:gd name="connsiteY1-84" fmla="*/ 56330 h 6025764"/>
              <a:gd name="connsiteX2-85" fmla="*/ 10480430 w 10480430"/>
              <a:gd name="connsiteY2-86" fmla="*/ 43477 h 6025764"/>
              <a:gd name="connsiteX3-87" fmla="*/ 10480430 w 10480430"/>
              <a:gd name="connsiteY3-88" fmla="*/ 6025764 h 6025764"/>
              <a:gd name="connsiteX4-89" fmla="*/ 0 w 10480430"/>
              <a:gd name="connsiteY4-90" fmla="*/ 6025764 h 6025764"/>
              <a:gd name="connsiteX5-91" fmla="*/ 0 w 10480430"/>
              <a:gd name="connsiteY5-92" fmla="*/ 43477 h 6025764"/>
              <a:gd name="connsiteX0-93" fmla="*/ 0 w 10480430"/>
              <a:gd name="connsiteY0-94" fmla="*/ 181200 h 6163487"/>
              <a:gd name="connsiteX1-95" fmla="*/ 5256257 w 10480430"/>
              <a:gd name="connsiteY1-96" fmla="*/ 49674 h 6163487"/>
              <a:gd name="connsiteX2-97" fmla="*/ 10480430 w 10480430"/>
              <a:gd name="connsiteY2-98" fmla="*/ 181200 h 6163487"/>
              <a:gd name="connsiteX3-99" fmla="*/ 10480430 w 10480430"/>
              <a:gd name="connsiteY3-100" fmla="*/ 6163487 h 6163487"/>
              <a:gd name="connsiteX4-101" fmla="*/ 0 w 10480430"/>
              <a:gd name="connsiteY4-102" fmla="*/ 6163487 h 6163487"/>
              <a:gd name="connsiteX5-103" fmla="*/ 0 w 10480430"/>
              <a:gd name="connsiteY5-104" fmla="*/ 181200 h 6163487"/>
              <a:gd name="connsiteX0-105" fmla="*/ 0 w 10480430"/>
              <a:gd name="connsiteY0-106" fmla="*/ 177210 h 6159497"/>
              <a:gd name="connsiteX1-107" fmla="*/ 5256257 w 10480430"/>
              <a:gd name="connsiteY1-108" fmla="*/ 45684 h 6159497"/>
              <a:gd name="connsiteX2-109" fmla="*/ 10480430 w 10480430"/>
              <a:gd name="connsiteY2-110" fmla="*/ 177210 h 6159497"/>
              <a:gd name="connsiteX3-111" fmla="*/ 10480430 w 10480430"/>
              <a:gd name="connsiteY3-112" fmla="*/ 6159497 h 6159497"/>
              <a:gd name="connsiteX4-113" fmla="*/ 0 w 10480430"/>
              <a:gd name="connsiteY4-114" fmla="*/ 6159497 h 6159497"/>
              <a:gd name="connsiteX5-115" fmla="*/ 0 w 10480430"/>
              <a:gd name="connsiteY5-116" fmla="*/ 177210 h 6159497"/>
              <a:gd name="connsiteX0-117" fmla="*/ 0 w 10480430"/>
              <a:gd name="connsiteY0-118" fmla="*/ 177210 h 6510725"/>
              <a:gd name="connsiteX1-119" fmla="*/ 5256257 w 10480430"/>
              <a:gd name="connsiteY1-120" fmla="*/ 45684 h 6510725"/>
              <a:gd name="connsiteX2-121" fmla="*/ 10480430 w 10480430"/>
              <a:gd name="connsiteY2-122" fmla="*/ 177210 h 6510725"/>
              <a:gd name="connsiteX3-123" fmla="*/ 10480430 w 10480430"/>
              <a:gd name="connsiteY3-124" fmla="*/ 6159497 h 6510725"/>
              <a:gd name="connsiteX4-125" fmla="*/ 5240215 w 10480430"/>
              <a:gd name="connsiteY4-126" fmla="*/ 6510653 h 6510725"/>
              <a:gd name="connsiteX5-127" fmla="*/ 0 w 10480430"/>
              <a:gd name="connsiteY5-128" fmla="*/ 6159497 h 6510725"/>
              <a:gd name="connsiteX6" fmla="*/ 0 w 10480430"/>
              <a:gd name="connsiteY6" fmla="*/ 177210 h 6510725"/>
              <a:gd name="connsiteX0-129" fmla="*/ 0 w 10480430"/>
              <a:gd name="connsiteY0-130" fmla="*/ 177210 h 6510725"/>
              <a:gd name="connsiteX1-131" fmla="*/ 5256257 w 10480430"/>
              <a:gd name="connsiteY1-132" fmla="*/ 45684 h 6510725"/>
              <a:gd name="connsiteX2-133" fmla="*/ 10480430 w 10480430"/>
              <a:gd name="connsiteY2-134" fmla="*/ 177210 h 6510725"/>
              <a:gd name="connsiteX3-135" fmla="*/ 10480430 w 10480430"/>
              <a:gd name="connsiteY3-136" fmla="*/ 6159497 h 6510725"/>
              <a:gd name="connsiteX4-137" fmla="*/ 5240215 w 10480430"/>
              <a:gd name="connsiteY4-138" fmla="*/ 6510653 h 6510725"/>
              <a:gd name="connsiteX5-139" fmla="*/ 0 w 10480430"/>
              <a:gd name="connsiteY5-140" fmla="*/ 6159497 h 6510725"/>
              <a:gd name="connsiteX6-141" fmla="*/ 0 w 10480430"/>
              <a:gd name="connsiteY6-142" fmla="*/ 177210 h 6510725"/>
              <a:gd name="connsiteX0-143" fmla="*/ 0 w 10480430"/>
              <a:gd name="connsiteY0-144" fmla="*/ 177210 h 6510690"/>
              <a:gd name="connsiteX1-145" fmla="*/ 5256257 w 10480430"/>
              <a:gd name="connsiteY1-146" fmla="*/ 45684 h 6510690"/>
              <a:gd name="connsiteX2-147" fmla="*/ 10480430 w 10480430"/>
              <a:gd name="connsiteY2-148" fmla="*/ 177210 h 6510690"/>
              <a:gd name="connsiteX3-149" fmla="*/ 10480430 w 10480430"/>
              <a:gd name="connsiteY3-150" fmla="*/ 6159497 h 6510690"/>
              <a:gd name="connsiteX4-151" fmla="*/ 5240215 w 10480430"/>
              <a:gd name="connsiteY4-152" fmla="*/ 6510653 h 6510690"/>
              <a:gd name="connsiteX5-153" fmla="*/ 0 w 10480430"/>
              <a:gd name="connsiteY5-154" fmla="*/ 6159497 h 6510690"/>
              <a:gd name="connsiteX6-155" fmla="*/ 0 w 10480430"/>
              <a:gd name="connsiteY6-156" fmla="*/ 177210 h 65106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  <a:cxn ang="0">
                <a:pos x="connsiteX6-141" y="connsiteY6-142"/>
              </a:cxn>
            </a:cxnLst>
            <a:rect l="l" t="t" r="r" b="b"/>
            <a:pathLst>
              <a:path w="10480430" h="6510690">
                <a:moveTo>
                  <a:pt x="0" y="177210"/>
                </a:moveTo>
                <a:cubicBezTo>
                  <a:pt x="1373348" y="722346"/>
                  <a:pt x="3461393" y="-210990"/>
                  <a:pt x="5256257" y="45684"/>
                </a:cubicBezTo>
                <a:cubicBezTo>
                  <a:pt x="7035080" y="-162863"/>
                  <a:pt x="9016177" y="850683"/>
                  <a:pt x="10480430" y="177210"/>
                </a:cubicBezTo>
                <a:lnTo>
                  <a:pt x="10480430" y="6159497"/>
                </a:lnTo>
                <a:cubicBezTo>
                  <a:pt x="8733692" y="5816676"/>
                  <a:pt x="6986953" y="6516590"/>
                  <a:pt x="5240215" y="6510653"/>
                </a:cubicBezTo>
                <a:cubicBezTo>
                  <a:pt x="3493477" y="6393601"/>
                  <a:pt x="1907159" y="5811328"/>
                  <a:pt x="0" y="6159497"/>
                </a:cubicBezTo>
                <a:lnTo>
                  <a:pt x="0" y="177210"/>
                </a:lnTo>
                <a:close/>
              </a:path>
            </a:pathLst>
          </a:custGeom>
          <a:noFill/>
          <a:ln w="57150">
            <a:solidFill>
              <a:srgbClr val="E1B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579782" y="1100735"/>
            <a:ext cx="1949815" cy="1949815"/>
          </a:xfrm>
          <a:prstGeom prst="ellipse">
            <a:avLst/>
          </a:prstGeom>
          <a:noFill/>
          <a:ln>
            <a:solidFill>
              <a:srgbClr val="E1B06A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图片占位符 3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8" r="12538"/>
          <a:stretch>
            <a:fillRect/>
          </a:stretch>
        </p:blipFill>
        <p:spPr>
          <a:xfrm>
            <a:off x="843130" y="1100735"/>
            <a:ext cx="1946406" cy="1946406"/>
          </a:xfrm>
          <a:ln w="28575">
            <a:solidFill>
              <a:srgbClr val="E1B06A"/>
            </a:solidFill>
          </a:ln>
        </p:spPr>
      </p:pic>
      <p:sp>
        <p:nvSpPr>
          <p:cNvPr id="23" name="椭圆 22"/>
          <p:cNvSpPr/>
          <p:nvPr/>
        </p:nvSpPr>
        <p:spPr>
          <a:xfrm>
            <a:off x="4433794" y="3239411"/>
            <a:ext cx="2564253" cy="2564253"/>
          </a:xfrm>
          <a:prstGeom prst="ellipse">
            <a:avLst/>
          </a:prstGeom>
          <a:noFill/>
          <a:ln>
            <a:solidFill>
              <a:srgbClr val="E1B06A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8" name="图片占位符 37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7" r="16717"/>
          <a:stretch>
            <a:fillRect/>
          </a:stretch>
        </p:blipFill>
        <p:spPr>
          <a:xfrm>
            <a:off x="3582555" y="3120103"/>
            <a:ext cx="2566419" cy="2566419"/>
          </a:xfrm>
          <a:ln w="28575">
            <a:solidFill>
              <a:srgbClr val="E1B06A"/>
            </a:solidFill>
          </a:ln>
        </p:spPr>
      </p:pic>
      <p:sp>
        <p:nvSpPr>
          <p:cNvPr id="26" name="椭圆 25"/>
          <p:cNvSpPr/>
          <p:nvPr/>
        </p:nvSpPr>
        <p:spPr>
          <a:xfrm>
            <a:off x="7791283" y="1112288"/>
            <a:ext cx="2529782" cy="2529782"/>
          </a:xfrm>
          <a:prstGeom prst="ellipse">
            <a:avLst/>
          </a:prstGeom>
          <a:noFill/>
          <a:ln>
            <a:solidFill>
              <a:srgbClr val="E1B06A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9" name="图片占位符 38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2" r="12462"/>
          <a:stretch>
            <a:fillRect/>
          </a:stretch>
        </p:blipFill>
        <p:spPr>
          <a:xfrm>
            <a:off x="6670618" y="1156648"/>
            <a:ext cx="2485421" cy="2485421"/>
          </a:xfrm>
          <a:ln w="28575">
            <a:solidFill>
              <a:srgbClr val="E1B06A"/>
            </a:solidFill>
          </a:ln>
        </p:spPr>
      </p:pic>
      <p:sp>
        <p:nvSpPr>
          <p:cNvPr id="32" name="矩形 31"/>
          <p:cNvSpPr/>
          <p:nvPr/>
        </p:nvSpPr>
        <p:spPr>
          <a:xfrm>
            <a:off x="6201595" y="3426999"/>
            <a:ext cx="600164" cy="22595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  <a:r>
              <a:rPr lang="en-US" altLang="zh-CN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. </a:t>
            </a:r>
            <a:endParaRPr lang="zh-CN" altLang="en-US" b="1" dirty="0">
              <a:solidFill>
                <a:srgbClr val="E8D9B0"/>
              </a:solidFill>
              <a:latin typeface="汉仪南宫体简" panose="02010609000101010101" pitchFamily="2" charset="-122"/>
              <a:ea typeface="汉仪南宫体简" panose="0201060900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829759" y="1112288"/>
            <a:ext cx="507831" cy="19233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  <a:r>
              <a:rPr lang="en-US" altLang="zh-CN" sz="14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. </a:t>
            </a:r>
            <a:endParaRPr lang="zh-CN" altLang="en-US" sz="1400" b="1" dirty="0">
              <a:solidFill>
                <a:srgbClr val="E8D9B0"/>
              </a:solidFill>
              <a:latin typeface="汉仪南宫体简" panose="02010609000101010101" pitchFamily="2" charset="-122"/>
              <a:ea typeface="汉仪南宫体简" panose="02010609000101010101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9423588" y="1269596"/>
            <a:ext cx="600164" cy="22595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  <a:r>
              <a:rPr lang="en-US" altLang="zh-CN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. </a:t>
            </a:r>
            <a:endParaRPr lang="zh-CN" altLang="en-US" b="1" dirty="0">
              <a:solidFill>
                <a:srgbClr val="E8D9B0"/>
              </a:solidFill>
              <a:latin typeface="汉仪南宫体简" panose="02010609000101010101" pitchFamily="2" charset="-122"/>
              <a:ea typeface="汉仪南宫体简" panose="02010609000101010101" pitchFamily="2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741514" y="1646898"/>
            <a:ext cx="2795329" cy="85408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  <a:r>
              <a:rPr lang="en-US" altLang="zh-CN" sz="11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.</a:t>
            </a:r>
            <a:r>
              <a:rPr lang="zh-CN" altLang="en-US" sz="11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  <a:r>
              <a:rPr lang="en-US" altLang="zh-CN" sz="11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. </a:t>
            </a:r>
            <a:r>
              <a:rPr lang="zh-CN" altLang="en-US" sz="11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  <a:r>
              <a:rPr lang="en-US" altLang="zh-CN" sz="11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. </a:t>
            </a:r>
            <a:r>
              <a:rPr lang="zh-CN" altLang="en-US" sz="11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  <a:r>
              <a:rPr lang="en-US" altLang="zh-CN" sz="11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. </a:t>
            </a:r>
            <a:r>
              <a:rPr lang="zh-CN" altLang="en-US" sz="11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</a:p>
        </p:txBody>
      </p:sp>
      <p:sp>
        <p:nvSpPr>
          <p:cNvPr id="48" name="矩形 47"/>
          <p:cNvSpPr/>
          <p:nvPr/>
        </p:nvSpPr>
        <p:spPr>
          <a:xfrm>
            <a:off x="643137" y="4094497"/>
            <a:ext cx="2795329" cy="85408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1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  <a:r>
              <a:rPr lang="en-US" altLang="zh-CN" sz="11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.</a:t>
            </a:r>
            <a:r>
              <a:rPr lang="zh-CN" altLang="en-US" sz="11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  <a:r>
              <a:rPr lang="en-US" altLang="zh-CN" sz="11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. </a:t>
            </a:r>
            <a:r>
              <a:rPr lang="zh-CN" altLang="en-US" sz="11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  <a:r>
              <a:rPr lang="en-US" altLang="zh-CN" sz="11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. </a:t>
            </a:r>
            <a:r>
              <a:rPr lang="zh-CN" altLang="en-US" sz="11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  <a:r>
              <a:rPr lang="en-US" altLang="zh-CN" sz="11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. </a:t>
            </a:r>
            <a:r>
              <a:rPr lang="zh-CN" altLang="en-US" sz="11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</a:p>
        </p:txBody>
      </p:sp>
      <p:sp>
        <p:nvSpPr>
          <p:cNvPr id="49" name="矩形 48"/>
          <p:cNvSpPr/>
          <p:nvPr/>
        </p:nvSpPr>
        <p:spPr>
          <a:xfrm>
            <a:off x="8025923" y="3748299"/>
            <a:ext cx="3460224" cy="60016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  <a:r>
              <a:rPr lang="en-US" altLang="zh-CN" sz="11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.</a:t>
            </a:r>
            <a:r>
              <a:rPr lang="zh-CN" altLang="en-US" sz="11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  <a:r>
              <a:rPr lang="en-US" altLang="zh-CN" sz="11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. </a:t>
            </a:r>
            <a:r>
              <a:rPr lang="zh-CN" altLang="en-US" sz="11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  <a:r>
              <a:rPr lang="en-US" altLang="zh-CN" sz="11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. </a:t>
            </a:r>
            <a:r>
              <a:rPr lang="zh-CN" altLang="en-US" sz="11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  <a:r>
              <a:rPr lang="en-US" altLang="zh-CN" sz="11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. </a:t>
            </a:r>
            <a:r>
              <a:rPr lang="zh-CN" altLang="en-US" sz="11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2"/>
          <p:cNvSpPr/>
          <p:nvPr/>
        </p:nvSpPr>
        <p:spPr>
          <a:xfrm>
            <a:off x="176463" y="196338"/>
            <a:ext cx="11790948" cy="6510690"/>
          </a:xfrm>
          <a:custGeom>
            <a:avLst/>
            <a:gdLst>
              <a:gd name="connsiteX0" fmla="*/ 0 w 10480430"/>
              <a:gd name="connsiteY0" fmla="*/ 0 h 5982287"/>
              <a:gd name="connsiteX1" fmla="*/ 10480430 w 10480430"/>
              <a:gd name="connsiteY1" fmla="*/ 0 h 5982287"/>
              <a:gd name="connsiteX2" fmla="*/ 10480430 w 10480430"/>
              <a:gd name="connsiteY2" fmla="*/ 5982287 h 5982287"/>
              <a:gd name="connsiteX3" fmla="*/ 0 w 10480430"/>
              <a:gd name="connsiteY3" fmla="*/ 5982287 h 5982287"/>
              <a:gd name="connsiteX4" fmla="*/ 0 w 10480430"/>
              <a:gd name="connsiteY4" fmla="*/ 0 h 5982287"/>
              <a:gd name="connsiteX0-1" fmla="*/ 0 w 10480430"/>
              <a:gd name="connsiteY0-2" fmla="*/ 0 h 5982287"/>
              <a:gd name="connsiteX1-3" fmla="*/ 10480430 w 10480430"/>
              <a:gd name="connsiteY1-4" fmla="*/ 0 h 5982287"/>
              <a:gd name="connsiteX2-5" fmla="*/ 10480430 w 10480430"/>
              <a:gd name="connsiteY2-6" fmla="*/ 5982287 h 5982287"/>
              <a:gd name="connsiteX3-7" fmla="*/ 0 w 10480430"/>
              <a:gd name="connsiteY3-8" fmla="*/ 5982287 h 5982287"/>
              <a:gd name="connsiteX4-9" fmla="*/ 0 w 10480430"/>
              <a:gd name="connsiteY4-10" fmla="*/ 0 h 5982287"/>
              <a:gd name="connsiteX0-11" fmla="*/ 0 w 10480430"/>
              <a:gd name="connsiteY0-12" fmla="*/ 431743 h 6414030"/>
              <a:gd name="connsiteX1-13" fmla="*/ 5256257 w 10480430"/>
              <a:gd name="connsiteY1-14" fmla="*/ 444596 h 6414030"/>
              <a:gd name="connsiteX2-15" fmla="*/ 10480430 w 10480430"/>
              <a:gd name="connsiteY2-16" fmla="*/ 431743 h 6414030"/>
              <a:gd name="connsiteX3-17" fmla="*/ 10480430 w 10480430"/>
              <a:gd name="connsiteY3-18" fmla="*/ 6414030 h 6414030"/>
              <a:gd name="connsiteX4-19" fmla="*/ 0 w 10480430"/>
              <a:gd name="connsiteY4-20" fmla="*/ 6414030 h 6414030"/>
              <a:gd name="connsiteX5" fmla="*/ 0 w 10480430"/>
              <a:gd name="connsiteY5" fmla="*/ 431743 h 6414030"/>
              <a:gd name="connsiteX0-21" fmla="*/ 0 w 10480430"/>
              <a:gd name="connsiteY0-22" fmla="*/ 431743 h 6414030"/>
              <a:gd name="connsiteX1-23" fmla="*/ 5256257 w 10480430"/>
              <a:gd name="connsiteY1-24" fmla="*/ 444596 h 6414030"/>
              <a:gd name="connsiteX2-25" fmla="*/ 10480430 w 10480430"/>
              <a:gd name="connsiteY2-26" fmla="*/ 431743 h 6414030"/>
              <a:gd name="connsiteX3-27" fmla="*/ 10480430 w 10480430"/>
              <a:gd name="connsiteY3-28" fmla="*/ 6414030 h 6414030"/>
              <a:gd name="connsiteX4-29" fmla="*/ 0 w 10480430"/>
              <a:gd name="connsiteY4-30" fmla="*/ 6414030 h 6414030"/>
              <a:gd name="connsiteX5-31" fmla="*/ 0 w 10480430"/>
              <a:gd name="connsiteY5-32" fmla="*/ 431743 h 6414030"/>
              <a:gd name="connsiteX0-33" fmla="*/ 0 w 10480430"/>
              <a:gd name="connsiteY0-34" fmla="*/ 431743 h 6414030"/>
              <a:gd name="connsiteX1-35" fmla="*/ 5256257 w 10480430"/>
              <a:gd name="connsiteY1-36" fmla="*/ 444596 h 6414030"/>
              <a:gd name="connsiteX2-37" fmla="*/ 10480430 w 10480430"/>
              <a:gd name="connsiteY2-38" fmla="*/ 431743 h 6414030"/>
              <a:gd name="connsiteX3-39" fmla="*/ 10480430 w 10480430"/>
              <a:gd name="connsiteY3-40" fmla="*/ 6414030 h 6414030"/>
              <a:gd name="connsiteX4-41" fmla="*/ 0 w 10480430"/>
              <a:gd name="connsiteY4-42" fmla="*/ 6414030 h 6414030"/>
              <a:gd name="connsiteX5-43" fmla="*/ 0 w 10480430"/>
              <a:gd name="connsiteY5-44" fmla="*/ 431743 h 6414030"/>
              <a:gd name="connsiteX0-45" fmla="*/ 0 w 10480430"/>
              <a:gd name="connsiteY0-46" fmla="*/ 502361 h 6484648"/>
              <a:gd name="connsiteX1-47" fmla="*/ 5256257 w 10480430"/>
              <a:gd name="connsiteY1-48" fmla="*/ 515214 h 6484648"/>
              <a:gd name="connsiteX2-49" fmla="*/ 10480430 w 10480430"/>
              <a:gd name="connsiteY2-50" fmla="*/ 502361 h 6484648"/>
              <a:gd name="connsiteX3-51" fmla="*/ 10480430 w 10480430"/>
              <a:gd name="connsiteY3-52" fmla="*/ 6484648 h 6484648"/>
              <a:gd name="connsiteX4-53" fmla="*/ 0 w 10480430"/>
              <a:gd name="connsiteY4-54" fmla="*/ 6484648 h 6484648"/>
              <a:gd name="connsiteX5-55" fmla="*/ 0 w 10480430"/>
              <a:gd name="connsiteY5-56" fmla="*/ 502361 h 6484648"/>
              <a:gd name="connsiteX0-57" fmla="*/ 0 w 10480430"/>
              <a:gd name="connsiteY0-58" fmla="*/ 40115 h 6022402"/>
              <a:gd name="connsiteX1-59" fmla="*/ 5256257 w 10480430"/>
              <a:gd name="connsiteY1-60" fmla="*/ 52968 h 6022402"/>
              <a:gd name="connsiteX2-61" fmla="*/ 10480430 w 10480430"/>
              <a:gd name="connsiteY2-62" fmla="*/ 40115 h 6022402"/>
              <a:gd name="connsiteX3-63" fmla="*/ 10480430 w 10480430"/>
              <a:gd name="connsiteY3-64" fmla="*/ 6022402 h 6022402"/>
              <a:gd name="connsiteX4-65" fmla="*/ 0 w 10480430"/>
              <a:gd name="connsiteY4-66" fmla="*/ 6022402 h 6022402"/>
              <a:gd name="connsiteX5-67" fmla="*/ 0 w 10480430"/>
              <a:gd name="connsiteY5-68" fmla="*/ 40115 h 6022402"/>
              <a:gd name="connsiteX0-69" fmla="*/ 0 w 10480430"/>
              <a:gd name="connsiteY0-70" fmla="*/ 46862 h 6029149"/>
              <a:gd name="connsiteX1-71" fmla="*/ 5256257 w 10480430"/>
              <a:gd name="connsiteY1-72" fmla="*/ 59715 h 6029149"/>
              <a:gd name="connsiteX2-73" fmla="*/ 10480430 w 10480430"/>
              <a:gd name="connsiteY2-74" fmla="*/ 46862 h 6029149"/>
              <a:gd name="connsiteX3-75" fmla="*/ 10480430 w 10480430"/>
              <a:gd name="connsiteY3-76" fmla="*/ 6029149 h 6029149"/>
              <a:gd name="connsiteX4-77" fmla="*/ 0 w 10480430"/>
              <a:gd name="connsiteY4-78" fmla="*/ 6029149 h 6029149"/>
              <a:gd name="connsiteX5-79" fmla="*/ 0 w 10480430"/>
              <a:gd name="connsiteY5-80" fmla="*/ 46862 h 6029149"/>
              <a:gd name="connsiteX0-81" fmla="*/ 0 w 10480430"/>
              <a:gd name="connsiteY0-82" fmla="*/ 43477 h 6025764"/>
              <a:gd name="connsiteX1-83" fmla="*/ 5256257 w 10480430"/>
              <a:gd name="connsiteY1-84" fmla="*/ 56330 h 6025764"/>
              <a:gd name="connsiteX2-85" fmla="*/ 10480430 w 10480430"/>
              <a:gd name="connsiteY2-86" fmla="*/ 43477 h 6025764"/>
              <a:gd name="connsiteX3-87" fmla="*/ 10480430 w 10480430"/>
              <a:gd name="connsiteY3-88" fmla="*/ 6025764 h 6025764"/>
              <a:gd name="connsiteX4-89" fmla="*/ 0 w 10480430"/>
              <a:gd name="connsiteY4-90" fmla="*/ 6025764 h 6025764"/>
              <a:gd name="connsiteX5-91" fmla="*/ 0 w 10480430"/>
              <a:gd name="connsiteY5-92" fmla="*/ 43477 h 6025764"/>
              <a:gd name="connsiteX0-93" fmla="*/ 0 w 10480430"/>
              <a:gd name="connsiteY0-94" fmla="*/ 181200 h 6163487"/>
              <a:gd name="connsiteX1-95" fmla="*/ 5256257 w 10480430"/>
              <a:gd name="connsiteY1-96" fmla="*/ 49674 h 6163487"/>
              <a:gd name="connsiteX2-97" fmla="*/ 10480430 w 10480430"/>
              <a:gd name="connsiteY2-98" fmla="*/ 181200 h 6163487"/>
              <a:gd name="connsiteX3-99" fmla="*/ 10480430 w 10480430"/>
              <a:gd name="connsiteY3-100" fmla="*/ 6163487 h 6163487"/>
              <a:gd name="connsiteX4-101" fmla="*/ 0 w 10480430"/>
              <a:gd name="connsiteY4-102" fmla="*/ 6163487 h 6163487"/>
              <a:gd name="connsiteX5-103" fmla="*/ 0 w 10480430"/>
              <a:gd name="connsiteY5-104" fmla="*/ 181200 h 6163487"/>
              <a:gd name="connsiteX0-105" fmla="*/ 0 w 10480430"/>
              <a:gd name="connsiteY0-106" fmla="*/ 177210 h 6159497"/>
              <a:gd name="connsiteX1-107" fmla="*/ 5256257 w 10480430"/>
              <a:gd name="connsiteY1-108" fmla="*/ 45684 h 6159497"/>
              <a:gd name="connsiteX2-109" fmla="*/ 10480430 w 10480430"/>
              <a:gd name="connsiteY2-110" fmla="*/ 177210 h 6159497"/>
              <a:gd name="connsiteX3-111" fmla="*/ 10480430 w 10480430"/>
              <a:gd name="connsiteY3-112" fmla="*/ 6159497 h 6159497"/>
              <a:gd name="connsiteX4-113" fmla="*/ 0 w 10480430"/>
              <a:gd name="connsiteY4-114" fmla="*/ 6159497 h 6159497"/>
              <a:gd name="connsiteX5-115" fmla="*/ 0 w 10480430"/>
              <a:gd name="connsiteY5-116" fmla="*/ 177210 h 6159497"/>
              <a:gd name="connsiteX0-117" fmla="*/ 0 w 10480430"/>
              <a:gd name="connsiteY0-118" fmla="*/ 177210 h 6510725"/>
              <a:gd name="connsiteX1-119" fmla="*/ 5256257 w 10480430"/>
              <a:gd name="connsiteY1-120" fmla="*/ 45684 h 6510725"/>
              <a:gd name="connsiteX2-121" fmla="*/ 10480430 w 10480430"/>
              <a:gd name="connsiteY2-122" fmla="*/ 177210 h 6510725"/>
              <a:gd name="connsiteX3-123" fmla="*/ 10480430 w 10480430"/>
              <a:gd name="connsiteY3-124" fmla="*/ 6159497 h 6510725"/>
              <a:gd name="connsiteX4-125" fmla="*/ 5240215 w 10480430"/>
              <a:gd name="connsiteY4-126" fmla="*/ 6510653 h 6510725"/>
              <a:gd name="connsiteX5-127" fmla="*/ 0 w 10480430"/>
              <a:gd name="connsiteY5-128" fmla="*/ 6159497 h 6510725"/>
              <a:gd name="connsiteX6" fmla="*/ 0 w 10480430"/>
              <a:gd name="connsiteY6" fmla="*/ 177210 h 6510725"/>
              <a:gd name="connsiteX0-129" fmla="*/ 0 w 10480430"/>
              <a:gd name="connsiteY0-130" fmla="*/ 177210 h 6510725"/>
              <a:gd name="connsiteX1-131" fmla="*/ 5256257 w 10480430"/>
              <a:gd name="connsiteY1-132" fmla="*/ 45684 h 6510725"/>
              <a:gd name="connsiteX2-133" fmla="*/ 10480430 w 10480430"/>
              <a:gd name="connsiteY2-134" fmla="*/ 177210 h 6510725"/>
              <a:gd name="connsiteX3-135" fmla="*/ 10480430 w 10480430"/>
              <a:gd name="connsiteY3-136" fmla="*/ 6159497 h 6510725"/>
              <a:gd name="connsiteX4-137" fmla="*/ 5240215 w 10480430"/>
              <a:gd name="connsiteY4-138" fmla="*/ 6510653 h 6510725"/>
              <a:gd name="connsiteX5-139" fmla="*/ 0 w 10480430"/>
              <a:gd name="connsiteY5-140" fmla="*/ 6159497 h 6510725"/>
              <a:gd name="connsiteX6-141" fmla="*/ 0 w 10480430"/>
              <a:gd name="connsiteY6-142" fmla="*/ 177210 h 6510725"/>
              <a:gd name="connsiteX0-143" fmla="*/ 0 w 10480430"/>
              <a:gd name="connsiteY0-144" fmla="*/ 177210 h 6510690"/>
              <a:gd name="connsiteX1-145" fmla="*/ 5256257 w 10480430"/>
              <a:gd name="connsiteY1-146" fmla="*/ 45684 h 6510690"/>
              <a:gd name="connsiteX2-147" fmla="*/ 10480430 w 10480430"/>
              <a:gd name="connsiteY2-148" fmla="*/ 177210 h 6510690"/>
              <a:gd name="connsiteX3-149" fmla="*/ 10480430 w 10480430"/>
              <a:gd name="connsiteY3-150" fmla="*/ 6159497 h 6510690"/>
              <a:gd name="connsiteX4-151" fmla="*/ 5240215 w 10480430"/>
              <a:gd name="connsiteY4-152" fmla="*/ 6510653 h 6510690"/>
              <a:gd name="connsiteX5-153" fmla="*/ 0 w 10480430"/>
              <a:gd name="connsiteY5-154" fmla="*/ 6159497 h 6510690"/>
              <a:gd name="connsiteX6-155" fmla="*/ 0 w 10480430"/>
              <a:gd name="connsiteY6-156" fmla="*/ 177210 h 65106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  <a:cxn ang="0">
                <a:pos x="connsiteX6-141" y="connsiteY6-142"/>
              </a:cxn>
            </a:cxnLst>
            <a:rect l="l" t="t" r="r" b="b"/>
            <a:pathLst>
              <a:path w="10480430" h="6510690">
                <a:moveTo>
                  <a:pt x="0" y="177210"/>
                </a:moveTo>
                <a:cubicBezTo>
                  <a:pt x="1373348" y="722346"/>
                  <a:pt x="3461393" y="-210990"/>
                  <a:pt x="5256257" y="45684"/>
                </a:cubicBezTo>
                <a:cubicBezTo>
                  <a:pt x="7035080" y="-162863"/>
                  <a:pt x="9016177" y="850683"/>
                  <a:pt x="10480430" y="177210"/>
                </a:cubicBezTo>
                <a:lnTo>
                  <a:pt x="10480430" y="6159497"/>
                </a:lnTo>
                <a:cubicBezTo>
                  <a:pt x="8733692" y="5816676"/>
                  <a:pt x="6986953" y="6516590"/>
                  <a:pt x="5240215" y="6510653"/>
                </a:cubicBezTo>
                <a:cubicBezTo>
                  <a:pt x="3493477" y="6393601"/>
                  <a:pt x="1907159" y="5811328"/>
                  <a:pt x="0" y="6159497"/>
                </a:cubicBezTo>
                <a:lnTo>
                  <a:pt x="0" y="177210"/>
                </a:lnTo>
                <a:close/>
              </a:path>
            </a:pathLst>
          </a:custGeom>
          <a:noFill/>
          <a:ln w="57150">
            <a:solidFill>
              <a:srgbClr val="E1B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占位符 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49" y="2117558"/>
            <a:ext cx="2401709" cy="2329240"/>
          </a:xfrm>
          <a:ln w="28575">
            <a:solidFill>
              <a:srgbClr val="FFD979"/>
            </a:solidFill>
          </a:ln>
        </p:spPr>
      </p:pic>
      <p:pic>
        <p:nvPicPr>
          <p:cNvPr id="10" name="图片占位符 9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811" y="1695978"/>
            <a:ext cx="2401710" cy="2308840"/>
          </a:xfrm>
          <a:ln w="28575">
            <a:solidFill>
              <a:srgbClr val="FFD979"/>
            </a:solidFill>
          </a:ln>
        </p:spPr>
      </p:pic>
      <p:pic>
        <p:nvPicPr>
          <p:cNvPr id="11" name="图片占位符 10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983" y="2194909"/>
            <a:ext cx="2401710" cy="2346658"/>
          </a:xfrm>
          <a:ln w="28575">
            <a:solidFill>
              <a:srgbClr val="FFD979"/>
            </a:solidFill>
          </a:ln>
        </p:spPr>
      </p:pic>
      <p:pic>
        <p:nvPicPr>
          <p:cNvPr id="12" name="图片占位符 11"/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435" y="1820818"/>
            <a:ext cx="2401710" cy="2433876"/>
          </a:xfrm>
          <a:ln w="28575">
            <a:solidFill>
              <a:srgbClr val="FFD979"/>
            </a:solidFill>
          </a:ln>
        </p:spPr>
      </p:pic>
      <p:sp>
        <p:nvSpPr>
          <p:cNvPr id="29" name="矩形 28"/>
          <p:cNvSpPr/>
          <p:nvPr/>
        </p:nvSpPr>
        <p:spPr>
          <a:xfrm>
            <a:off x="547841" y="4482337"/>
            <a:ext cx="2505211" cy="55399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</a:p>
        </p:txBody>
      </p:sp>
      <p:sp>
        <p:nvSpPr>
          <p:cNvPr id="31" name="矩形 30"/>
          <p:cNvSpPr/>
          <p:nvPr/>
        </p:nvSpPr>
        <p:spPr>
          <a:xfrm>
            <a:off x="6395413" y="4592683"/>
            <a:ext cx="2505211" cy="55399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</a:p>
        </p:txBody>
      </p:sp>
      <p:sp>
        <p:nvSpPr>
          <p:cNvPr id="32" name="矩形 31"/>
          <p:cNvSpPr/>
          <p:nvPr/>
        </p:nvSpPr>
        <p:spPr>
          <a:xfrm>
            <a:off x="9226073" y="1219289"/>
            <a:ext cx="2505211" cy="55399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68539" y="1554958"/>
            <a:ext cx="11698872" cy="3125515"/>
            <a:chOff x="268539" y="1368096"/>
            <a:chExt cx="12398304" cy="3312378"/>
          </a:xfrm>
        </p:grpSpPr>
        <p:sp>
          <p:nvSpPr>
            <p:cNvPr id="2" name="弧形 1"/>
            <p:cNvSpPr/>
            <p:nvPr/>
          </p:nvSpPr>
          <p:spPr>
            <a:xfrm>
              <a:off x="268539" y="1368096"/>
              <a:ext cx="3096472" cy="3096472"/>
            </a:xfrm>
            <a:prstGeom prst="arc">
              <a:avLst>
                <a:gd name="adj1" fmla="val 64489"/>
                <a:gd name="adj2" fmla="val 10820827"/>
              </a:avLst>
            </a:prstGeom>
            <a:ln>
              <a:solidFill>
                <a:srgbClr val="E1B06A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弧形 16"/>
            <p:cNvSpPr/>
            <p:nvPr/>
          </p:nvSpPr>
          <p:spPr>
            <a:xfrm>
              <a:off x="3390749" y="1490963"/>
              <a:ext cx="3096472" cy="3096472"/>
            </a:xfrm>
            <a:prstGeom prst="arc">
              <a:avLst>
                <a:gd name="adj1" fmla="val 10959022"/>
                <a:gd name="adj2" fmla="val 21425154"/>
              </a:avLst>
            </a:prstGeom>
            <a:ln>
              <a:solidFill>
                <a:srgbClr val="E1B06A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弧形 17"/>
            <p:cNvSpPr/>
            <p:nvPr/>
          </p:nvSpPr>
          <p:spPr>
            <a:xfrm>
              <a:off x="6473899" y="1436791"/>
              <a:ext cx="3096472" cy="3096472"/>
            </a:xfrm>
            <a:prstGeom prst="arc">
              <a:avLst>
                <a:gd name="adj1" fmla="val 64489"/>
                <a:gd name="adj2" fmla="val 10820827"/>
              </a:avLst>
            </a:prstGeom>
            <a:ln>
              <a:solidFill>
                <a:srgbClr val="E1B06A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弧形 18"/>
            <p:cNvSpPr/>
            <p:nvPr/>
          </p:nvSpPr>
          <p:spPr>
            <a:xfrm>
              <a:off x="9570371" y="1584002"/>
              <a:ext cx="3096472" cy="3096472"/>
            </a:xfrm>
            <a:prstGeom prst="arc">
              <a:avLst>
                <a:gd name="adj1" fmla="val 10959022"/>
                <a:gd name="adj2" fmla="val 21425154"/>
              </a:avLst>
            </a:prstGeom>
            <a:ln>
              <a:solidFill>
                <a:srgbClr val="E1B06A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星形: 四角 21"/>
          <p:cNvSpPr/>
          <p:nvPr/>
        </p:nvSpPr>
        <p:spPr>
          <a:xfrm>
            <a:off x="534949" y="4680473"/>
            <a:ext cx="227845" cy="227845"/>
          </a:xfrm>
          <a:prstGeom prst="star4">
            <a:avLst/>
          </a:prstGeom>
          <a:solidFill>
            <a:srgbClr val="E9B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星形: 四角 22"/>
          <p:cNvSpPr/>
          <p:nvPr/>
        </p:nvSpPr>
        <p:spPr>
          <a:xfrm>
            <a:off x="2880906" y="4680473"/>
            <a:ext cx="227845" cy="227845"/>
          </a:xfrm>
          <a:prstGeom prst="star4">
            <a:avLst/>
          </a:prstGeom>
          <a:solidFill>
            <a:srgbClr val="E9B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星形: 四角 23"/>
          <p:cNvSpPr/>
          <p:nvPr/>
        </p:nvSpPr>
        <p:spPr>
          <a:xfrm>
            <a:off x="6395413" y="4806818"/>
            <a:ext cx="227845" cy="227845"/>
          </a:xfrm>
          <a:prstGeom prst="star4">
            <a:avLst/>
          </a:prstGeom>
          <a:solidFill>
            <a:srgbClr val="E9B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3631192" y="1053238"/>
            <a:ext cx="2505211" cy="55399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</a:p>
        </p:txBody>
      </p:sp>
      <p:sp>
        <p:nvSpPr>
          <p:cNvPr id="33" name="星形: 四角 32"/>
          <p:cNvSpPr/>
          <p:nvPr/>
        </p:nvSpPr>
        <p:spPr>
          <a:xfrm>
            <a:off x="3635187" y="1254124"/>
            <a:ext cx="227845" cy="227845"/>
          </a:xfrm>
          <a:prstGeom prst="star4">
            <a:avLst/>
          </a:prstGeom>
          <a:solidFill>
            <a:srgbClr val="E9B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星形: 四角 34"/>
          <p:cNvSpPr/>
          <p:nvPr/>
        </p:nvSpPr>
        <p:spPr>
          <a:xfrm>
            <a:off x="5895988" y="1219289"/>
            <a:ext cx="227845" cy="227845"/>
          </a:xfrm>
          <a:prstGeom prst="star4">
            <a:avLst/>
          </a:prstGeom>
          <a:solidFill>
            <a:srgbClr val="E9B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星形: 四角 35"/>
          <p:cNvSpPr/>
          <p:nvPr/>
        </p:nvSpPr>
        <p:spPr>
          <a:xfrm>
            <a:off x="8695770" y="4806818"/>
            <a:ext cx="227845" cy="227845"/>
          </a:xfrm>
          <a:prstGeom prst="star4">
            <a:avLst/>
          </a:prstGeom>
          <a:solidFill>
            <a:srgbClr val="E9B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星形: 四角 36"/>
          <p:cNvSpPr/>
          <p:nvPr/>
        </p:nvSpPr>
        <p:spPr>
          <a:xfrm>
            <a:off x="9212608" y="1435483"/>
            <a:ext cx="227845" cy="227845"/>
          </a:xfrm>
          <a:prstGeom prst="star4">
            <a:avLst/>
          </a:prstGeom>
          <a:solidFill>
            <a:srgbClr val="E9B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星形: 四角 37"/>
          <p:cNvSpPr/>
          <p:nvPr/>
        </p:nvSpPr>
        <p:spPr>
          <a:xfrm>
            <a:off x="11512965" y="1435483"/>
            <a:ext cx="227845" cy="227845"/>
          </a:xfrm>
          <a:prstGeom prst="star4">
            <a:avLst/>
          </a:prstGeom>
          <a:solidFill>
            <a:srgbClr val="E9B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组合 220"/>
          <p:cNvGrpSpPr/>
          <p:nvPr/>
        </p:nvGrpSpPr>
        <p:grpSpPr>
          <a:xfrm>
            <a:off x="1167625" y="3600187"/>
            <a:ext cx="10062572" cy="2767465"/>
            <a:chOff x="465594" y="3734315"/>
            <a:chExt cx="11035191" cy="3034960"/>
          </a:xfrm>
        </p:grpSpPr>
        <p:grpSp>
          <p:nvGrpSpPr>
            <p:cNvPr id="8" name="组合 7"/>
            <p:cNvGrpSpPr/>
            <p:nvPr/>
          </p:nvGrpSpPr>
          <p:grpSpPr>
            <a:xfrm>
              <a:off x="606896" y="3734315"/>
              <a:ext cx="145018" cy="2917208"/>
              <a:chOff x="606896" y="3734315"/>
              <a:chExt cx="145018" cy="2917208"/>
            </a:xfrm>
          </p:grpSpPr>
          <p:sp>
            <p:nvSpPr>
              <p:cNvPr id="7" name="等腰三角形 6"/>
              <p:cNvSpPr/>
              <p:nvPr/>
            </p:nvSpPr>
            <p:spPr>
              <a:xfrm>
                <a:off x="606896" y="3734315"/>
                <a:ext cx="45719" cy="2917208"/>
              </a:xfrm>
              <a:prstGeom prst="triangle">
                <a:avLst/>
              </a:pr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1" name="等腰三角形 190"/>
              <p:cNvSpPr/>
              <p:nvPr/>
            </p:nvSpPr>
            <p:spPr>
              <a:xfrm>
                <a:off x="706195" y="3734315"/>
                <a:ext cx="45719" cy="2917208"/>
              </a:xfrm>
              <a:prstGeom prst="triangle">
                <a:avLst/>
              </a:pr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2" name="组合 191"/>
            <p:cNvGrpSpPr/>
            <p:nvPr/>
          </p:nvGrpSpPr>
          <p:grpSpPr>
            <a:xfrm>
              <a:off x="11226974" y="3734315"/>
              <a:ext cx="145018" cy="2917208"/>
              <a:chOff x="606896" y="3734315"/>
              <a:chExt cx="145018" cy="2917208"/>
            </a:xfrm>
          </p:grpSpPr>
          <p:sp>
            <p:nvSpPr>
              <p:cNvPr id="193" name="等腰三角形 192"/>
              <p:cNvSpPr/>
              <p:nvPr/>
            </p:nvSpPr>
            <p:spPr>
              <a:xfrm>
                <a:off x="606896" y="3734315"/>
                <a:ext cx="45719" cy="2917208"/>
              </a:xfrm>
              <a:prstGeom prst="triangle">
                <a:avLst/>
              </a:pr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等腰三角形 193"/>
              <p:cNvSpPr/>
              <p:nvPr/>
            </p:nvSpPr>
            <p:spPr>
              <a:xfrm>
                <a:off x="706195" y="3734315"/>
                <a:ext cx="45719" cy="2917208"/>
              </a:xfrm>
              <a:prstGeom prst="triangle">
                <a:avLst/>
              </a:pr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矩形 8"/>
            <p:cNvSpPr/>
            <p:nvPr/>
          </p:nvSpPr>
          <p:spPr>
            <a:xfrm flipV="1">
              <a:off x="615007" y="6498341"/>
              <a:ext cx="10750348" cy="45719"/>
            </a:xfrm>
            <a:prstGeom prst="rect">
              <a:avLst/>
            </a:prstGeom>
            <a:solidFill>
              <a:srgbClr val="E1B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6" name="矩形 195"/>
            <p:cNvSpPr/>
            <p:nvPr/>
          </p:nvSpPr>
          <p:spPr>
            <a:xfrm flipV="1">
              <a:off x="615007" y="6616209"/>
              <a:ext cx="10750348" cy="45719"/>
            </a:xfrm>
            <a:prstGeom prst="rect">
              <a:avLst/>
            </a:prstGeom>
            <a:solidFill>
              <a:srgbClr val="E1B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5" name="组合 204"/>
            <p:cNvGrpSpPr/>
            <p:nvPr/>
          </p:nvGrpSpPr>
          <p:grpSpPr>
            <a:xfrm>
              <a:off x="11081191" y="6351204"/>
              <a:ext cx="419594" cy="418071"/>
              <a:chOff x="11139432" y="6389804"/>
              <a:chExt cx="350818" cy="349543"/>
            </a:xfrm>
          </p:grpSpPr>
          <p:sp>
            <p:nvSpPr>
              <p:cNvPr id="206" name="矩形 205"/>
              <p:cNvSpPr/>
              <p:nvPr/>
            </p:nvSpPr>
            <p:spPr>
              <a:xfrm>
                <a:off x="11139433" y="6389804"/>
                <a:ext cx="112981" cy="112981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7" name="矩形 206"/>
              <p:cNvSpPr/>
              <p:nvPr/>
            </p:nvSpPr>
            <p:spPr>
              <a:xfrm>
                <a:off x="11139432" y="6626366"/>
                <a:ext cx="112981" cy="112981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矩形 208"/>
              <p:cNvSpPr/>
              <p:nvPr/>
            </p:nvSpPr>
            <p:spPr>
              <a:xfrm>
                <a:off x="11377883" y="6389804"/>
                <a:ext cx="112367" cy="112367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7" name="组合 216"/>
            <p:cNvGrpSpPr/>
            <p:nvPr/>
          </p:nvGrpSpPr>
          <p:grpSpPr>
            <a:xfrm flipH="1">
              <a:off x="465594" y="6335024"/>
              <a:ext cx="419594" cy="418071"/>
              <a:chOff x="11139432" y="6389804"/>
              <a:chExt cx="350818" cy="349543"/>
            </a:xfrm>
          </p:grpSpPr>
          <p:sp>
            <p:nvSpPr>
              <p:cNvPr id="218" name="矩形 217"/>
              <p:cNvSpPr/>
              <p:nvPr/>
            </p:nvSpPr>
            <p:spPr>
              <a:xfrm>
                <a:off x="11139433" y="6389804"/>
                <a:ext cx="112981" cy="112981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9" name="矩形 218"/>
              <p:cNvSpPr/>
              <p:nvPr/>
            </p:nvSpPr>
            <p:spPr>
              <a:xfrm>
                <a:off x="11139432" y="6626366"/>
                <a:ext cx="112981" cy="112981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矩形 219"/>
              <p:cNvSpPr/>
              <p:nvPr/>
            </p:nvSpPr>
            <p:spPr>
              <a:xfrm>
                <a:off x="11377883" y="6389804"/>
                <a:ext cx="112367" cy="112367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 flipV="1">
            <a:off x="1139507" y="346013"/>
            <a:ext cx="10062572" cy="2767465"/>
            <a:chOff x="465594" y="3734315"/>
            <a:chExt cx="11035191" cy="3034960"/>
          </a:xfrm>
        </p:grpSpPr>
        <p:grpSp>
          <p:nvGrpSpPr>
            <p:cNvPr id="108" name="组合 107"/>
            <p:cNvGrpSpPr/>
            <p:nvPr/>
          </p:nvGrpSpPr>
          <p:grpSpPr>
            <a:xfrm>
              <a:off x="606896" y="3734315"/>
              <a:ext cx="145018" cy="2917208"/>
              <a:chOff x="606896" y="3734315"/>
              <a:chExt cx="145018" cy="2917208"/>
            </a:xfrm>
          </p:grpSpPr>
          <p:sp>
            <p:nvSpPr>
              <p:cNvPr id="122" name="等腰三角形 121"/>
              <p:cNvSpPr/>
              <p:nvPr/>
            </p:nvSpPr>
            <p:spPr>
              <a:xfrm>
                <a:off x="606896" y="3734315"/>
                <a:ext cx="45719" cy="2917208"/>
              </a:xfrm>
              <a:prstGeom prst="triangle">
                <a:avLst/>
              </a:pr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3" name="等腰三角形 122"/>
              <p:cNvSpPr/>
              <p:nvPr/>
            </p:nvSpPr>
            <p:spPr>
              <a:xfrm>
                <a:off x="706195" y="3734315"/>
                <a:ext cx="45719" cy="2917208"/>
              </a:xfrm>
              <a:prstGeom prst="triangle">
                <a:avLst/>
              </a:pr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9" name="组合 108"/>
            <p:cNvGrpSpPr/>
            <p:nvPr/>
          </p:nvGrpSpPr>
          <p:grpSpPr>
            <a:xfrm>
              <a:off x="11226974" y="3734315"/>
              <a:ext cx="145018" cy="2917208"/>
              <a:chOff x="606896" y="3734315"/>
              <a:chExt cx="145018" cy="2917208"/>
            </a:xfrm>
          </p:grpSpPr>
          <p:sp>
            <p:nvSpPr>
              <p:cNvPr id="120" name="等腰三角形 119"/>
              <p:cNvSpPr/>
              <p:nvPr/>
            </p:nvSpPr>
            <p:spPr>
              <a:xfrm>
                <a:off x="606896" y="3734315"/>
                <a:ext cx="45719" cy="2917208"/>
              </a:xfrm>
              <a:prstGeom prst="triangle">
                <a:avLst/>
              </a:pr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等腰三角形 120"/>
              <p:cNvSpPr/>
              <p:nvPr/>
            </p:nvSpPr>
            <p:spPr>
              <a:xfrm>
                <a:off x="706195" y="3734315"/>
                <a:ext cx="45719" cy="2917208"/>
              </a:xfrm>
              <a:prstGeom prst="triangle">
                <a:avLst/>
              </a:pr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0" name="矩形 109"/>
            <p:cNvSpPr/>
            <p:nvPr/>
          </p:nvSpPr>
          <p:spPr>
            <a:xfrm flipV="1">
              <a:off x="615007" y="6498341"/>
              <a:ext cx="10750348" cy="45719"/>
            </a:xfrm>
            <a:prstGeom prst="rect">
              <a:avLst/>
            </a:prstGeom>
            <a:solidFill>
              <a:srgbClr val="E1B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矩形 110"/>
            <p:cNvSpPr/>
            <p:nvPr/>
          </p:nvSpPr>
          <p:spPr>
            <a:xfrm flipV="1">
              <a:off x="615007" y="6616209"/>
              <a:ext cx="10750348" cy="45719"/>
            </a:xfrm>
            <a:prstGeom prst="rect">
              <a:avLst/>
            </a:prstGeom>
            <a:solidFill>
              <a:srgbClr val="E1B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2" name="组合 111"/>
            <p:cNvGrpSpPr/>
            <p:nvPr/>
          </p:nvGrpSpPr>
          <p:grpSpPr>
            <a:xfrm>
              <a:off x="11081191" y="6351204"/>
              <a:ext cx="419594" cy="418071"/>
              <a:chOff x="11139432" y="6389804"/>
              <a:chExt cx="350818" cy="349543"/>
            </a:xfrm>
          </p:grpSpPr>
          <p:sp>
            <p:nvSpPr>
              <p:cNvPr id="117" name="矩形 116"/>
              <p:cNvSpPr/>
              <p:nvPr/>
            </p:nvSpPr>
            <p:spPr>
              <a:xfrm>
                <a:off x="11139433" y="6389804"/>
                <a:ext cx="112981" cy="112981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矩形 117"/>
              <p:cNvSpPr/>
              <p:nvPr/>
            </p:nvSpPr>
            <p:spPr>
              <a:xfrm>
                <a:off x="11139432" y="6626366"/>
                <a:ext cx="112981" cy="112981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矩形 118"/>
              <p:cNvSpPr/>
              <p:nvPr/>
            </p:nvSpPr>
            <p:spPr>
              <a:xfrm>
                <a:off x="11377883" y="6389804"/>
                <a:ext cx="112367" cy="112367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3" name="组合 112"/>
            <p:cNvGrpSpPr/>
            <p:nvPr/>
          </p:nvGrpSpPr>
          <p:grpSpPr>
            <a:xfrm flipH="1">
              <a:off x="465594" y="6335024"/>
              <a:ext cx="419594" cy="418071"/>
              <a:chOff x="11139432" y="6389804"/>
              <a:chExt cx="350818" cy="349543"/>
            </a:xfrm>
          </p:grpSpPr>
          <p:sp>
            <p:nvSpPr>
              <p:cNvPr id="114" name="矩形 113"/>
              <p:cNvSpPr/>
              <p:nvPr/>
            </p:nvSpPr>
            <p:spPr>
              <a:xfrm>
                <a:off x="11139433" y="6389804"/>
                <a:ext cx="112981" cy="112981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矩形 114"/>
              <p:cNvSpPr/>
              <p:nvPr/>
            </p:nvSpPr>
            <p:spPr>
              <a:xfrm>
                <a:off x="11139432" y="6626366"/>
                <a:ext cx="112981" cy="112981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矩形 115"/>
              <p:cNvSpPr/>
              <p:nvPr/>
            </p:nvSpPr>
            <p:spPr>
              <a:xfrm>
                <a:off x="11377883" y="6389804"/>
                <a:ext cx="112367" cy="112367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1164963" y="1789561"/>
            <a:ext cx="10027877" cy="3521416"/>
            <a:chOff x="1732784" y="633489"/>
            <a:chExt cx="8726432" cy="3064397"/>
          </a:xfrm>
        </p:grpSpPr>
        <p:sp>
          <p:nvSpPr>
            <p:cNvPr id="10" name="任意多边形: 形状 9"/>
            <p:cNvSpPr/>
            <p:nvPr/>
          </p:nvSpPr>
          <p:spPr>
            <a:xfrm>
              <a:off x="1732784" y="633489"/>
              <a:ext cx="8726432" cy="3064397"/>
            </a:xfrm>
            <a:custGeom>
              <a:avLst/>
              <a:gdLst>
                <a:gd name="connsiteX0" fmla="*/ 4258386 w 8726432"/>
                <a:gd name="connsiteY0" fmla="*/ 49 h 3064397"/>
                <a:gd name="connsiteX1" fmla="*/ 7166898 w 8726432"/>
                <a:gd name="connsiteY1" fmla="*/ 433841 h 3064397"/>
                <a:gd name="connsiteX2" fmla="*/ 7496586 w 8726432"/>
                <a:gd name="connsiteY2" fmla="*/ 546874 h 3064397"/>
                <a:gd name="connsiteX3" fmla="*/ 7496754 w 8726432"/>
                <a:gd name="connsiteY3" fmla="*/ 546703 h 3064397"/>
                <a:gd name="connsiteX4" fmla="*/ 7664651 w 8726432"/>
                <a:gd name="connsiteY4" fmla="*/ 401396 h 3064397"/>
                <a:gd name="connsiteX5" fmla="*/ 8726432 w 8726432"/>
                <a:gd name="connsiteY5" fmla="*/ 737033 h 3064397"/>
                <a:gd name="connsiteX6" fmla="*/ 8199148 w 8726432"/>
                <a:gd name="connsiteY6" fmla="*/ 2881442 h 3064397"/>
                <a:gd name="connsiteX7" fmla="*/ 7742061 w 8726432"/>
                <a:gd name="connsiteY7" fmla="*/ 3064397 h 3064397"/>
                <a:gd name="connsiteX8" fmla="*/ 7729981 w 8726432"/>
                <a:gd name="connsiteY8" fmla="*/ 2966721 h 3064397"/>
                <a:gd name="connsiteX9" fmla="*/ 7728984 w 8726432"/>
                <a:gd name="connsiteY9" fmla="*/ 2970012 h 3064397"/>
                <a:gd name="connsiteX10" fmla="*/ 1089832 w 8726432"/>
                <a:gd name="connsiteY10" fmla="*/ 2927387 h 3064397"/>
                <a:gd name="connsiteX11" fmla="*/ 1019543 w 8726432"/>
                <a:gd name="connsiteY11" fmla="*/ 2634883 h 3064397"/>
                <a:gd name="connsiteX12" fmla="*/ 968330 w 8726432"/>
                <a:gd name="connsiteY12" fmla="*/ 3025660 h 3064397"/>
                <a:gd name="connsiteX13" fmla="*/ 527284 w 8726432"/>
                <a:gd name="connsiteY13" fmla="*/ 2858747 h 3064397"/>
                <a:gd name="connsiteX14" fmla="*/ 0 w 8726432"/>
                <a:gd name="connsiteY14" fmla="*/ 714338 h 3064397"/>
                <a:gd name="connsiteX15" fmla="*/ 1061782 w 8726432"/>
                <a:gd name="connsiteY15" fmla="*/ 378701 h 3064397"/>
                <a:gd name="connsiteX16" fmla="*/ 1229679 w 8726432"/>
                <a:gd name="connsiteY16" fmla="*/ 524008 h 3064397"/>
                <a:gd name="connsiteX17" fmla="*/ 1234849 w 8726432"/>
                <a:gd name="connsiteY17" fmla="*/ 529272 h 3064397"/>
                <a:gd name="connsiteX18" fmla="*/ 1483599 w 8726432"/>
                <a:gd name="connsiteY18" fmla="*/ 438547 h 3064397"/>
                <a:gd name="connsiteX19" fmla="*/ 4258386 w 8726432"/>
                <a:gd name="connsiteY19" fmla="*/ 49 h 3064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26432" h="3064397">
                  <a:moveTo>
                    <a:pt x="4258386" y="49"/>
                  </a:moveTo>
                  <a:cubicBezTo>
                    <a:pt x="5301400" y="-3263"/>
                    <a:pt x="6301547" y="162251"/>
                    <a:pt x="7166898" y="433841"/>
                  </a:cubicBezTo>
                  <a:lnTo>
                    <a:pt x="7496586" y="546874"/>
                  </a:lnTo>
                  <a:lnTo>
                    <a:pt x="7496754" y="546703"/>
                  </a:lnTo>
                  <a:cubicBezTo>
                    <a:pt x="7543461" y="500503"/>
                    <a:pt x="7565920" y="487005"/>
                    <a:pt x="7664651" y="401396"/>
                  </a:cubicBezTo>
                  <a:lnTo>
                    <a:pt x="8726432" y="737033"/>
                  </a:lnTo>
                  <a:lnTo>
                    <a:pt x="8199148" y="2881442"/>
                  </a:lnTo>
                  <a:lnTo>
                    <a:pt x="7742061" y="3064397"/>
                  </a:lnTo>
                  <a:lnTo>
                    <a:pt x="7729981" y="2966721"/>
                  </a:lnTo>
                  <a:lnTo>
                    <a:pt x="7728984" y="2970012"/>
                  </a:lnTo>
                  <a:cubicBezTo>
                    <a:pt x="6239358" y="2094107"/>
                    <a:pt x="3257049" y="1699010"/>
                    <a:pt x="1089832" y="2927387"/>
                  </a:cubicBezTo>
                  <a:lnTo>
                    <a:pt x="1019543" y="2634883"/>
                  </a:lnTo>
                  <a:lnTo>
                    <a:pt x="968330" y="3025660"/>
                  </a:lnTo>
                  <a:lnTo>
                    <a:pt x="527284" y="2858747"/>
                  </a:lnTo>
                  <a:lnTo>
                    <a:pt x="0" y="714338"/>
                  </a:lnTo>
                  <a:lnTo>
                    <a:pt x="1061782" y="378701"/>
                  </a:lnTo>
                  <a:cubicBezTo>
                    <a:pt x="1160513" y="464310"/>
                    <a:pt x="1182972" y="477808"/>
                    <a:pt x="1229679" y="524008"/>
                  </a:cubicBezTo>
                  <a:lnTo>
                    <a:pt x="1234849" y="529272"/>
                  </a:lnTo>
                  <a:lnTo>
                    <a:pt x="1483599" y="438547"/>
                  </a:lnTo>
                  <a:cubicBezTo>
                    <a:pt x="2400291" y="135100"/>
                    <a:pt x="3345749" y="2946"/>
                    <a:pt x="4258386" y="49"/>
                  </a:cubicBezTo>
                  <a:close/>
                </a:path>
              </a:pathLst>
            </a:custGeom>
            <a:noFill/>
            <a:ln w="28575">
              <a:solidFill>
                <a:srgbClr val="E1B0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2353205" y="737943"/>
              <a:ext cx="7455413" cy="2703530"/>
            </a:xfrm>
            <a:custGeom>
              <a:avLst/>
              <a:gdLst>
                <a:gd name="connsiteX0" fmla="*/ 0 w 7363326"/>
                <a:gd name="connsiteY0" fmla="*/ 0 h 1347537"/>
                <a:gd name="connsiteX1" fmla="*/ 7363326 w 7363326"/>
                <a:gd name="connsiteY1" fmla="*/ 0 h 1347537"/>
                <a:gd name="connsiteX2" fmla="*/ 7363326 w 7363326"/>
                <a:gd name="connsiteY2" fmla="*/ 1347537 h 1347537"/>
                <a:gd name="connsiteX3" fmla="*/ 0 w 7363326"/>
                <a:gd name="connsiteY3" fmla="*/ 1347537 h 1347537"/>
                <a:gd name="connsiteX4" fmla="*/ 0 w 7363326"/>
                <a:gd name="connsiteY4" fmla="*/ 0 h 1347537"/>
                <a:gd name="connsiteX0-1" fmla="*/ 0 w 7363326"/>
                <a:gd name="connsiteY0-2" fmla="*/ 0 h 1764632"/>
                <a:gd name="connsiteX1-3" fmla="*/ 7363326 w 7363326"/>
                <a:gd name="connsiteY1-4" fmla="*/ 0 h 1764632"/>
                <a:gd name="connsiteX2-5" fmla="*/ 7363326 w 7363326"/>
                <a:gd name="connsiteY2-6" fmla="*/ 1347537 h 1764632"/>
                <a:gd name="connsiteX3-7" fmla="*/ 433137 w 7363326"/>
                <a:gd name="connsiteY3-8" fmla="*/ 1764632 h 1764632"/>
                <a:gd name="connsiteX4-9" fmla="*/ 0 w 7363326"/>
                <a:gd name="connsiteY4-10" fmla="*/ 0 h 1764632"/>
                <a:gd name="connsiteX0-11" fmla="*/ 0 w 7363326"/>
                <a:gd name="connsiteY0-12" fmla="*/ 0 h 1764632"/>
                <a:gd name="connsiteX1-13" fmla="*/ 7363326 w 7363326"/>
                <a:gd name="connsiteY1-14" fmla="*/ 0 h 1764632"/>
                <a:gd name="connsiteX2-15" fmla="*/ 6930189 w 7363326"/>
                <a:gd name="connsiteY2-16" fmla="*/ 1716505 h 1764632"/>
                <a:gd name="connsiteX3-17" fmla="*/ 433137 w 7363326"/>
                <a:gd name="connsiteY3-18" fmla="*/ 1764632 h 1764632"/>
                <a:gd name="connsiteX4-19" fmla="*/ 0 w 7363326"/>
                <a:gd name="connsiteY4-20" fmla="*/ 0 h 1764632"/>
                <a:gd name="connsiteX0-21" fmla="*/ 0 w 7363326"/>
                <a:gd name="connsiteY0-22" fmla="*/ 513347 h 2277979"/>
                <a:gd name="connsiteX1-23" fmla="*/ 7363326 w 7363326"/>
                <a:gd name="connsiteY1-24" fmla="*/ 513347 h 2277979"/>
                <a:gd name="connsiteX2-25" fmla="*/ 6930189 w 7363326"/>
                <a:gd name="connsiteY2-26" fmla="*/ 2229852 h 2277979"/>
                <a:gd name="connsiteX3-27" fmla="*/ 433137 w 7363326"/>
                <a:gd name="connsiteY3-28" fmla="*/ 2277979 h 2277979"/>
                <a:gd name="connsiteX4-29" fmla="*/ 0 w 7363326"/>
                <a:gd name="connsiteY4-30" fmla="*/ 513347 h 2277979"/>
                <a:gd name="connsiteX0-31" fmla="*/ 0 w 7363326"/>
                <a:gd name="connsiteY0-32" fmla="*/ 761818 h 2526450"/>
                <a:gd name="connsiteX1-33" fmla="*/ 7363326 w 7363326"/>
                <a:gd name="connsiteY1-34" fmla="*/ 761818 h 2526450"/>
                <a:gd name="connsiteX2-35" fmla="*/ 6930189 w 7363326"/>
                <a:gd name="connsiteY2-36" fmla="*/ 2478323 h 2526450"/>
                <a:gd name="connsiteX3-37" fmla="*/ 433137 w 7363326"/>
                <a:gd name="connsiteY3-38" fmla="*/ 2526450 h 2526450"/>
                <a:gd name="connsiteX4-39" fmla="*/ 0 w 7363326"/>
                <a:gd name="connsiteY4-40" fmla="*/ 761818 h 2526450"/>
                <a:gd name="connsiteX0-41" fmla="*/ 0 w 7363326"/>
                <a:gd name="connsiteY0-42" fmla="*/ 761818 h 2526450"/>
                <a:gd name="connsiteX1-43" fmla="*/ 7363326 w 7363326"/>
                <a:gd name="connsiteY1-44" fmla="*/ 761818 h 2526450"/>
                <a:gd name="connsiteX2-45" fmla="*/ 6930189 w 7363326"/>
                <a:gd name="connsiteY2-46" fmla="*/ 2478323 h 2526450"/>
                <a:gd name="connsiteX3-47" fmla="*/ 433137 w 7363326"/>
                <a:gd name="connsiteY3-48" fmla="*/ 2526450 h 2526450"/>
                <a:gd name="connsiteX4-49" fmla="*/ 0 w 7363326"/>
                <a:gd name="connsiteY4-50" fmla="*/ 761818 h 2526450"/>
                <a:gd name="connsiteX0-51" fmla="*/ 0 w 7363326"/>
                <a:gd name="connsiteY0-52" fmla="*/ 761818 h 2526450"/>
                <a:gd name="connsiteX1-53" fmla="*/ 7363326 w 7363326"/>
                <a:gd name="connsiteY1-54" fmla="*/ 761818 h 2526450"/>
                <a:gd name="connsiteX2-55" fmla="*/ 6930189 w 7363326"/>
                <a:gd name="connsiteY2-56" fmla="*/ 2478323 h 2526450"/>
                <a:gd name="connsiteX3-57" fmla="*/ 433137 w 7363326"/>
                <a:gd name="connsiteY3-58" fmla="*/ 2526450 h 2526450"/>
                <a:gd name="connsiteX4-59" fmla="*/ 0 w 7363326"/>
                <a:gd name="connsiteY4-60" fmla="*/ 761818 h 2526450"/>
                <a:gd name="connsiteX0-61" fmla="*/ 0 w 7363326"/>
                <a:gd name="connsiteY0-62" fmla="*/ 761818 h 2526450"/>
                <a:gd name="connsiteX1-63" fmla="*/ 7363326 w 7363326"/>
                <a:gd name="connsiteY1-64" fmla="*/ 761818 h 2526450"/>
                <a:gd name="connsiteX2-65" fmla="*/ 6930189 w 7363326"/>
                <a:gd name="connsiteY2-66" fmla="*/ 2478323 h 2526450"/>
                <a:gd name="connsiteX3-67" fmla="*/ 433137 w 7363326"/>
                <a:gd name="connsiteY3-68" fmla="*/ 2526450 h 2526450"/>
                <a:gd name="connsiteX4-69" fmla="*/ 0 w 7363326"/>
                <a:gd name="connsiteY4-70" fmla="*/ 761818 h 2526450"/>
                <a:gd name="connsiteX0-71" fmla="*/ 0 w 7363326"/>
                <a:gd name="connsiteY0-72" fmla="*/ 761818 h 2526450"/>
                <a:gd name="connsiteX1-73" fmla="*/ 7363326 w 7363326"/>
                <a:gd name="connsiteY1-74" fmla="*/ 761818 h 2526450"/>
                <a:gd name="connsiteX2-75" fmla="*/ 6930189 w 7363326"/>
                <a:gd name="connsiteY2-76" fmla="*/ 2478323 h 2526450"/>
                <a:gd name="connsiteX3-77" fmla="*/ 433137 w 7363326"/>
                <a:gd name="connsiteY3-78" fmla="*/ 2526450 h 2526450"/>
                <a:gd name="connsiteX4-79" fmla="*/ 0 w 7363326"/>
                <a:gd name="connsiteY4-80" fmla="*/ 761818 h 25264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363326" h="2526450">
                  <a:moveTo>
                    <a:pt x="0" y="761818"/>
                  </a:moveTo>
                  <a:cubicBezTo>
                    <a:pt x="2630906" y="-393214"/>
                    <a:pt x="5534526" y="-104456"/>
                    <a:pt x="7363326" y="761818"/>
                  </a:cubicBezTo>
                  <a:lnTo>
                    <a:pt x="6930189" y="2478323"/>
                  </a:lnTo>
                  <a:cubicBezTo>
                    <a:pt x="5486400" y="1692260"/>
                    <a:pt x="2502568" y="1323292"/>
                    <a:pt x="433137" y="2526450"/>
                  </a:cubicBezTo>
                  <a:lnTo>
                    <a:pt x="0" y="761818"/>
                  </a:lnTo>
                  <a:close/>
                </a:path>
              </a:pathLst>
            </a:custGeom>
            <a:noFill/>
            <a:ln w="28575">
              <a:solidFill>
                <a:srgbClr val="E1B0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2"/>
            <p:cNvSpPr/>
            <p:nvPr/>
          </p:nvSpPr>
          <p:spPr>
            <a:xfrm>
              <a:off x="2505410" y="880507"/>
              <a:ext cx="7151001" cy="2318749"/>
            </a:xfrm>
            <a:custGeom>
              <a:avLst/>
              <a:gdLst>
                <a:gd name="connsiteX0" fmla="*/ 0 w 7363326"/>
                <a:gd name="connsiteY0" fmla="*/ 0 h 1347537"/>
                <a:gd name="connsiteX1" fmla="*/ 7363326 w 7363326"/>
                <a:gd name="connsiteY1" fmla="*/ 0 h 1347537"/>
                <a:gd name="connsiteX2" fmla="*/ 7363326 w 7363326"/>
                <a:gd name="connsiteY2" fmla="*/ 1347537 h 1347537"/>
                <a:gd name="connsiteX3" fmla="*/ 0 w 7363326"/>
                <a:gd name="connsiteY3" fmla="*/ 1347537 h 1347537"/>
                <a:gd name="connsiteX4" fmla="*/ 0 w 7363326"/>
                <a:gd name="connsiteY4" fmla="*/ 0 h 1347537"/>
                <a:gd name="connsiteX0-1" fmla="*/ 0 w 7363326"/>
                <a:gd name="connsiteY0-2" fmla="*/ 0 h 1764632"/>
                <a:gd name="connsiteX1-3" fmla="*/ 7363326 w 7363326"/>
                <a:gd name="connsiteY1-4" fmla="*/ 0 h 1764632"/>
                <a:gd name="connsiteX2-5" fmla="*/ 7363326 w 7363326"/>
                <a:gd name="connsiteY2-6" fmla="*/ 1347537 h 1764632"/>
                <a:gd name="connsiteX3-7" fmla="*/ 433137 w 7363326"/>
                <a:gd name="connsiteY3-8" fmla="*/ 1764632 h 1764632"/>
                <a:gd name="connsiteX4-9" fmla="*/ 0 w 7363326"/>
                <a:gd name="connsiteY4-10" fmla="*/ 0 h 1764632"/>
                <a:gd name="connsiteX0-11" fmla="*/ 0 w 7363326"/>
                <a:gd name="connsiteY0-12" fmla="*/ 0 h 1764632"/>
                <a:gd name="connsiteX1-13" fmla="*/ 7363326 w 7363326"/>
                <a:gd name="connsiteY1-14" fmla="*/ 0 h 1764632"/>
                <a:gd name="connsiteX2-15" fmla="*/ 6930189 w 7363326"/>
                <a:gd name="connsiteY2-16" fmla="*/ 1716505 h 1764632"/>
                <a:gd name="connsiteX3-17" fmla="*/ 433137 w 7363326"/>
                <a:gd name="connsiteY3-18" fmla="*/ 1764632 h 1764632"/>
                <a:gd name="connsiteX4-19" fmla="*/ 0 w 7363326"/>
                <a:gd name="connsiteY4-20" fmla="*/ 0 h 1764632"/>
                <a:gd name="connsiteX0-21" fmla="*/ 0 w 7363326"/>
                <a:gd name="connsiteY0-22" fmla="*/ 513347 h 2277979"/>
                <a:gd name="connsiteX1-23" fmla="*/ 7363326 w 7363326"/>
                <a:gd name="connsiteY1-24" fmla="*/ 513347 h 2277979"/>
                <a:gd name="connsiteX2-25" fmla="*/ 6930189 w 7363326"/>
                <a:gd name="connsiteY2-26" fmla="*/ 2229852 h 2277979"/>
                <a:gd name="connsiteX3-27" fmla="*/ 433137 w 7363326"/>
                <a:gd name="connsiteY3-28" fmla="*/ 2277979 h 2277979"/>
                <a:gd name="connsiteX4-29" fmla="*/ 0 w 7363326"/>
                <a:gd name="connsiteY4-30" fmla="*/ 513347 h 2277979"/>
                <a:gd name="connsiteX0-31" fmla="*/ 0 w 7363326"/>
                <a:gd name="connsiteY0-32" fmla="*/ 761818 h 2526450"/>
                <a:gd name="connsiteX1-33" fmla="*/ 7363326 w 7363326"/>
                <a:gd name="connsiteY1-34" fmla="*/ 761818 h 2526450"/>
                <a:gd name="connsiteX2-35" fmla="*/ 6930189 w 7363326"/>
                <a:gd name="connsiteY2-36" fmla="*/ 2478323 h 2526450"/>
                <a:gd name="connsiteX3-37" fmla="*/ 433137 w 7363326"/>
                <a:gd name="connsiteY3-38" fmla="*/ 2526450 h 2526450"/>
                <a:gd name="connsiteX4-39" fmla="*/ 0 w 7363326"/>
                <a:gd name="connsiteY4-40" fmla="*/ 761818 h 2526450"/>
                <a:gd name="connsiteX0-41" fmla="*/ 0 w 7363326"/>
                <a:gd name="connsiteY0-42" fmla="*/ 761818 h 2526450"/>
                <a:gd name="connsiteX1-43" fmla="*/ 7363326 w 7363326"/>
                <a:gd name="connsiteY1-44" fmla="*/ 761818 h 2526450"/>
                <a:gd name="connsiteX2-45" fmla="*/ 6930189 w 7363326"/>
                <a:gd name="connsiteY2-46" fmla="*/ 2478323 h 2526450"/>
                <a:gd name="connsiteX3-47" fmla="*/ 433137 w 7363326"/>
                <a:gd name="connsiteY3-48" fmla="*/ 2526450 h 2526450"/>
                <a:gd name="connsiteX4-49" fmla="*/ 0 w 7363326"/>
                <a:gd name="connsiteY4-50" fmla="*/ 761818 h 2526450"/>
                <a:gd name="connsiteX0-51" fmla="*/ 0 w 7363326"/>
                <a:gd name="connsiteY0-52" fmla="*/ 761818 h 2526450"/>
                <a:gd name="connsiteX1-53" fmla="*/ 7363326 w 7363326"/>
                <a:gd name="connsiteY1-54" fmla="*/ 761818 h 2526450"/>
                <a:gd name="connsiteX2-55" fmla="*/ 6930189 w 7363326"/>
                <a:gd name="connsiteY2-56" fmla="*/ 2478323 h 2526450"/>
                <a:gd name="connsiteX3-57" fmla="*/ 433137 w 7363326"/>
                <a:gd name="connsiteY3-58" fmla="*/ 2526450 h 2526450"/>
                <a:gd name="connsiteX4-59" fmla="*/ 0 w 7363326"/>
                <a:gd name="connsiteY4-60" fmla="*/ 761818 h 2526450"/>
                <a:gd name="connsiteX0-61" fmla="*/ 0 w 7363326"/>
                <a:gd name="connsiteY0-62" fmla="*/ 761818 h 2526450"/>
                <a:gd name="connsiteX1-63" fmla="*/ 7363326 w 7363326"/>
                <a:gd name="connsiteY1-64" fmla="*/ 761818 h 2526450"/>
                <a:gd name="connsiteX2-65" fmla="*/ 6930189 w 7363326"/>
                <a:gd name="connsiteY2-66" fmla="*/ 2478323 h 2526450"/>
                <a:gd name="connsiteX3-67" fmla="*/ 433137 w 7363326"/>
                <a:gd name="connsiteY3-68" fmla="*/ 2526450 h 2526450"/>
                <a:gd name="connsiteX4-69" fmla="*/ 0 w 7363326"/>
                <a:gd name="connsiteY4-70" fmla="*/ 761818 h 2526450"/>
                <a:gd name="connsiteX0-71" fmla="*/ 0 w 7363326"/>
                <a:gd name="connsiteY0-72" fmla="*/ 761818 h 2526450"/>
                <a:gd name="connsiteX1-73" fmla="*/ 7363326 w 7363326"/>
                <a:gd name="connsiteY1-74" fmla="*/ 761818 h 2526450"/>
                <a:gd name="connsiteX2-75" fmla="*/ 6930189 w 7363326"/>
                <a:gd name="connsiteY2-76" fmla="*/ 2478323 h 2526450"/>
                <a:gd name="connsiteX3-77" fmla="*/ 433137 w 7363326"/>
                <a:gd name="connsiteY3-78" fmla="*/ 2526450 h 2526450"/>
                <a:gd name="connsiteX4-79" fmla="*/ 0 w 7363326"/>
                <a:gd name="connsiteY4-80" fmla="*/ 761818 h 2526450"/>
                <a:gd name="connsiteX0-81" fmla="*/ 0 w 7363326"/>
                <a:gd name="connsiteY0-82" fmla="*/ 723669 h 2488301"/>
                <a:gd name="connsiteX1-83" fmla="*/ 7363326 w 7363326"/>
                <a:gd name="connsiteY1-84" fmla="*/ 812030 h 2488301"/>
                <a:gd name="connsiteX2-85" fmla="*/ 6930189 w 7363326"/>
                <a:gd name="connsiteY2-86" fmla="*/ 2440174 h 2488301"/>
                <a:gd name="connsiteX3-87" fmla="*/ 433137 w 7363326"/>
                <a:gd name="connsiteY3-88" fmla="*/ 2488301 h 2488301"/>
                <a:gd name="connsiteX4-89" fmla="*/ 0 w 7363326"/>
                <a:gd name="connsiteY4-90" fmla="*/ 723669 h 2488301"/>
                <a:gd name="connsiteX0-91" fmla="*/ 0 w 7363326"/>
                <a:gd name="connsiteY0-92" fmla="*/ 761819 h 2438090"/>
                <a:gd name="connsiteX1-93" fmla="*/ 7363326 w 7363326"/>
                <a:gd name="connsiteY1-94" fmla="*/ 761819 h 2438090"/>
                <a:gd name="connsiteX2-95" fmla="*/ 6930189 w 7363326"/>
                <a:gd name="connsiteY2-96" fmla="*/ 2389963 h 2438090"/>
                <a:gd name="connsiteX3-97" fmla="*/ 433137 w 7363326"/>
                <a:gd name="connsiteY3-98" fmla="*/ 2438090 h 2438090"/>
                <a:gd name="connsiteX4-99" fmla="*/ 0 w 7363326"/>
                <a:gd name="connsiteY4-100" fmla="*/ 761819 h 2438090"/>
                <a:gd name="connsiteX0-101" fmla="*/ 0 w 7363326"/>
                <a:gd name="connsiteY0-102" fmla="*/ 811681 h 2487952"/>
                <a:gd name="connsiteX1-103" fmla="*/ 7363326 w 7363326"/>
                <a:gd name="connsiteY1-104" fmla="*/ 811681 h 2487952"/>
                <a:gd name="connsiteX2-105" fmla="*/ 6930189 w 7363326"/>
                <a:gd name="connsiteY2-106" fmla="*/ 2439825 h 2487952"/>
                <a:gd name="connsiteX3-107" fmla="*/ 433137 w 7363326"/>
                <a:gd name="connsiteY3-108" fmla="*/ 2487952 h 2487952"/>
                <a:gd name="connsiteX4-109" fmla="*/ 0 w 7363326"/>
                <a:gd name="connsiteY4-110" fmla="*/ 811681 h 2487952"/>
                <a:gd name="connsiteX0-111" fmla="*/ 0 w 7363326"/>
                <a:gd name="connsiteY0-112" fmla="*/ 860386 h 2536657"/>
                <a:gd name="connsiteX1-113" fmla="*/ 7363326 w 7363326"/>
                <a:gd name="connsiteY1-114" fmla="*/ 860386 h 2536657"/>
                <a:gd name="connsiteX2-115" fmla="*/ 6930189 w 7363326"/>
                <a:gd name="connsiteY2-116" fmla="*/ 2488530 h 2536657"/>
                <a:gd name="connsiteX3-117" fmla="*/ 433137 w 7363326"/>
                <a:gd name="connsiteY3-118" fmla="*/ 2536657 h 2536657"/>
                <a:gd name="connsiteX4-119" fmla="*/ 0 w 7363326"/>
                <a:gd name="connsiteY4-120" fmla="*/ 860386 h 2536657"/>
                <a:gd name="connsiteX0-121" fmla="*/ 0 w 7363326"/>
                <a:gd name="connsiteY0-122" fmla="*/ 860386 h 2536657"/>
                <a:gd name="connsiteX1-123" fmla="*/ 7363326 w 7363326"/>
                <a:gd name="connsiteY1-124" fmla="*/ 860386 h 2536657"/>
                <a:gd name="connsiteX2-125" fmla="*/ 6979744 w 7363326"/>
                <a:gd name="connsiteY2-126" fmla="*/ 2523874 h 2536657"/>
                <a:gd name="connsiteX3-127" fmla="*/ 433137 w 7363326"/>
                <a:gd name="connsiteY3-128" fmla="*/ 2536657 h 2536657"/>
                <a:gd name="connsiteX4-129" fmla="*/ 0 w 7363326"/>
                <a:gd name="connsiteY4-130" fmla="*/ 860386 h 2536657"/>
                <a:gd name="connsiteX0-131" fmla="*/ 0 w 7363326"/>
                <a:gd name="connsiteY0-132" fmla="*/ 860386 h 2554329"/>
                <a:gd name="connsiteX1-133" fmla="*/ 7363326 w 7363326"/>
                <a:gd name="connsiteY1-134" fmla="*/ 860386 h 2554329"/>
                <a:gd name="connsiteX2-135" fmla="*/ 6979744 w 7363326"/>
                <a:gd name="connsiteY2-136" fmla="*/ 2523874 h 2554329"/>
                <a:gd name="connsiteX3-137" fmla="*/ 367063 w 7363326"/>
                <a:gd name="connsiteY3-138" fmla="*/ 2554329 h 2554329"/>
                <a:gd name="connsiteX4-139" fmla="*/ 0 w 7363326"/>
                <a:gd name="connsiteY4-140" fmla="*/ 860386 h 25543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363326" h="2554329">
                  <a:moveTo>
                    <a:pt x="0" y="860386"/>
                  </a:moveTo>
                  <a:cubicBezTo>
                    <a:pt x="2630906" y="-418349"/>
                    <a:pt x="5584082" y="-147264"/>
                    <a:pt x="7363326" y="860386"/>
                  </a:cubicBezTo>
                  <a:lnTo>
                    <a:pt x="6979744" y="2523874"/>
                  </a:lnTo>
                  <a:cubicBezTo>
                    <a:pt x="5535955" y="1737811"/>
                    <a:pt x="2436494" y="1351171"/>
                    <a:pt x="367063" y="2554329"/>
                  </a:cubicBezTo>
                  <a:lnTo>
                    <a:pt x="0" y="860386"/>
                  </a:lnTo>
                  <a:close/>
                </a:path>
              </a:pathLst>
            </a:custGeom>
            <a:noFill/>
            <a:ln w="28575">
              <a:solidFill>
                <a:srgbClr val="E1B0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796903" y="857885"/>
              <a:ext cx="702197" cy="2740792"/>
              <a:chOff x="1796903" y="857885"/>
              <a:chExt cx="702197" cy="2740792"/>
            </a:xfrm>
          </p:grpSpPr>
          <p:sp>
            <p:nvSpPr>
              <p:cNvPr id="12" name="等腰三角形 11"/>
              <p:cNvSpPr/>
              <p:nvPr/>
            </p:nvSpPr>
            <p:spPr>
              <a:xfrm rot="18666411">
                <a:off x="1897004" y="1005419"/>
                <a:ext cx="749630" cy="454562"/>
              </a:xfrm>
              <a:custGeom>
                <a:avLst/>
                <a:gdLst>
                  <a:gd name="connsiteX0" fmla="*/ 0 w 543074"/>
                  <a:gd name="connsiteY0" fmla="*/ 315438 h 315438"/>
                  <a:gd name="connsiteX1" fmla="*/ 0 w 543074"/>
                  <a:gd name="connsiteY1" fmla="*/ 0 h 315438"/>
                  <a:gd name="connsiteX2" fmla="*/ 543074 w 543074"/>
                  <a:gd name="connsiteY2" fmla="*/ 315438 h 315438"/>
                  <a:gd name="connsiteX3" fmla="*/ 0 w 543074"/>
                  <a:gd name="connsiteY3" fmla="*/ 315438 h 315438"/>
                  <a:gd name="connsiteX0-1" fmla="*/ 108553 w 543074"/>
                  <a:gd name="connsiteY0-2" fmla="*/ 391043 h 391043"/>
                  <a:gd name="connsiteX1-3" fmla="*/ 0 w 543074"/>
                  <a:gd name="connsiteY1-4" fmla="*/ 0 h 391043"/>
                  <a:gd name="connsiteX2-5" fmla="*/ 543074 w 543074"/>
                  <a:gd name="connsiteY2-6" fmla="*/ 315438 h 391043"/>
                  <a:gd name="connsiteX3-7" fmla="*/ 108553 w 543074"/>
                  <a:gd name="connsiteY3-8" fmla="*/ 391043 h 391043"/>
                  <a:gd name="connsiteX0-9" fmla="*/ 108553 w 749630"/>
                  <a:gd name="connsiteY0-10" fmla="*/ 391043 h 454562"/>
                  <a:gd name="connsiteX1-11" fmla="*/ 0 w 749630"/>
                  <a:gd name="connsiteY1-12" fmla="*/ 0 h 454562"/>
                  <a:gd name="connsiteX2-13" fmla="*/ 749630 w 749630"/>
                  <a:gd name="connsiteY2-14" fmla="*/ 454562 h 454562"/>
                  <a:gd name="connsiteX3-15" fmla="*/ 108553 w 749630"/>
                  <a:gd name="connsiteY3-16" fmla="*/ 391043 h 4545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749630" h="454562">
                    <a:moveTo>
                      <a:pt x="108553" y="391043"/>
                    </a:moveTo>
                    <a:lnTo>
                      <a:pt x="0" y="0"/>
                    </a:lnTo>
                    <a:lnTo>
                      <a:pt x="749630" y="454562"/>
                    </a:lnTo>
                    <a:lnTo>
                      <a:pt x="108553" y="391043"/>
                    </a:lnTo>
                    <a:close/>
                  </a:path>
                </a:pathLst>
              </a:cu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 rot="1041885">
                <a:off x="1796903" y="1487264"/>
                <a:ext cx="527661" cy="251852"/>
                <a:chOff x="1814677" y="1451975"/>
                <a:chExt cx="393906" cy="388855"/>
              </a:xfrm>
            </p:grpSpPr>
            <p:sp>
              <p:nvSpPr>
                <p:cNvPr id="13" name="平行四边形 12"/>
                <p:cNvSpPr/>
                <p:nvPr/>
              </p:nvSpPr>
              <p:spPr>
                <a:xfrm flipH="1">
                  <a:off x="1814677" y="1451975"/>
                  <a:ext cx="158630" cy="286715"/>
                </a:xfrm>
                <a:custGeom>
                  <a:avLst/>
                  <a:gdLst>
                    <a:gd name="connsiteX0" fmla="*/ 0 w 176463"/>
                    <a:gd name="connsiteY0" fmla="*/ 244867 h 244867"/>
                    <a:gd name="connsiteX1" fmla="*/ 44116 w 176463"/>
                    <a:gd name="connsiteY1" fmla="*/ 0 h 244867"/>
                    <a:gd name="connsiteX2" fmla="*/ 176463 w 176463"/>
                    <a:gd name="connsiteY2" fmla="*/ 0 h 244867"/>
                    <a:gd name="connsiteX3" fmla="*/ 132347 w 176463"/>
                    <a:gd name="connsiteY3" fmla="*/ 244867 h 244867"/>
                    <a:gd name="connsiteX4" fmla="*/ 0 w 176463"/>
                    <a:gd name="connsiteY4" fmla="*/ 244867 h 244867"/>
                    <a:gd name="connsiteX0-1" fmla="*/ 0 w 220708"/>
                    <a:gd name="connsiteY0-2" fmla="*/ 348105 h 348105"/>
                    <a:gd name="connsiteX1-3" fmla="*/ 44116 w 220708"/>
                    <a:gd name="connsiteY1-4" fmla="*/ 103238 h 348105"/>
                    <a:gd name="connsiteX2-5" fmla="*/ 220708 w 220708"/>
                    <a:gd name="connsiteY2-6" fmla="*/ 0 h 348105"/>
                    <a:gd name="connsiteX3-7" fmla="*/ 132347 w 220708"/>
                    <a:gd name="connsiteY3-8" fmla="*/ 348105 h 348105"/>
                    <a:gd name="connsiteX4-9" fmla="*/ 0 w 220708"/>
                    <a:gd name="connsiteY4-10" fmla="*/ 348105 h 348105"/>
                    <a:gd name="connsiteX0-11" fmla="*/ 0 w 220708"/>
                    <a:gd name="connsiteY0-12" fmla="*/ 348105 h 348105"/>
                    <a:gd name="connsiteX1-13" fmla="*/ 58865 w 220708"/>
                    <a:gd name="connsiteY1-14" fmla="*/ 66367 h 348105"/>
                    <a:gd name="connsiteX2-15" fmla="*/ 220708 w 220708"/>
                    <a:gd name="connsiteY2-16" fmla="*/ 0 h 348105"/>
                    <a:gd name="connsiteX3-17" fmla="*/ 132347 w 220708"/>
                    <a:gd name="connsiteY3-18" fmla="*/ 348105 h 348105"/>
                    <a:gd name="connsiteX4-19" fmla="*/ 0 w 220708"/>
                    <a:gd name="connsiteY4-20" fmla="*/ 348105 h 348105"/>
                    <a:gd name="connsiteX0-21" fmla="*/ 0 w 220708"/>
                    <a:gd name="connsiteY0-22" fmla="*/ 348105 h 348105"/>
                    <a:gd name="connsiteX1-23" fmla="*/ 58865 w 220708"/>
                    <a:gd name="connsiteY1-24" fmla="*/ 66367 h 348105"/>
                    <a:gd name="connsiteX2-25" fmla="*/ 220708 w 220708"/>
                    <a:gd name="connsiteY2-26" fmla="*/ 0 h 348105"/>
                    <a:gd name="connsiteX3-27" fmla="*/ 176592 w 220708"/>
                    <a:gd name="connsiteY3-28" fmla="*/ 252241 h 348105"/>
                    <a:gd name="connsiteX4-29" fmla="*/ 0 w 220708"/>
                    <a:gd name="connsiteY4-30" fmla="*/ 348105 h 348105"/>
                    <a:gd name="connsiteX0-31" fmla="*/ 0 w 205959"/>
                    <a:gd name="connsiteY0-32" fmla="*/ 311234 h 311234"/>
                    <a:gd name="connsiteX1-33" fmla="*/ 44116 w 205959"/>
                    <a:gd name="connsiteY1-34" fmla="*/ 66367 h 311234"/>
                    <a:gd name="connsiteX2-35" fmla="*/ 205959 w 205959"/>
                    <a:gd name="connsiteY2-36" fmla="*/ 0 h 311234"/>
                    <a:gd name="connsiteX3-37" fmla="*/ 161843 w 205959"/>
                    <a:gd name="connsiteY3-38" fmla="*/ 252241 h 311234"/>
                    <a:gd name="connsiteX4-39" fmla="*/ 0 w 205959"/>
                    <a:gd name="connsiteY4-40" fmla="*/ 311234 h 311234"/>
                    <a:gd name="connsiteX0-41" fmla="*/ 0 w 205959"/>
                    <a:gd name="connsiteY0-42" fmla="*/ 311234 h 311234"/>
                    <a:gd name="connsiteX1-43" fmla="*/ 44116 w 205959"/>
                    <a:gd name="connsiteY1-44" fmla="*/ 51619 h 311234"/>
                    <a:gd name="connsiteX2-45" fmla="*/ 205959 w 205959"/>
                    <a:gd name="connsiteY2-46" fmla="*/ 0 h 311234"/>
                    <a:gd name="connsiteX3-47" fmla="*/ 161843 w 205959"/>
                    <a:gd name="connsiteY3-48" fmla="*/ 252241 h 311234"/>
                    <a:gd name="connsiteX4-49" fmla="*/ 0 w 205959"/>
                    <a:gd name="connsiteY4-50" fmla="*/ 311234 h 311234"/>
                    <a:gd name="connsiteX0-51" fmla="*/ 0 w 218721"/>
                    <a:gd name="connsiteY0-52" fmla="*/ 274363 h 274363"/>
                    <a:gd name="connsiteX1-53" fmla="*/ 56878 w 218721"/>
                    <a:gd name="connsiteY1-54" fmla="*/ 51619 h 274363"/>
                    <a:gd name="connsiteX2-55" fmla="*/ 218721 w 218721"/>
                    <a:gd name="connsiteY2-56" fmla="*/ 0 h 274363"/>
                    <a:gd name="connsiteX3-57" fmla="*/ 174605 w 218721"/>
                    <a:gd name="connsiteY3-58" fmla="*/ 252241 h 274363"/>
                    <a:gd name="connsiteX4-59" fmla="*/ 0 w 218721"/>
                    <a:gd name="connsiteY4-60" fmla="*/ 274363 h 274363"/>
                    <a:gd name="connsiteX0-61" fmla="*/ 6931 w 161843"/>
                    <a:gd name="connsiteY0-62" fmla="*/ 274363 h 274363"/>
                    <a:gd name="connsiteX1-63" fmla="*/ 0 w 161843"/>
                    <a:gd name="connsiteY1-64" fmla="*/ 51619 h 274363"/>
                    <a:gd name="connsiteX2-65" fmla="*/ 161843 w 161843"/>
                    <a:gd name="connsiteY2-66" fmla="*/ 0 h 274363"/>
                    <a:gd name="connsiteX3-67" fmla="*/ 117727 w 161843"/>
                    <a:gd name="connsiteY3-68" fmla="*/ 252241 h 274363"/>
                    <a:gd name="connsiteX4-69" fmla="*/ 6931 w 161843"/>
                    <a:gd name="connsiteY4-70" fmla="*/ 274363 h 274363"/>
                    <a:gd name="connsiteX0-71" fmla="*/ 0 w 244247"/>
                    <a:gd name="connsiteY0-72" fmla="*/ 281737 h 281737"/>
                    <a:gd name="connsiteX1-73" fmla="*/ 82404 w 244247"/>
                    <a:gd name="connsiteY1-74" fmla="*/ 51619 h 281737"/>
                    <a:gd name="connsiteX2-75" fmla="*/ 244247 w 244247"/>
                    <a:gd name="connsiteY2-76" fmla="*/ 0 h 281737"/>
                    <a:gd name="connsiteX3-77" fmla="*/ 200131 w 244247"/>
                    <a:gd name="connsiteY3-78" fmla="*/ 252241 h 281737"/>
                    <a:gd name="connsiteX4-79" fmla="*/ 0 w 244247"/>
                    <a:gd name="connsiteY4-80" fmla="*/ 281737 h 281737"/>
                    <a:gd name="connsiteX0-81" fmla="*/ 0 w 218721"/>
                    <a:gd name="connsiteY0-82" fmla="*/ 281737 h 281737"/>
                    <a:gd name="connsiteX1-83" fmla="*/ 56878 w 218721"/>
                    <a:gd name="connsiteY1-84" fmla="*/ 51619 h 281737"/>
                    <a:gd name="connsiteX2-85" fmla="*/ 218721 w 218721"/>
                    <a:gd name="connsiteY2-86" fmla="*/ 0 h 281737"/>
                    <a:gd name="connsiteX3-87" fmla="*/ 174605 w 218721"/>
                    <a:gd name="connsiteY3-88" fmla="*/ 252241 h 281737"/>
                    <a:gd name="connsiteX4-89" fmla="*/ 0 w 218721"/>
                    <a:gd name="connsiteY4-90" fmla="*/ 281737 h 281737"/>
                    <a:gd name="connsiteX0-91" fmla="*/ 0 w 218721"/>
                    <a:gd name="connsiteY0-92" fmla="*/ 281737 h 281737"/>
                    <a:gd name="connsiteX1-93" fmla="*/ 56878 w 218721"/>
                    <a:gd name="connsiteY1-94" fmla="*/ 51619 h 281737"/>
                    <a:gd name="connsiteX2-95" fmla="*/ 218721 w 218721"/>
                    <a:gd name="connsiteY2-96" fmla="*/ 0 h 281737"/>
                    <a:gd name="connsiteX3-97" fmla="*/ 110793 w 218721"/>
                    <a:gd name="connsiteY3-98" fmla="*/ 252241 h 281737"/>
                    <a:gd name="connsiteX4-99" fmla="*/ 0 w 218721"/>
                    <a:gd name="connsiteY4-100" fmla="*/ 281737 h 281737"/>
                    <a:gd name="connsiteX0-101" fmla="*/ 0 w 282532"/>
                    <a:gd name="connsiteY0-102" fmla="*/ 281737 h 281737"/>
                    <a:gd name="connsiteX1-103" fmla="*/ 120689 w 282532"/>
                    <a:gd name="connsiteY1-104" fmla="*/ 51619 h 281737"/>
                    <a:gd name="connsiteX2-105" fmla="*/ 282532 w 282532"/>
                    <a:gd name="connsiteY2-106" fmla="*/ 0 h 281737"/>
                    <a:gd name="connsiteX3-107" fmla="*/ 174604 w 282532"/>
                    <a:gd name="connsiteY3-108" fmla="*/ 252241 h 281737"/>
                    <a:gd name="connsiteX4-109" fmla="*/ 0 w 282532"/>
                    <a:gd name="connsiteY4-110" fmla="*/ 281737 h 281737"/>
                    <a:gd name="connsiteX0-111" fmla="*/ 0 w 269768"/>
                    <a:gd name="connsiteY0-112" fmla="*/ 281737 h 281737"/>
                    <a:gd name="connsiteX1-113" fmla="*/ 107925 w 269768"/>
                    <a:gd name="connsiteY1-114" fmla="*/ 51619 h 281737"/>
                    <a:gd name="connsiteX2-115" fmla="*/ 269768 w 269768"/>
                    <a:gd name="connsiteY2-116" fmla="*/ 0 h 281737"/>
                    <a:gd name="connsiteX3-117" fmla="*/ 161840 w 269768"/>
                    <a:gd name="connsiteY3-118" fmla="*/ 252241 h 281737"/>
                    <a:gd name="connsiteX4-119" fmla="*/ 0 w 269768"/>
                    <a:gd name="connsiteY4-120" fmla="*/ 281737 h 28173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69768" h="281737">
                      <a:moveTo>
                        <a:pt x="0" y="281737"/>
                      </a:moveTo>
                      <a:lnTo>
                        <a:pt x="107925" y="51619"/>
                      </a:lnTo>
                      <a:lnTo>
                        <a:pt x="269768" y="0"/>
                      </a:lnTo>
                      <a:lnTo>
                        <a:pt x="161840" y="252241"/>
                      </a:lnTo>
                      <a:lnTo>
                        <a:pt x="0" y="281737"/>
                      </a:lnTo>
                      <a:close/>
                    </a:path>
                  </a:pathLst>
                </a:custGeom>
                <a:solidFill>
                  <a:srgbClr val="E1B0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平行四边形 12"/>
                <p:cNvSpPr/>
                <p:nvPr/>
              </p:nvSpPr>
              <p:spPr>
                <a:xfrm flipH="1">
                  <a:off x="1931208" y="1503045"/>
                  <a:ext cx="158630" cy="286715"/>
                </a:xfrm>
                <a:custGeom>
                  <a:avLst/>
                  <a:gdLst>
                    <a:gd name="connsiteX0" fmla="*/ 0 w 176463"/>
                    <a:gd name="connsiteY0" fmla="*/ 244867 h 244867"/>
                    <a:gd name="connsiteX1" fmla="*/ 44116 w 176463"/>
                    <a:gd name="connsiteY1" fmla="*/ 0 h 244867"/>
                    <a:gd name="connsiteX2" fmla="*/ 176463 w 176463"/>
                    <a:gd name="connsiteY2" fmla="*/ 0 h 244867"/>
                    <a:gd name="connsiteX3" fmla="*/ 132347 w 176463"/>
                    <a:gd name="connsiteY3" fmla="*/ 244867 h 244867"/>
                    <a:gd name="connsiteX4" fmla="*/ 0 w 176463"/>
                    <a:gd name="connsiteY4" fmla="*/ 244867 h 244867"/>
                    <a:gd name="connsiteX0-1" fmla="*/ 0 w 220708"/>
                    <a:gd name="connsiteY0-2" fmla="*/ 348105 h 348105"/>
                    <a:gd name="connsiteX1-3" fmla="*/ 44116 w 220708"/>
                    <a:gd name="connsiteY1-4" fmla="*/ 103238 h 348105"/>
                    <a:gd name="connsiteX2-5" fmla="*/ 220708 w 220708"/>
                    <a:gd name="connsiteY2-6" fmla="*/ 0 h 348105"/>
                    <a:gd name="connsiteX3-7" fmla="*/ 132347 w 220708"/>
                    <a:gd name="connsiteY3-8" fmla="*/ 348105 h 348105"/>
                    <a:gd name="connsiteX4-9" fmla="*/ 0 w 220708"/>
                    <a:gd name="connsiteY4-10" fmla="*/ 348105 h 348105"/>
                    <a:gd name="connsiteX0-11" fmla="*/ 0 w 220708"/>
                    <a:gd name="connsiteY0-12" fmla="*/ 348105 h 348105"/>
                    <a:gd name="connsiteX1-13" fmla="*/ 58865 w 220708"/>
                    <a:gd name="connsiteY1-14" fmla="*/ 66367 h 348105"/>
                    <a:gd name="connsiteX2-15" fmla="*/ 220708 w 220708"/>
                    <a:gd name="connsiteY2-16" fmla="*/ 0 h 348105"/>
                    <a:gd name="connsiteX3-17" fmla="*/ 132347 w 220708"/>
                    <a:gd name="connsiteY3-18" fmla="*/ 348105 h 348105"/>
                    <a:gd name="connsiteX4-19" fmla="*/ 0 w 220708"/>
                    <a:gd name="connsiteY4-20" fmla="*/ 348105 h 348105"/>
                    <a:gd name="connsiteX0-21" fmla="*/ 0 w 220708"/>
                    <a:gd name="connsiteY0-22" fmla="*/ 348105 h 348105"/>
                    <a:gd name="connsiteX1-23" fmla="*/ 58865 w 220708"/>
                    <a:gd name="connsiteY1-24" fmla="*/ 66367 h 348105"/>
                    <a:gd name="connsiteX2-25" fmla="*/ 220708 w 220708"/>
                    <a:gd name="connsiteY2-26" fmla="*/ 0 h 348105"/>
                    <a:gd name="connsiteX3-27" fmla="*/ 176592 w 220708"/>
                    <a:gd name="connsiteY3-28" fmla="*/ 252241 h 348105"/>
                    <a:gd name="connsiteX4-29" fmla="*/ 0 w 220708"/>
                    <a:gd name="connsiteY4-30" fmla="*/ 348105 h 348105"/>
                    <a:gd name="connsiteX0-31" fmla="*/ 0 w 205959"/>
                    <a:gd name="connsiteY0-32" fmla="*/ 311234 h 311234"/>
                    <a:gd name="connsiteX1-33" fmla="*/ 44116 w 205959"/>
                    <a:gd name="connsiteY1-34" fmla="*/ 66367 h 311234"/>
                    <a:gd name="connsiteX2-35" fmla="*/ 205959 w 205959"/>
                    <a:gd name="connsiteY2-36" fmla="*/ 0 h 311234"/>
                    <a:gd name="connsiteX3-37" fmla="*/ 161843 w 205959"/>
                    <a:gd name="connsiteY3-38" fmla="*/ 252241 h 311234"/>
                    <a:gd name="connsiteX4-39" fmla="*/ 0 w 205959"/>
                    <a:gd name="connsiteY4-40" fmla="*/ 311234 h 311234"/>
                    <a:gd name="connsiteX0-41" fmla="*/ 0 w 205959"/>
                    <a:gd name="connsiteY0-42" fmla="*/ 311234 h 311234"/>
                    <a:gd name="connsiteX1-43" fmla="*/ 44116 w 205959"/>
                    <a:gd name="connsiteY1-44" fmla="*/ 51619 h 311234"/>
                    <a:gd name="connsiteX2-45" fmla="*/ 205959 w 205959"/>
                    <a:gd name="connsiteY2-46" fmla="*/ 0 h 311234"/>
                    <a:gd name="connsiteX3-47" fmla="*/ 161843 w 205959"/>
                    <a:gd name="connsiteY3-48" fmla="*/ 252241 h 311234"/>
                    <a:gd name="connsiteX4-49" fmla="*/ 0 w 205959"/>
                    <a:gd name="connsiteY4-50" fmla="*/ 311234 h 311234"/>
                    <a:gd name="connsiteX0-51" fmla="*/ 0 w 218721"/>
                    <a:gd name="connsiteY0-52" fmla="*/ 274363 h 274363"/>
                    <a:gd name="connsiteX1-53" fmla="*/ 56878 w 218721"/>
                    <a:gd name="connsiteY1-54" fmla="*/ 51619 h 274363"/>
                    <a:gd name="connsiteX2-55" fmla="*/ 218721 w 218721"/>
                    <a:gd name="connsiteY2-56" fmla="*/ 0 h 274363"/>
                    <a:gd name="connsiteX3-57" fmla="*/ 174605 w 218721"/>
                    <a:gd name="connsiteY3-58" fmla="*/ 252241 h 274363"/>
                    <a:gd name="connsiteX4-59" fmla="*/ 0 w 218721"/>
                    <a:gd name="connsiteY4-60" fmla="*/ 274363 h 274363"/>
                    <a:gd name="connsiteX0-61" fmla="*/ 6931 w 161843"/>
                    <a:gd name="connsiteY0-62" fmla="*/ 274363 h 274363"/>
                    <a:gd name="connsiteX1-63" fmla="*/ 0 w 161843"/>
                    <a:gd name="connsiteY1-64" fmla="*/ 51619 h 274363"/>
                    <a:gd name="connsiteX2-65" fmla="*/ 161843 w 161843"/>
                    <a:gd name="connsiteY2-66" fmla="*/ 0 h 274363"/>
                    <a:gd name="connsiteX3-67" fmla="*/ 117727 w 161843"/>
                    <a:gd name="connsiteY3-68" fmla="*/ 252241 h 274363"/>
                    <a:gd name="connsiteX4-69" fmla="*/ 6931 w 161843"/>
                    <a:gd name="connsiteY4-70" fmla="*/ 274363 h 274363"/>
                    <a:gd name="connsiteX0-71" fmla="*/ 0 w 244247"/>
                    <a:gd name="connsiteY0-72" fmla="*/ 281737 h 281737"/>
                    <a:gd name="connsiteX1-73" fmla="*/ 82404 w 244247"/>
                    <a:gd name="connsiteY1-74" fmla="*/ 51619 h 281737"/>
                    <a:gd name="connsiteX2-75" fmla="*/ 244247 w 244247"/>
                    <a:gd name="connsiteY2-76" fmla="*/ 0 h 281737"/>
                    <a:gd name="connsiteX3-77" fmla="*/ 200131 w 244247"/>
                    <a:gd name="connsiteY3-78" fmla="*/ 252241 h 281737"/>
                    <a:gd name="connsiteX4-79" fmla="*/ 0 w 244247"/>
                    <a:gd name="connsiteY4-80" fmla="*/ 281737 h 281737"/>
                    <a:gd name="connsiteX0-81" fmla="*/ 0 w 218721"/>
                    <a:gd name="connsiteY0-82" fmla="*/ 281737 h 281737"/>
                    <a:gd name="connsiteX1-83" fmla="*/ 56878 w 218721"/>
                    <a:gd name="connsiteY1-84" fmla="*/ 51619 h 281737"/>
                    <a:gd name="connsiteX2-85" fmla="*/ 218721 w 218721"/>
                    <a:gd name="connsiteY2-86" fmla="*/ 0 h 281737"/>
                    <a:gd name="connsiteX3-87" fmla="*/ 174605 w 218721"/>
                    <a:gd name="connsiteY3-88" fmla="*/ 252241 h 281737"/>
                    <a:gd name="connsiteX4-89" fmla="*/ 0 w 218721"/>
                    <a:gd name="connsiteY4-90" fmla="*/ 281737 h 281737"/>
                    <a:gd name="connsiteX0-91" fmla="*/ 0 w 218721"/>
                    <a:gd name="connsiteY0-92" fmla="*/ 281737 h 281737"/>
                    <a:gd name="connsiteX1-93" fmla="*/ 56878 w 218721"/>
                    <a:gd name="connsiteY1-94" fmla="*/ 51619 h 281737"/>
                    <a:gd name="connsiteX2-95" fmla="*/ 218721 w 218721"/>
                    <a:gd name="connsiteY2-96" fmla="*/ 0 h 281737"/>
                    <a:gd name="connsiteX3-97" fmla="*/ 110793 w 218721"/>
                    <a:gd name="connsiteY3-98" fmla="*/ 252241 h 281737"/>
                    <a:gd name="connsiteX4-99" fmla="*/ 0 w 218721"/>
                    <a:gd name="connsiteY4-100" fmla="*/ 281737 h 281737"/>
                    <a:gd name="connsiteX0-101" fmla="*/ 0 w 282532"/>
                    <a:gd name="connsiteY0-102" fmla="*/ 281737 h 281737"/>
                    <a:gd name="connsiteX1-103" fmla="*/ 120689 w 282532"/>
                    <a:gd name="connsiteY1-104" fmla="*/ 51619 h 281737"/>
                    <a:gd name="connsiteX2-105" fmla="*/ 282532 w 282532"/>
                    <a:gd name="connsiteY2-106" fmla="*/ 0 h 281737"/>
                    <a:gd name="connsiteX3-107" fmla="*/ 174604 w 282532"/>
                    <a:gd name="connsiteY3-108" fmla="*/ 252241 h 281737"/>
                    <a:gd name="connsiteX4-109" fmla="*/ 0 w 282532"/>
                    <a:gd name="connsiteY4-110" fmla="*/ 281737 h 281737"/>
                    <a:gd name="connsiteX0-111" fmla="*/ 0 w 269768"/>
                    <a:gd name="connsiteY0-112" fmla="*/ 281737 h 281737"/>
                    <a:gd name="connsiteX1-113" fmla="*/ 107925 w 269768"/>
                    <a:gd name="connsiteY1-114" fmla="*/ 51619 h 281737"/>
                    <a:gd name="connsiteX2-115" fmla="*/ 269768 w 269768"/>
                    <a:gd name="connsiteY2-116" fmla="*/ 0 h 281737"/>
                    <a:gd name="connsiteX3-117" fmla="*/ 161840 w 269768"/>
                    <a:gd name="connsiteY3-118" fmla="*/ 252241 h 281737"/>
                    <a:gd name="connsiteX4-119" fmla="*/ 0 w 269768"/>
                    <a:gd name="connsiteY4-120" fmla="*/ 281737 h 28173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69768" h="281737">
                      <a:moveTo>
                        <a:pt x="0" y="281737"/>
                      </a:moveTo>
                      <a:lnTo>
                        <a:pt x="107925" y="51619"/>
                      </a:lnTo>
                      <a:lnTo>
                        <a:pt x="269768" y="0"/>
                      </a:lnTo>
                      <a:lnTo>
                        <a:pt x="161840" y="252241"/>
                      </a:lnTo>
                      <a:lnTo>
                        <a:pt x="0" y="281737"/>
                      </a:lnTo>
                      <a:close/>
                    </a:path>
                  </a:pathLst>
                </a:custGeom>
                <a:solidFill>
                  <a:srgbClr val="E1B0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平行四边形 12"/>
                <p:cNvSpPr/>
                <p:nvPr/>
              </p:nvSpPr>
              <p:spPr>
                <a:xfrm flipH="1">
                  <a:off x="2049953" y="1554115"/>
                  <a:ext cx="158630" cy="286715"/>
                </a:xfrm>
                <a:custGeom>
                  <a:avLst/>
                  <a:gdLst>
                    <a:gd name="connsiteX0" fmla="*/ 0 w 176463"/>
                    <a:gd name="connsiteY0" fmla="*/ 244867 h 244867"/>
                    <a:gd name="connsiteX1" fmla="*/ 44116 w 176463"/>
                    <a:gd name="connsiteY1" fmla="*/ 0 h 244867"/>
                    <a:gd name="connsiteX2" fmla="*/ 176463 w 176463"/>
                    <a:gd name="connsiteY2" fmla="*/ 0 h 244867"/>
                    <a:gd name="connsiteX3" fmla="*/ 132347 w 176463"/>
                    <a:gd name="connsiteY3" fmla="*/ 244867 h 244867"/>
                    <a:gd name="connsiteX4" fmla="*/ 0 w 176463"/>
                    <a:gd name="connsiteY4" fmla="*/ 244867 h 244867"/>
                    <a:gd name="connsiteX0-1" fmla="*/ 0 w 220708"/>
                    <a:gd name="connsiteY0-2" fmla="*/ 348105 h 348105"/>
                    <a:gd name="connsiteX1-3" fmla="*/ 44116 w 220708"/>
                    <a:gd name="connsiteY1-4" fmla="*/ 103238 h 348105"/>
                    <a:gd name="connsiteX2-5" fmla="*/ 220708 w 220708"/>
                    <a:gd name="connsiteY2-6" fmla="*/ 0 h 348105"/>
                    <a:gd name="connsiteX3-7" fmla="*/ 132347 w 220708"/>
                    <a:gd name="connsiteY3-8" fmla="*/ 348105 h 348105"/>
                    <a:gd name="connsiteX4-9" fmla="*/ 0 w 220708"/>
                    <a:gd name="connsiteY4-10" fmla="*/ 348105 h 348105"/>
                    <a:gd name="connsiteX0-11" fmla="*/ 0 w 220708"/>
                    <a:gd name="connsiteY0-12" fmla="*/ 348105 h 348105"/>
                    <a:gd name="connsiteX1-13" fmla="*/ 58865 w 220708"/>
                    <a:gd name="connsiteY1-14" fmla="*/ 66367 h 348105"/>
                    <a:gd name="connsiteX2-15" fmla="*/ 220708 w 220708"/>
                    <a:gd name="connsiteY2-16" fmla="*/ 0 h 348105"/>
                    <a:gd name="connsiteX3-17" fmla="*/ 132347 w 220708"/>
                    <a:gd name="connsiteY3-18" fmla="*/ 348105 h 348105"/>
                    <a:gd name="connsiteX4-19" fmla="*/ 0 w 220708"/>
                    <a:gd name="connsiteY4-20" fmla="*/ 348105 h 348105"/>
                    <a:gd name="connsiteX0-21" fmla="*/ 0 w 220708"/>
                    <a:gd name="connsiteY0-22" fmla="*/ 348105 h 348105"/>
                    <a:gd name="connsiteX1-23" fmla="*/ 58865 w 220708"/>
                    <a:gd name="connsiteY1-24" fmla="*/ 66367 h 348105"/>
                    <a:gd name="connsiteX2-25" fmla="*/ 220708 w 220708"/>
                    <a:gd name="connsiteY2-26" fmla="*/ 0 h 348105"/>
                    <a:gd name="connsiteX3-27" fmla="*/ 176592 w 220708"/>
                    <a:gd name="connsiteY3-28" fmla="*/ 252241 h 348105"/>
                    <a:gd name="connsiteX4-29" fmla="*/ 0 w 220708"/>
                    <a:gd name="connsiteY4-30" fmla="*/ 348105 h 348105"/>
                    <a:gd name="connsiteX0-31" fmla="*/ 0 w 205959"/>
                    <a:gd name="connsiteY0-32" fmla="*/ 311234 h 311234"/>
                    <a:gd name="connsiteX1-33" fmla="*/ 44116 w 205959"/>
                    <a:gd name="connsiteY1-34" fmla="*/ 66367 h 311234"/>
                    <a:gd name="connsiteX2-35" fmla="*/ 205959 w 205959"/>
                    <a:gd name="connsiteY2-36" fmla="*/ 0 h 311234"/>
                    <a:gd name="connsiteX3-37" fmla="*/ 161843 w 205959"/>
                    <a:gd name="connsiteY3-38" fmla="*/ 252241 h 311234"/>
                    <a:gd name="connsiteX4-39" fmla="*/ 0 w 205959"/>
                    <a:gd name="connsiteY4-40" fmla="*/ 311234 h 311234"/>
                    <a:gd name="connsiteX0-41" fmla="*/ 0 w 205959"/>
                    <a:gd name="connsiteY0-42" fmla="*/ 311234 h 311234"/>
                    <a:gd name="connsiteX1-43" fmla="*/ 44116 w 205959"/>
                    <a:gd name="connsiteY1-44" fmla="*/ 51619 h 311234"/>
                    <a:gd name="connsiteX2-45" fmla="*/ 205959 w 205959"/>
                    <a:gd name="connsiteY2-46" fmla="*/ 0 h 311234"/>
                    <a:gd name="connsiteX3-47" fmla="*/ 161843 w 205959"/>
                    <a:gd name="connsiteY3-48" fmla="*/ 252241 h 311234"/>
                    <a:gd name="connsiteX4-49" fmla="*/ 0 w 205959"/>
                    <a:gd name="connsiteY4-50" fmla="*/ 311234 h 311234"/>
                    <a:gd name="connsiteX0-51" fmla="*/ 0 w 218721"/>
                    <a:gd name="connsiteY0-52" fmla="*/ 274363 h 274363"/>
                    <a:gd name="connsiteX1-53" fmla="*/ 56878 w 218721"/>
                    <a:gd name="connsiteY1-54" fmla="*/ 51619 h 274363"/>
                    <a:gd name="connsiteX2-55" fmla="*/ 218721 w 218721"/>
                    <a:gd name="connsiteY2-56" fmla="*/ 0 h 274363"/>
                    <a:gd name="connsiteX3-57" fmla="*/ 174605 w 218721"/>
                    <a:gd name="connsiteY3-58" fmla="*/ 252241 h 274363"/>
                    <a:gd name="connsiteX4-59" fmla="*/ 0 w 218721"/>
                    <a:gd name="connsiteY4-60" fmla="*/ 274363 h 274363"/>
                    <a:gd name="connsiteX0-61" fmla="*/ 6931 w 161843"/>
                    <a:gd name="connsiteY0-62" fmla="*/ 274363 h 274363"/>
                    <a:gd name="connsiteX1-63" fmla="*/ 0 w 161843"/>
                    <a:gd name="connsiteY1-64" fmla="*/ 51619 h 274363"/>
                    <a:gd name="connsiteX2-65" fmla="*/ 161843 w 161843"/>
                    <a:gd name="connsiteY2-66" fmla="*/ 0 h 274363"/>
                    <a:gd name="connsiteX3-67" fmla="*/ 117727 w 161843"/>
                    <a:gd name="connsiteY3-68" fmla="*/ 252241 h 274363"/>
                    <a:gd name="connsiteX4-69" fmla="*/ 6931 w 161843"/>
                    <a:gd name="connsiteY4-70" fmla="*/ 274363 h 274363"/>
                    <a:gd name="connsiteX0-71" fmla="*/ 0 w 244247"/>
                    <a:gd name="connsiteY0-72" fmla="*/ 281737 h 281737"/>
                    <a:gd name="connsiteX1-73" fmla="*/ 82404 w 244247"/>
                    <a:gd name="connsiteY1-74" fmla="*/ 51619 h 281737"/>
                    <a:gd name="connsiteX2-75" fmla="*/ 244247 w 244247"/>
                    <a:gd name="connsiteY2-76" fmla="*/ 0 h 281737"/>
                    <a:gd name="connsiteX3-77" fmla="*/ 200131 w 244247"/>
                    <a:gd name="connsiteY3-78" fmla="*/ 252241 h 281737"/>
                    <a:gd name="connsiteX4-79" fmla="*/ 0 w 244247"/>
                    <a:gd name="connsiteY4-80" fmla="*/ 281737 h 281737"/>
                    <a:gd name="connsiteX0-81" fmla="*/ 0 w 218721"/>
                    <a:gd name="connsiteY0-82" fmla="*/ 281737 h 281737"/>
                    <a:gd name="connsiteX1-83" fmla="*/ 56878 w 218721"/>
                    <a:gd name="connsiteY1-84" fmla="*/ 51619 h 281737"/>
                    <a:gd name="connsiteX2-85" fmla="*/ 218721 w 218721"/>
                    <a:gd name="connsiteY2-86" fmla="*/ 0 h 281737"/>
                    <a:gd name="connsiteX3-87" fmla="*/ 174605 w 218721"/>
                    <a:gd name="connsiteY3-88" fmla="*/ 252241 h 281737"/>
                    <a:gd name="connsiteX4-89" fmla="*/ 0 w 218721"/>
                    <a:gd name="connsiteY4-90" fmla="*/ 281737 h 281737"/>
                    <a:gd name="connsiteX0-91" fmla="*/ 0 w 218721"/>
                    <a:gd name="connsiteY0-92" fmla="*/ 281737 h 281737"/>
                    <a:gd name="connsiteX1-93" fmla="*/ 56878 w 218721"/>
                    <a:gd name="connsiteY1-94" fmla="*/ 51619 h 281737"/>
                    <a:gd name="connsiteX2-95" fmla="*/ 218721 w 218721"/>
                    <a:gd name="connsiteY2-96" fmla="*/ 0 h 281737"/>
                    <a:gd name="connsiteX3-97" fmla="*/ 110793 w 218721"/>
                    <a:gd name="connsiteY3-98" fmla="*/ 252241 h 281737"/>
                    <a:gd name="connsiteX4-99" fmla="*/ 0 w 218721"/>
                    <a:gd name="connsiteY4-100" fmla="*/ 281737 h 281737"/>
                    <a:gd name="connsiteX0-101" fmla="*/ 0 w 282532"/>
                    <a:gd name="connsiteY0-102" fmla="*/ 281737 h 281737"/>
                    <a:gd name="connsiteX1-103" fmla="*/ 120689 w 282532"/>
                    <a:gd name="connsiteY1-104" fmla="*/ 51619 h 281737"/>
                    <a:gd name="connsiteX2-105" fmla="*/ 282532 w 282532"/>
                    <a:gd name="connsiteY2-106" fmla="*/ 0 h 281737"/>
                    <a:gd name="connsiteX3-107" fmla="*/ 174604 w 282532"/>
                    <a:gd name="connsiteY3-108" fmla="*/ 252241 h 281737"/>
                    <a:gd name="connsiteX4-109" fmla="*/ 0 w 282532"/>
                    <a:gd name="connsiteY4-110" fmla="*/ 281737 h 281737"/>
                    <a:gd name="connsiteX0-111" fmla="*/ 0 w 269768"/>
                    <a:gd name="connsiteY0-112" fmla="*/ 281737 h 281737"/>
                    <a:gd name="connsiteX1-113" fmla="*/ 107925 w 269768"/>
                    <a:gd name="connsiteY1-114" fmla="*/ 51619 h 281737"/>
                    <a:gd name="connsiteX2-115" fmla="*/ 269768 w 269768"/>
                    <a:gd name="connsiteY2-116" fmla="*/ 0 h 281737"/>
                    <a:gd name="connsiteX3-117" fmla="*/ 161840 w 269768"/>
                    <a:gd name="connsiteY3-118" fmla="*/ 252241 h 281737"/>
                    <a:gd name="connsiteX4-119" fmla="*/ 0 w 269768"/>
                    <a:gd name="connsiteY4-120" fmla="*/ 281737 h 28173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69768" h="281737">
                      <a:moveTo>
                        <a:pt x="0" y="281737"/>
                      </a:moveTo>
                      <a:lnTo>
                        <a:pt x="107925" y="51619"/>
                      </a:lnTo>
                      <a:lnTo>
                        <a:pt x="269768" y="0"/>
                      </a:lnTo>
                      <a:lnTo>
                        <a:pt x="161840" y="252241"/>
                      </a:lnTo>
                      <a:lnTo>
                        <a:pt x="0" y="281737"/>
                      </a:lnTo>
                      <a:close/>
                    </a:path>
                  </a:pathLst>
                </a:custGeom>
                <a:solidFill>
                  <a:srgbClr val="E1B0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7" name="矩形 16"/>
              <p:cNvSpPr/>
              <p:nvPr/>
            </p:nvSpPr>
            <p:spPr>
              <a:xfrm rot="802582">
                <a:off x="1854670" y="1761740"/>
                <a:ext cx="508938" cy="130545"/>
              </a:xfrm>
              <a:custGeom>
                <a:avLst/>
                <a:gdLst>
                  <a:gd name="connsiteX0" fmla="*/ 0 w 737420"/>
                  <a:gd name="connsiteY0" fmla="*/ 0 h 116542"/>
                  <a:gd name="connsiteX1" fmla="*/ 737420 w 737420"/>
                  <a:gd name="connsiteY1" fmla="*/ 0 h 116542"/>
                  <a:gd name="connsiteX2" fmla="*/ 737420 w 737420"/>
                  <a:gd name="connsiteY2" fmla="*/ 116542 h 116542"/>
                  <a:gd name="connsiteX3" fmla="*/ 0 w 737420"/>
                  <a:gd name="connsiteY3" fmla="*/ 116542 h 116542"/>
                  <a:gd name="connsiteX4" fmla="*/ 0 w 737420"/>
                  <a:gd name="connsiteY4" fmla="*/ 0 h 116542"/>
                  <a:gd name="connsiteX0-1" fmla="*/ 88490 w 737420"/>
                  <a:gd name="connsiteY0-2" fmla="*/ 0 h 234529"/>
                  <a:gd name="connsiteX1-3" fmla="*/ 737420 w 737420"/>
                  <a:gd name="connsiteY1-4" fmla="*/ 117987 h 234529"/>
                  <a:gd name="connsiteX2-5" fmla="*/ 737420 w 737420"/>
                  <a:gd name="connsiteY2-6" fmla="*/ 234529 h 234529"/>
                  <a:gd name="connsiteX3-7" fmla="*/ 0 w 737420"/>
                  <a:gd name="connsiteY3-8" fmla="*/ 234529 h 234529"/>
                  <a:gd name="connsiteX4-9" fmla="*/ 88490 w 737420"/>
                  <a:gd name="connsiteY4-10" fmla="*/ 0 h 234529"/>
                  <a:gd name="connsiteX0-11" fmla="*/ 88490 w 737420"/>
                  <a:gd name="connsiteY0-12" fmla="*/ 0 h 234529"/>
                  <a:gd name="connsiteX1-13" fmla="*/ 479323 w 737420"/>
                  <a:gd name="connsiteY1-14" fmla="*/ 110613 h 234529"/>
                  <a:gd name="connsiteX2-15" fmla="*/ 737420 w 737420"/>
                  <a:gd name="connsiteY2-16" fmla="*/ 234529 h 234529"/>
                  <a:gd name="connsiteX3-17" fmla="*/ 0 w 737420"/>
                  <a:gd name="connsiteY3-18" fmla="*/ 234529 h 234529"/>
                  <a:gd name="connsiteX4-19" fmla="*/ 88490 w 737420"/>
                  <a:gd name="connsiteY4-20" fmla="*/ 0 h 234529"/>
                  <a:gd name="connsiteX0-21" fmla="*/ 88490 w 479323"/>
                  <a:gd name="connsiteY0-22" fmla="*/ 0 h 234529"/>
                  <a:gd name="connsiteX1-23" fmla="*/ 479323 w 479323"/>
                  <a:gd name="connsiteY1-24" fmla="*/ 110613 h 234529"/>
                  <a:gd name="connsiteX2-25" fmla="*/ 471949 w 479323"/>
                  <a:gd name="connsiteY2-26" fmla="*/ 205032 h 234529"/>
                  <a:gd name="connsiteX3-27" fmla="*/ 0 w 479323"/>
                  <a:gd name="connsiteY3-28" fmla="*/ 234529 h 234529"/>
                  <a:gd name="connsiteX4-29" fmla="*/ 88490 w 479323"/>
                  <a:gd name="connsiteY4-30" fmla="*/ 0 h 234529"/>
                  <a:gd name="connsiteX0-31" fmla="*/ 7374 w 398207"/>
                  <a:gd name="connsiteY0-32" fmla="*/ 0 h 205032"/>
                  <a:gd name="connsiteX1-33" fmla="*/ 398207 w 398207"/>
                  <a:gd name="connsiteY1-34" fmla="*/ 110613 h 205032"/>
                  <a:gd name="connsiteX2-35" fmla="*/ 390833 w 398207"/>
                  <a:gd name="connsiteY2-36" fmla="*/ 205032 h 205032"/>
                  <a:gd name="connsiteX3-37" fmla="*/ 0 w 398207"/>
                  <a:gd name="connsiteY3-38" fmla="*/ 79671 h 205032"/>
                  <a:gd name="connsiteX4-39" fmla="*/ 7374 w 398207"/>
                  <a:gd name="connsiteY4-40" fmla="*/ 0 h 20503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98207" h="205032">
                    <a:moveTo>
                      <a:pt x="7374" y="0"/>
                    </a:moveTo>
                    <a:lnTo>
                      <a:pt x="398207" y="110613"/>
                    </a:lnTo>
                    <a:lnTo>
                      <a:pt x="390833" y="205032"/>
                    </a:lnTo>
                    <a:lnTo>
                      <a:pt x="0" y="79671"/>
                    </a:lnTo>
                    <a:lnTo>
                      <a:pt x="7374" y="0"/>
                    </a:lnTo>
                    <a:close/>
                  </a:path>
                </a:pathLst>
              </a:cu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 rot="20824203">
                <a:off x="2114890" y="1797130"/>
                <a:ext cx="80478" cy="1681222"/>
              </a:xfrm>
              <a:custGeom>
                <a:avLst/>
                <a:gdLst>
                  <a:gd name="connsiteX0" fmla="*/ 0 w 88868"/>
                  <a:gd name="connsiteY0" fmla="*/ 0 h 1736895"/>
                  <a:gd name="connsiteX1" fmla="*/ 88868 w 88868"/>
                  <a:gd name="connsiteY1" fmla="*/ 0 h 1736895"/>
                  <a:gd name="connsiteX2" fmla="*/ 88868 w 88868"/>
                  <a:gd name="connsiteY2" fmla="*/ 1736895 h 1736895"/>
                  <a:gd name="connsiteX3" fmla="*/ 0 w 88868"/>
                  <a:gd name="connsiteY3" fmla="*/ 1736895 h 1736895"/>
                  <a:gd name="connsiteX4" fmla="*/ 0 w 88868"/>
                  <a:gd name="connsiteY4" fmla="*/ 0 h 1736895"/>
                  <a:gd name="connsiteX0-1" fmla="*/ 0 w 95579"/>
                  <a:gd name="connsiteY0-2" fmla="*/ 0 h 1806530"/>
                  <a:gd name="connsiteX1-3" fmla="*/ 88868 w 95579"/>
                  <a:gd name="connsiteY1-4" fmla="*/ 0 h 1806530"/>
                  <a:gd name="connsiteX2-5" fmla="*/ 95579 w 95579"/>
                  <a:gd name="connsiteY2-6" fmla="*/ 1806530 h 1806530"/>
                  <a:gd name="connsiteX3-7" fmla="*/ 0 w 95579"/>
                  <a:gd name="connsiteY3-8" fmla="*/ 1736895 h 1806530"/>
                  <a:gd name="connsiteX4-9" fmla="*/ 0 w 95579"/>
                  <a:gd name="connsiteY4-10" fmla="*/ 0 h 1806530"/>
                  <a:gd name="connsiteX0-11" fmla="*/ 0 w 95579"/>
                  <a:gd name="connsiteY0-12" fmla="*/ 0 h 1806530"/>
                  <a:gd name="connsiteX1-13" fmla="*/ 88868 w 95579"/>
                  <a:gd name="connsiteY1-14" fmla="*/ 0 h 1806530"/>
                  <a:gd name="connsiteX2-15" fmla="*/ 95579 w 95579"/>
                  <a:gd name="connsiteY2-16" fmla="*/ 1806530 h 1806530"/>
                  <a:gd name="connsiteX3-17" fmla="*/ 18262 w 95579"/>
                  <a:gd name="connsiteY3-18" fmla="*/ 1756219 h 1806530"/>
                  <a:gd name="connsiteX4-19" fmla="*/ 0 w 95579"/>
                  <a:gd name="connsiteY4-20" fmla="*/ 0 h 1806530"/>
                  <a:gd name="connsiteX0-21" fmla="*/ 0 w 95579"/>
                  <a:gd name="connsiteY0-22" fmla="*/ 0 h 1806530"/>
                  <a:gd name="connsiteX1-23" fmla="*/ 90042 w 95579"/>
                  <a:gd name="connsiteY1-24" fmla="*/ 60798 h 1806530"/>
                  <a:gd name="connsiteX2-25" fmla="*/ 95579 w 95579"/>
                  <a:gd name="connsiteY2-26" fmla="*/ 1806530 h 1806530"/>
                  <a:gd name="connsiteX3-27" fmla="*/ 18262 w 95579"/>
                  <a:gd name="connsiteY3-28" fmla="*/ 1756219 h 1806530"/>
                  <a:gd name="connsiteX4-29" fmla="*/ 0 w 95579"/>
                  <a:gd name="connsiteY4-30" fmla="*/ 0 h 1806530"/>
                  <a:gd name="connsiteX0-31" fmla="*/ 0 w 106653"/>
                  <a:gd name="connsiteY0-32" fmla="*/ 0 h 1824205"/>
                  <a:gd name="connsiteX1-33" fmla="*/ 101116 w 106653"/>
                  <a:gd name="connsiteY1-34" fmla="*/ 78473 h 1824205"/>
                  <a:gd name="connsiteX2-35" fmla="*/ 106653 w 106653"/>
                  <a:gd name="connsiteY2-36" fmla="*/ 1824205 h 1824205"/>
                  <a:gd name="connsiteX3-37" fmla="*/ 29336 w 106653"/>
                  <a:gd name="connsiteY3-38" fmla="*/ 1773894 h 1824205"/>
                  <a:gd name="connsiteX4-39" fmla="*/ 0 w 106653"/>
                  <a:gd name="connsiteY4-40" fmla="*/ 0 h 1824205"/>
                  <a:gd name="connsiteX0-41" fmla="*/ 0 w 86741"/>
                  <a:gd name="connsiteY0-42" fmla="*/ 0 h 1812067"/>
                  <a:gd name="connsiteX1-43" fmla="*/ 81204 w 86741"/>
                  <a:gd name="connsiteY1-44" fmla="*/ 66335 h 1812067"/>
                  <a:gd name="connsiteX2-45" fmla="*/ 86741 w 86741"/>
                  <a:gd name="connsiteY2-46" fmla="*/ 1812067 h 1812067"/>
                  <a:gd name="connsiteX3-47" fmla="*/ 9424 w 86741"/>
                  <a:gd name="connsiteY3-48" fmla="*/ 1761756 h 1812067"/>
                  <a:gd name="connsiteX4-49" fmla="*/ 0 w 86741"/>
                  <a:gd name="connsiteY4-50" fmla="*/ 0 h 18120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86741" h="1812067">
                    <a:moveTo>
                      <a:pt x="0" y="0"/>
                    </a:moveTo>
                    <a:lnTo>
                      <a:pt x="81204" y="66335"/>
                    </a:lnTo>
                    <a:cubicBezTo>
                      <a:pt x="83050" y="648246"/>
                      <a:pt x="84895" y="1230156"/>
                      <a:pt x="86741" y="1812067"/>
                    </a:cubicBezTo>
                    <a:lnTo>
                      <a:pt x="9424" y="1761756"/>
                    </a:lnTo>
                    <a:cubicBezTo>
                      <a:pt x="6283" y="1174504"/>
                      <a:pt x="3141" y="587252"/>
                      <a:pt x="0" y="0"/>
                    </a:cubicBezTo>
                    <a:close/>
                  </a:path>
                </a:pathLst>
              </a:cu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7"/>
              <p:cNvSpPr/>
              <p:nvPr/>
            </p:nvSpPr>
            <p:spPr>
              <a:xfrm rot="20824203">
                <a:off x="2257212" y="1857292"/>
                <a:ext cx="80478" cy="1681222"/>
              </a:xfrm>
              <a:custGeom>
                <a:avLst/>
                <a:gdLst>
                  <a:gd name="connsiteX0" fmla="*/ 0 w 88868"/>
                  <a:gd name="connsiteY0" fmla="*/ 0 h 1736895"/>
                  <a:gd name="connsiteX1" fmla="*/ 88868 w 88868"/>
                  <a:gd name="connsiteY1" fmla="*/ 0 h 1736895"/>
                  <a:gd name="connsiteX2" fmla="*/ 88868 w 88868"/>
                  <a:gd name="connsiteY2" fmla="*/ 1736895 h 1736895"/>
                  <a:gd name="connsiteX3" fmla="*/ 0 w 88868"/>
                  <a:gd name="connsiteY3" fmla="*/ 1736895 h 1736895"/>
                  <a:gd name="connsiteX4" fmla="*/ 0 w 88868"/>
                  <a:gd name="connsiteY4" fmla="*/ 0 h 1736895"/>
                  <a:gd name="connsiteX0-1" fmla="*/ 0 w 95579"/>
                  <a:gd name="connsiteY0-2" fmla="*/ 0 h 1806530"/>
                  <a:gd name="connsiteX1-3" fmla="*/ 88868 w 95579"/>
                  <a:gd name="connsiteY1-4" fmla="*/ 0 h 1806530"/>
                  <a:gd name="connsiteX2-5" fmla="*/ 95579 w 95579"/>
                  <a:gd name="connsiteY2-6" fmla="*/ 1806530 h 1806530"/>
                  <a:gd name="connsiteX3-7" fmla="*/ 0 w 95579"/>
                  <a:gd name="connsiteY3-8" fmla="*/ 1736895 h 1806530"/>
                  <a:gd name="connsiteX4-9" fmla="*/ 0 w 95579"/>
                  <a:gd name="connsiteY4-10" fmla="*/ 0 h 1806530"/>
                  <a:gd name="connsiteX0-11" fmla="*/ 0 w 95579"/>
                  <a:gd name="connsiteY0-12" fmla="*/ 0 h 1806530"/>
                  <a:gd name="connsiteX1-13" fmla="*/ 88868 w 95579"/>
                  <a:gd name="connsiteY1-14" fmla="*/ 0 h 1806530"/>
                  <a:gd name="connsiteX2-15" fmla="*/ 95579 w 95579"/>
                  <a:gd name="connsiteY2-16" fmla="*/ 1806530 h 1806530"/>
                  <a:gd name="connsiteX3-17" fmla="*/ 18262 w 95579"/>
                  <a:gd name="connsiteY3-18" fmla="*/ 1756219 h 1806530"/>
                  <a:gd name="connsiteX4-19" fmla="*/ 0 w 95579"/>
                  <a:gd name="connsiteY4-20" fmla="*/ 0 h 1806530"/>
                  <a:gd name="connsiteX0-21" fmla="*/ 0 w 95579"/>
                  <a:gd name="connsiteY0-22" fmla="*/ 0 h 1806530"/>
                  <a:gd name="connsiteX1-23" fmla="*/ 90042 w 95579"/>
                  <a:gd name="connsiteY1-24" fmla="*/ 60798 h 1806530"/>
                  <a:gd name="connsiteX2-25" fmla="*/ 95579 w 95579"/>
                  <a:gd name="connsiteY2-26" fmla="*/ 1806530 h 1806530"/>
                  <a:gd name="connsiteX3-27" fmla="*/ 18262 w 95579"/>
                  <a:gd name="connsiteY3-28" fmla="*/ 1756219 h 1806530"/>
                  <a:gd name="connsiteX4-29" fmla="*/ 0 w 95579"/>
                  <a:gd name="connsiteY4-30" fmla="*/ 0 h 1806530"/>
                  <a:gd name="connsiteX0-31" fmla="*/ 0 w 106653"/>
                  <a:gd name="connsiteY0-32" fmla="*/ 0 h 1824205"/>
                  <a:gd name="connsiteX1-33" fmla="*/ 101116 w 106653"/>
                  <a:gd name="connsiteY1-34" fmla="*/ 78473 h 1824205"/>
                  <a:gd name="connsiteX2-35" fmla="*/ 106653 w 106653"/>
                  <a:gd name="connsiteY2-36" fmla="*/ 1824205 h 1824205"/>
                  <a:gd name="connsiteX3-37" fmla="*/ 29336 w 106653"/>
                  <a:gd name="connsiteY3-38" fmla="*/ 1773894 h 1824205"/>
                  <a:gd name="connsiteX4-39" fmla="*/ 0 w 106653"/>
                  <a:gd name="connsiteY4-40" fmla="*/ 0 h 1824205"/>
                  <a:gd name="connsiteX0-41" fmla="*/ 0 w 86741"/>
                  <a:gd name="connsiteY0-42" fmla="*/ 0 h 1812067"/>
                  <a:gd name="connsiteX1-43" fmla="*/ 81204 w 86741"/>
                  <a:gd name="connsiteY1-44" fmla="*/ 66335 h 1812067"/>
                  <a:gd name="connsiteX2-45" fmla="*/ 86741 w 86741"/>
                  <a:gd name="connsiteY2-46" fmla="*/ 1812067 h 1812067"/>
                  <a:gd name="connsiteX3-47" fmla="*/ 9424 w 86741"/>
                  <a:gd name="connsiteY3-48" fmla="*/ 1761756 h 1812067"/>
                  <a:gd name="connsiteX4-49" fmla="*/ 0 w 86741"/>
                  <a:gd name="connsiteY4-50" fmla="*/ 0 h 18120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86741" h="1812067">
                    <a:moveTo>
                      <a:pt x="0" y="0"/>
                    </a:moveTo>
                    <a:lnTo>
                      <a:pt x="81204" y="66335"/>
                    </a:lnTo>
                    <a:cubicBezTo>
                      <a:pt x="83050" y="648246"/>
                      <a:pt x="84895" y="1230156"/>
                      <a:pt x="86741" y="1812067"/>
                    </a:cubicBezTo>
                    <a:lnTo>
                      <a:pt x="9424" y="1761756"/>
                    </a:lnTo>
                    <a:cubicBezTo>
                      <a:pt x="6283" y="1174504"/>
                      <a:pt x="3141" y="587252"/>
                      <a:pt x="0" y="0"/>
                    </a:cubicBezTo>
                    <a:close/>
                  </a:path>
                </a:pathLst>
              </a:cu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7"/>
              <p:cNvSpPr/>
              <p:nvPr/>
            </p:nvSpPr>
            <p:spPr>
              <a:xfrm rot="20824203">
                <a:off x="2404285" y="1917455"/>
                <a:ext cx="80478" cy="1681222"/>
              </a:xfrm>
              <a:custGeom>
                <a:avLst/>
                <a:gdLst>
                  <a:gd name="connsiteX0" fmla="*/ 0 w 88868"/>
                  <a:gd name="connsiteY0" fmla="*/ 0 h 1736895"/>
                  <a:gd name="connsiteX1" fmla="*/ 88868 w 88868"/>
                  <a:gd name="connsiteY1" fmla="*/ 0 h 1736895"/>
                  <a:gd name="connsiteX2" fmla="*/ 88868 w 88868"/>
                  <a:gd name="connsiteY2" fmla="*/ 1736895 h 1736895"/>
                  <a:gd name="connsiteX3" fmla="*/ 0 w 88868"/>
                  <a:gd name="connsiteY3" fmla="*/ 1736895 h 1736895"/>
                  <a:gd name="connsiteX4" fmla="*/ 0 w 88868"/>
                  <a:gd name="connsiteY4" fmla="*/ 0 h 1736895"/>
                  <a:gd name="connsiteX0-1" fmla="*/ 0 w 95579"/>
                  <a:gd name="connsiteY0-2" fmla="*/ 0 h 1806530"/>
                  <a:gd name="connsiteX1-3" fmla="*/ 88868 w 95579"/>
                  <a:gd name="connsiteY1-4" fmla="*/ 0 h 1806530"/>
                  <a:gd name="connsiteX2-5" fmla="*/ 95579 w 95579"/>
                  <a:gd name="connsiteY2-6" fmla="*/ 1806530 h 1806530"/>
                  <a:gd name="connsiteX3-7" fmla="*/ 0 w 95579"/>
                  <a:gd name="connsiteY3-8" fmla="*/ 1736895 h 1806530"/>
                  <a:gd name="connsiteX4-9" fmla="*/ 0 w 95579"/>
                  <a:gd name="connsiteY4-10" fmla="*/ 0 h 1806530"/>
                  <a:gd name="connsiteX0-11" fmla="*/ 0 w 95579"/>
                  <a:gd name="connsiteY0-12" fmla="*/ 0 h 1806530"/>
                  <a:gd name="connsiteX1-13" fmla="*/ 88868 w 95579"/>
                  <a:gd name="connsiteY1-14" fmla="*/ 0 h 1806530"/>
                  <a:gd name="connsiteX2-15" fmla="*/ 95579 w 95579"/>
                  <a:gd name="connsiteY2-16" fmla="*/ 1806530 h 1806530"/>
                  <a:gd name="connsiteX3-17" fmla="*/ 18262 w 95579"/>
                  <a:gd name="connsiteY3-18" fmla="*/ 1756219 h 1806530"/>
                  <a:gd name="connsiteX4-19" fmla="*/ 0 w 95579"/>
                  <a:gd name="connsiteY4-20" fmla="*/ 0 h 1806530"/>
                  <a:gd name="connsiteX0-21" fmla="*/ 0 w 95579"/>
                  <a:gd name="connsiteY0-22" fmla="*/ 0 h 1806530"/>
                  <a:gd name="connsiteX1-23" fmla="*/ 90042 w 95579"/>
                  <a:gd name="connsiteY1-24" fmla="*/ 60798 h 1806530"/>
                  <a:gd name="connsiteX2-25" fmla="*/ 95579 w 95579"/>
                  <a:gd name="connsiteY2-26" fmla="*/ 1806530 h 1806530"/>
                  <a:gd name="connsiteX3-27" fmla="*/ 18262 w 95579"/>
                  <a:gd name="connsiteY3-28" fmla="*/ 1756219 h 1806530"/>
                  <a:gd name="connsiteX4-29" fmla="*/ 0 w 95579"/>
                  <a:gd name="connsiteY4-30" fmla="*/ 0 h 1806530"/>
                  <a:gd name="connsiteX0-31" fmla="*/ 0 w 106653"/>
                  <a:gd name="connsiteY0-32" fmla="*/ 0 h 1824205"/>
                  <a:gd name="connsiteX1-33" fmla="*/ 101116 w 106653"/>
                  <a:gd name="connsiteY1-34" fmla="*/ 78473 h 1824205"/>
                  <a:gd name="connsiteX2-35" fmla="*/ 106653 w 106653"/>
                  <a:gd name="connsiteY2-36" fmla="*/ 1824205 h 1824205"/>
                  <a:gd name="connsiteX3-37" fmla="*/ 29336 w 106653"/>
                  <a:gd name="connsiteY3-38" fmla="*/ 1773894 h 1824205"/>
                  <a:gd name="connsiteX4-39" fmla="*/ 0 w 106653"/>
                  <a:gd name="connsiteY4-40" fmla="*/ 0 h 1824205"/>
                  <a:gd name="connsiteX0-41" fmla="*/ 0 w 86741"/>
                  <a:gd name="connsiteY0-42" fmla="*/ 0 h 1812067"/>
                  <a:gd name="connsiteX1-43" fmla="*/ 81204 w 86741"/>
                  <a:gd name="connsiteY1-44" fmla="*/ 66335 h 1812067"/>
                  <a:gd name="connsiteX2-45" fmla="*/ 86741 w 86741"/>
                  <a:gd name="connsiteY2-46" fmla="*/ 1812067 h 1812067"/>
                  <a:gd name="connsiteX3-47" fmla="*/ 9424 w 86741"/>
                  <a:gd name="connsiteY3-48" fmla="*/ 1761756 h 1812067"/>
                  <a:gd name="connsiteX4-49" fmla="*/ 0 w 86741"/>
                  <a:gd name="connsiteY4-50" fmla="*/ 0 h 18120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86741" h="1812067">
                    <a:moveTo>
                      <a:pt x="0" y="0"/>
                    </a:moveTo>
                    <a:lnTo>
                      <a:pt x="81204" y="66335"/>
                    </a:lnTo>
                    <a:cubicBezTo>
                      <a:pt x="83050" y="648246"/>
                      <a:pt x="84895" y="1230156"/>
                      <a:pt x="86741" y="1812067"/>
                    </a:cubicBezTo>
                    <a:lnTo>
                      <a:pt x="9424" y="1761756"/>
                    </a:lnTo>
                    <a:cubicBezTo>
                      <a:pt x="6283" y="1174504"/>
                      <a:pt x="3141" y="587252"/>
                      <a:pt x="0" y="0"/>
                    </a:cubicBezTo>
                    <a:close/>
                  </a:path>
                </a:pathLst>
              </a:cu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flipH="1">
              <a:off x="9642283" y="902000"/>
              <a:ext cx="702197" cy="2740792"/>
              <a:chOff x="1796903" y="857885"/>
              <a:chExt cx="702197" cy="2740792"/>
            </a:xfrm>
          </p:grpSpPr>
          <p:sp>
            <p:nvSpPr>
              <p:cNvPr id="23" name="等腰三角形 11"/>
              <p:cNvSpPr/>
              <p:nvPr/>
            </p:nvSpPr>
            <p:spPr>
              <a:xfrm rot="18666411">
                <a:off x="1897004" y="1005419"/>
                <a:ext cx="749630" cy="454562"/>
              </a:xfrm>
              <a:custGeom>
                <a:avLst/>
                <a:gdLst>
                  <a:gd name="connsiteX0" fmla="*/ 0 w 543074"/>
                  <a:gd name="connsiteY0" fmla="*/ 315438 h 315438"/>
                  <a:gd name="connsiteX1" fmla="*/ 0 w 543074"/>
                  <a:gd name="connsiteY1" fmla="*/ 0 h 315438"/>
                  <a:gd name="connsiteX2" fmla="*/ 543074 w 543074"/>
                  <a:gd name="connsiteY2" fmla="*/ 315438 h 315438"/>
                  <a:gd name="connsiteX3" fmla="*/ 0 w 543074"/>
                  <a:gd name="connsiteY3" fmla="*/ 315438 h 315438"/>
                  <a:gd name="connsiteX0-1" fmla="*/ 108553 w 543074"/>
                  <a:gd name="connsiteY0-2" fmla="*/ 391043 h 391043"/>
                  <a:gd name="connsiteX1-3" fmla="*/ 0 w 543074"/>
                  <a:gd name="connsiteY1-4" fmla="*/ 0 h 391043"/>
                  <a:gd name="connsiteX2-5" fmla="*/ 543074 w 543074"/>
                  <a:gd name="connsiteY2-6" fmla="*/ 315438 h 391043"/>
                  <a:gd name="connsiteX3-7" fmla="*/ 108553 w 543074"/>
                  <a:gd name="connsiteY3-8" fmla="*/ 391043 h 391043"/>
                  <a:gd name="connsiteX0-9" fmla="*/ 108553 w 749630"/>
                  <a:gd name="connsiteY0-10" fmla="*/ 391043 h 454562"/>
                  <a:gd name="connsiteX1-11" fmla="*/ 0 w 749630"/>
                  <a:gd name="connsiteY1-12" fmla="*/ 0 h 454562"/>
                  <a:gd name="connsiteX2-13" fmla="*/ 749630 w 749630"/>
                  <a:gd name="connsiteY2-14" fmla="*/ 454562 h 454562"/>
                  <a:gd name="connsiteX3-15" fmla="*/ 108553 w 749630"/>
                  <a:gd name="connsiteY3-16" fmla="*/ 391043 h 4545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749630" h="454562">
                    <a:moveTo>
                      <a:pt x="108553" y="391043"/>
                    </a:moveTo>
                    <a:lnTo>
                      <a:pt x="0" y="0"/>
                    </a:lnTo>
                    <a:lnTo>
                      <a:pt x="749630" y="454562"/>
                    </a:lnTo>
                    <a:lnTo>
                      <a:pt x="108553" y="391043"/>
                    </a:lnTo>
                    <a:close/>
                  </a:path>
                </a:pathLst>
              </a:cu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 rot="1041885">
                <a:off x="1796903" y="1487264"/>
                <a:ext cx="527661" cy="251852"/>
                <a:chOff x="1814677" y="1451975"/>
                <a:chExt cx="393906" cy="388855"/>
              </a:xfrm>
            </p:grpSpPr>
            <p:sp>
              <p:nvSpPr>
                <p:cNvPr id="29" name="平行四边形 12"/>
                <p:cNvSpPr/>
                <p:nvPr/>
              </p:nvSpPr>
              <p:spPr>
                <a:xfrm flipH="1">
                  <a:off x="1814677" y="1451975"/>
                  <a:ext cx="158630" cy="286715"/>
                </a:xfrm>
                <a:custGeom>
                  <a:avLst/>
                  <a:gdLst>
                    <a:gd name="connsiteX0" fmla="*/ 0 w 176463"/>
                    <a:gd name="connsiteY0" fmla="*/ 244867 h 244867"/>
                    <a:gd name="connsiteX1" fmla="*/ 44116 w 176463"/>
                    <a:gd name="connsiteY1" fmla="*/ 0 h 244867"/>
                    <a:gd name="connsiteX2" fmla="*/ 176463 w 176463"/>
                    <a:gd name="connsiteY2" fmla="*/ 0 h 244867"/>
                    <a:gd name="connsiteX3" fmla="*/ 132347 w 176463"/>
                    <a:gd name="connsiteY3" fmla="*/ 244867 h 244867"/>
                    <a:gd name="connsiteX4" fmla="*/ 0 w 176463"/>
                    <a:gd name="connsiteY4" fmla="*/ 244867 h 244867"/>
                    <a:gd name="connsiteX0-1" fmla="*/ 0 w 220708"/>
                    <a:gd name="connsiteY0-2" fmla="*/ 348105 h 348105"/>
                    <a:gd name="connsiteX1-3" fmla="*/ 44116 w 220708"/>
                    <a:gd name="connsiteY1-4" fmla="*/ 103238 h 348105"/>
                    <a:gd name="connsiteX2-5" fmla="*/ 220708 w 220708"/>
                    <a:gd name="connsiteY2-6" fmla="*/ 0 h 348105"/>
                    <a:gd name="connsiteX3-7" fmla="*/ 132347 w 220708"/>
                    <a:gd name="connsiteY3-8" fmla="*/ 348105 h 348105"/>
                    <a:gd name="connsiteX4-9" fmla="*/ 0 w 220708"/>
                    <a:gd name="connsiteY4-10" fmla="*/ 348105 h 348105"/>
                    <a:gd name="connsiteX0-11" fmla="*/ 0 w 220708"/>
                    <a:gd name="connsiteY0-12" fmla="*/ 348105 h 348105"/>
                    <a:gd name="connsiteX1-13" fmla="*/ 58865 w 220708"/>
                    <a:gd name="connsiteY1-14" fmla="*/ 66367 h 348105"/>
                    <a:gd name="connsiteX2-15" fmla="*/ 220708 w 220708"/>
                    <a:gd name="connsiteY2-16" fmla="*/ 0 h 348105"/>
                    <a:gd name="connsiteX3-17" fmla="*/ 132347 w 220708"/>
                    <a:gd name="connsiteY3-18" fmla="*/ 348105 h 348105"/>
                    <a:gd name="connsiteX4-19" fmla="*/ 0 w 220708"/>
                    <a:gd name="connsiteY4-20" fmla="*/ 348105 h 348105"/>
                    <a:gd name="connsiteX0-21" fmla="*/ 0 w 220708"/>
                    <a:gd name="connsiteY0-22" fmla="*/ 348105 h 348105"/>
                    <a:gd name="connsiteX1-23" fmla="*/ 58865 w 220708"/>
                    <a:gd name="connsiteY1-24" fmla="*/ 66367 h 348105"/>
                    <a:gd name="connsiteX2-25" fmla="*/ 220708 w 220708"/>
                    <a:gd name="connsiteY2-26" fmla="*/ 0 h 348105"/>
                    <a:gd name="connsiteX3-27" fmla="*/ 176592 w 220708"/>
                    <a:gd name="connsiteY3-28" fmla="*/ 252241 h 348105"/>
                    <a:gd name="connsiteX4-29" fmla="*/ 0 w 220708"/>
                    <a:gd name="connsiteY4-30" fmla="*/ 348105 h 348105"/>
                    <a:gd name="connsiteX0-31" fmla="*/ 0 w 205959"/>
                    <a:gd name="connsiteY0-32" fmla="*/ 311234 h 311234"/>
                    <a:gd name="connsiteX1-33" fmla="*/ 44116 w 205959"/>
                    <a:gd name="connsiteY1-34" fmla="*/ 66367 h 311234"/>
                    <a:gd name="connsiteX2-35" fmla="*/ 205959 w 205959"/>
                    <a:gd name="connsiteY2-36" fmla="*/ 0 h 311234"/>
                    <a:gd name="connsiteX3-37" fmla="*/ 161843 w 205959"/>
                    <a:gd name="connsiteY3-38" fmla="*/ 252241 h 311234"/>
                    <a:gd name="connsiteX4-39" fmla="*/ 0 w 205959"/>
                    <a:gd name="connsiteY4-40" fmla="*/ 311234 h 311234"/>
                    <a:gd name="connsiteX0-41" fmla="*/ 0 w 205959"/>
                    <a:gd name="connsiteY0-42" fmla="*/ 311234 h 311234"/>
                    <a:gd name="connsiteX1-43" fmla="*/ 44116 w 205959"/>
                    <a:gd name="connsiteY1-44" fmla="*/ 51619 h 311234"/>
                    <a:gd name="connsiteX2-45" fmla="*/ 205959 w 205959"/>
                    <a:gd name="connsiteY2-46" fmla="*/ 0 h 311234"/>
                    <a:gd name="connsiteX3-47" fmla="*/ 161843 w 205959"/>
                    <a:gd name="connsiteY3-48" fmla="*/ 252241 h 311234"/>
                    <a:gd name="connsiteX4-49" fmla="*/ 0 w 205959"/>
                    <a:gd name="connsiteY4-50" fmla="*/ 311234 h 311234"/>
                    <a:gd name="connsiteX0-51" fmla="*/ 0 w 218721"/>
                    <a:gd name="connsiteY0-52" fmla="*/ 274363 h 274363"/>
                    <a:gd name="connsiteX1-53" fmla="*/ 56878 w 218721"/>
                    <a:gd name="connsiteY1-54" fmla="*/ 51619 h 274363"/>
                    <a:gd name="connsiteX2-55" fmla="*/ 218721 w 218721"/>
                    <a:gd name="connsiteY2-56" fmla="*/ 0 h 274363"/>
                    <a:gd name="connsiteX3-57" fmla="*/ 174605 w 218721"/>
                    <a:gd name="connsiteY3-58" fmla="*/ 252241 h 274363"/>
                    <a:gd name="connsiteX4-59" fmla="*/ 0 w 218721"/>
                    <a:gd name="connsiteY4-60" fmla="*/ 274363 h 274363"/>
                    <a:gd name="connsiteX0-61" fmla="*/ 6931 w 161843"/>
                    <a:gd name="connsiteY0-62" fmla="*/ 274363 h 274363"/>
                    <a:gd name="connsiteX1-63" fmla="*/ 0 w 161843"/>
                    <a:gd name="connsiteY1-64" fmla="*/ 51619 h 274363"/>
                    <a:gd name="connsiteX2-65" fmla="*/ 161843 w 161843"/>
                    <a:gd name="connsiteY2-66" fmla="*/ 0 h 274363"/>
                    <a:gd name="connsiteX3-67" fmla="*/ 117727 w 161843"/>
                    <a:gd name="connsiteY3-68" fmla="*/ 252241 h 274363"/>
                    <a:gd name="connsiteX4-69" fmla="*/ 6931 w 161843"/>
                    <a:gd name="connsiteY4-70" fmla="*/ 274363 h 274363"/>
                    <a:gd name="connsiteX0-71" fmla="*/ 0 w 244247"/>
                    <a:gd name="connsiteY0-72" fmla="*/ 281737 h 281737"/>
                    <a:gd name="connsiteX1-73" fmla="*/ 82404 w 244247"/>
                    <a:gd name="connsiteY1-74" fmla="*/ 51619 h 281737"/>
                    <a:gd name="connsiteX2-75" fmla="*/ 244247 w 244247"/>
                    <a:gd name="connsiteY2-76" fmla="*/ 0 h 281737"/>
                    <a:gd name="connsiteX3-77" fmla="*/ 200131 w 244247"/>
                    <a:gd name="connsiteY3-78" fmla="*/ 252241 h 281737"/>
                    <a:gd name="connsiteX4-79" fmla="*/ 0 w 244247"/>
                    <a:gd name="connsiteY4-80" fmla="*/ 281737 h 281737"/>
                    <a:gd name="connsiteX0-81" fmla="*/ 0 w 218721"/>
                    <a:gd name="connsiteY0-82" fmla="*/ 281737 h 281737"/>
                    <a:gd name="connsiteX1-83" fmla="*/ 56878 w 218721"/>
                    <a:gd name="connsiteY1-84" fmla="*/ 51619 h 281737"/>
                    <a:gd name="connsiteX2-85" fmla="*/ 218721 w 218721"/>
                    <a:gd name="connsiteY2-86" fmla="*/ 0 h 281737"/>
                    <a:gd name="connsiteX3-87" fmla="*/ 174605 w 218721"/>
                    <a:gd name="connsiteY3-88" fmla="*/ 252241 h 281737"/>
                    <a:gd name="connsiteX4-89" fmla="*/ 0 w 218721"/>
                    <a:gd name="connsiteY4-90" fmla="*/ 281737 h 281737"/>
                    <a:gd name="connsiteX0-91" fmla="*/ 0 w 218721"/>
                    <a:gd name="connsiteY0-92" fmla="*/ 281737 h 281737"/>
                    <a:gd name="connsiteX1-93" fmla="*/ 56878 w 218721"/>
                    <a:gd name="connsiteY1-94" fmla="*/ 51619 h 281737"/>
                    <a:gd name="connsiteX2-95" fmla="*/ 218721 w 218721"/>
                    <a:gd name="connsiteY2-96" fmla="*/ 0 h 281737"/>
                    <a:gd name="connsiteX3-97" fmla="*/ 110793 w 218721"/>
                    <a:gd name="connsiteY3-98" fmla="*/ 252241 h 281737"/>
                    <a:gd name="connsiteX4-99" fmla="*/ 0 w 218721"/>
                    <a:gd name="connsiteY4-100" fmla="*/ 281737 h 281737"/>
                    <a:gd name="connsiteX0-101" fmla="*/ 0 w 282532"/>
                    <a:gd name="connsiteY0-102" fmla="*/ 281737 h 281737"/>
                    <a:gd name="connsiteX1-103" fmla="*/ 120689 w 282532"/>
                    <a:gd name="connsiteY1-104" fmla="*/ 51619 h 281737"/>
                    <a:gd name="connsiteX2-105" fmla="*/ 282532 w 282532"/>
                    <a:gd name="connsiteY2-106" fmla="*/ 0 h 281737"/>
                    <a:gd name="connsiteX3-107" fmla="*/ 174604 w 282532"/>
                    <a:gd name="connsiteY3-108" fmla="*/ 252241 h 281737"/>
                    <a:gd name="connsiteX4-109" fmla="*/ 0 w 282532"/>
                    <a:gd name="connsiteY4-110" fmla="*/ 281737 h 281737"/>
                    <a:gd name="connsiteX0-111" fmla="*/ 0 w 269768"/>
                    <a:gd name="connsiteY0-112" fmla="*/ 281737 h 281737"/>
                    <a:gd name="connsiteX1-113" fmla="*/ 107925 w 269768"/>
                    <a:gd name="connsiteY1-114" fmla="*/ 51619 h 281737"/>
                    <a:gd name="connsiteX2-115" fmla="*/ 269768 w 269768"/>
                    <a:gd name="connsiteY2-116" fmla="*/ 0 h 281737"/>
                    <a:gd name="connsiteX3-117" fmla="*/ 161840 w 269768"/>
                    <a:gd name="connsiteY3-118" fmla="*/ 252241 h 281737"/>
                    <a:gd name="connsiteX4-119" fmla="*/ 0 w 269768"/>
                    <a:gd name="connsiteY4-120" fmla="*/ 281737 h 28173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69768" h="281737">
                      <a:moveTo>
                        <a:pt x="0" y="281737"/>
                      </a:moveTo>
                      <a:lnTo>
                        <a:pt x="107925" y="51619"/>
                      </a:lnTo>
                      <a:lnTo>
                        <a:pt x="269768" y="0"/>
                      </a:lnTo>
                      <a:lnTo>
                        <a:pt x="161840" y="252241"/>
                      </a:lnTo>
                      <a:lnTo>
                        <a:pt x="0" y="281737"/>
                      </a:lnTo>
                      <a:close/>
                    </a:path>
                  </a:pathLst>
                </a:custGeom>
                <a:solidFill>
                  <a:srgbClr val="E1B0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平行四边形 12"/>
                <p:cNvSpPr/>
                <p:nvPr/>
              </p:nvSpPr>
              <p:spPr>
                <a:xfrm flipH="1">
                  <a:off x="1931208" y="1503045"/>
                  <a:ext cx="158630" cy="286715"/>
                </a:xfrm>
                <a:custGeom>
                  <a:avLst/>
                  <a:gdLst>
                    <a:gd name="connsiteX0" fmla="*/ 0 w 176463"/>
                    <a:gd name="connsiteY0" fmla="*/ 244867 h 244867"/>
                    <a:gd name="connsiteX1" fmla="*/ 44116 w 176463"/>
                    <a:gd name="connsiteY1" fmla="*/ 0 h 244867"/>
                    <a:gd name="connsiteX2" fmla="*/ 176463 w 176463"/>
                    <a:gd name="connsiteY2" fmla="*/ 0 h 244867"/>
                    <a:gd name="connsiteX3" fmla="*/ 132347 w 176463"/>
                    <a:gd name="connsiteY3" fmla="*/ 244867 h 244867"/>
                    <a:gd name="connsiteX4" fmla="*/ 0 w 176463"/>
                    <a:gd name="connsiteY4" fmla="*/ 244867 h 244867"/>
                    <a:gd name="connsiteX0-1" fmla="*/ 0 w 220708"/>
                    <a:gd name="connsiteY0-2" fmla="*/ 348105 h 348105"/>
                    <a:gd name="connsiteX1-3" fmla="*/ 44116 w 220708"/>
                    <a:gd name="connsiteY1-4" fmla="*/ 103238 h 348105"/>
                    <a:gd name="connsiteX2-5" fmla="*/ 220708 w 220708"/>
                    <a:gd name="connsiteY2-6" fmla="*/ 0 h 348105"/>
                    <a:gd name="connsiteX3-7" fmla="*/ 132347 w 220708"/>
                    <a:gd name="connsiteY3-8" fmla="*/ 348105 h 348105"/>
                    <a:gd name="connsiteX4-9" fmla="*/ 0 w 220708"/>
                    <a:gd name="connsiteY4-10" fmla="*/ 348105 h 348105"/>
                    <a:gd name="connsiteX0-11" fmla="*/ 0 w 220708"/>
                    <a:gd name="connsiteY0-12" fmla="*/ 348105 h 348105"/>
                    <a:gd name="connsiteX1-13" fmla="*/ 58865 w 220708"/>
                    <a:gd name="connsiteY1-14" fmla="*/ 66367 h 348105"/>
                    <a:gd name="connsiteX2-15" fmla="*/ 220708 w 220708"/>
                    <a:gd name="connsiteY2-16" fmla="*/ 0 h 348105"/>
                    <a:gd name="connsiteX3-17" fmla="*/ 132347 w 220708"/>
                    <a:gd name="connsiteY3-18" fmla="*/ 348105 h 348105"/>
                    <a:gd name="connsiteX4-19" fmla="*/ 0 w 220708"/>
                    <a:gd name="connsiteY4-20" fmla="*/ 348105 h 348105"/>
                    <a:gd name="connsiteX0-21" fmla="*/ 0 w 220708"/>
                    <a:gd name="connsiteY0-22" fmla="*/ 348105 h 348105"/>
                    <a:gd name="connsiteX1-23" fmla="*/ 58865 w 220708"/>
                    <a:gd name="connsiteY1-24" fmla="*/ 66367 h 348105"/>
                    <a:gd name="connsiteX2-25" fmla="*/ 220708 w 220708"/>
                    <a:gd name="connsiteY2-26" fmla="*/ 0 h 348105"/>
                    <a:gd name="connsiteX3-27" fmla="*/ 176592 w 220708"/>
                    <a:gd name="connsiteY3-28" fmla="*/ 252241 h 348105"/>
                    <a:gd name="connsiteX4-29" fmla="*/ 0 w 220708"/>
                    <a:gd name="connsiteY4-30" fmla="*/ 348105 h 348105"/>
                    <a:gd name="connsiteX0-31" fmla="*/ 0 w 205959"/>
                    <a:gd name="connsiteY0-32" fmla="*/ 311234 h 311234"/>
                    <a:gd name="connsiteX1-33" fmla="*/ 44116 w 205959"/>
                    <a:gd name="connsiteY1-34" fmla="*/ 66367 h 311234"/>
                    <a:gd name="connsiteX2-35" fmla="*/ 205959 w 205959"/>
                    <a:gd name="connsiteY2-36" fmla="*/ 0 h 311234"/>
                    <a:gd name="connsiteX3-37" fmla="*/ 161843 w 205959"/>
                    <a:gd name="connsiteY3-38" fmla="*/ 252241 h 311234"/>
                    <a:gd name="connsiteX4-39" fmla="*/ 0 w 205959"/>
                    <a:gd name="connsiteY4-40" fmla="*/ 311234 h 311234"/>
                    <a:gd name="connsiteX0-41" fmla="*/ 0 w 205959"/>
                    <a:gd name="connsiteY0-42" fmla="*/ 311234 h 311234"/>
                    <a:gd name="connsiteX1-43" fmla="*/ 44116 w 205959"/>
                    <a:gd name="connsiteY1-44" fmla="*/ 51619 h 311234"/>
                    <a:gd name="connsiteX2-45" fmla="*/ 205959 w 205959"/>
                    <a:gd name="connsiteY2-46" fmla="*/ 0 h 311234"/>
                    <a:gd name="connsiteX3-47" fmla="*/ 161843 w 205959"/>
                    <a:gd name="connsiteY3-48" fmla="*/ 252241 h 311234"/>
                    <a:gd name="connsiteX4-49" fmla="*/ 0 w 205959"/>
                    <a:gd name="connsiteY4-50" fmla="*/ 311234 h 311234"/>
                    <a:gd name="connsiteX0-51" fmla="*/ 0 w 218721"/>
                    <a:gd name="connsiteY0-52" fmla="*/ 274363 h 274363"/>
                    <a:gd name="connsiteX1-53" fmla="*/ 56878 w 218721"/>
                    <a:gd name="connsiteY1-54" fmla="*/ 51619 h 274363"/>
                    <a:gd name="connsiteX2-55" fmla="*/ 218721 w 218721"/>
                    <a:gd name="connsiteY2-56" fmla="*/ 0 h 274363"/>
                    <a:gd name="connsiteX3-57" fmla="*/ 174605 w 218721"/>
                    <a:gd name="connsiteY3-58" fmla="*/ 252241 h 274363"/>
                    <a:gd name="connsiteX4-59" fmla="*/ 0 w 218721"/>
                    <a:gd name="connsiteY4-60" fmla="*/ 274363 h 274363"/>
                    <a:gd name="connsiteX0-61" fmla="*/ 6931 w 161843"/>
                    <a:gd name="connsiteY0-62" fmla="*/ 274363 h 274363"/>
                    <a:gd name="connsiteX1-63" fmla="*/ 0 w 161843"/>
                    <a:gd name="connsiteY1-64" fmla="*/ 51619 h 274363"/>
                    <a:gd name="connsiteX2-65" fmla="*/ 161843 w 161843"/>
                    <a:gd name="connsiteY2-66" fmla="*/ 0 h 274363"/>
                    <a:gd name="connsiteX3-67" fmla="*/ 117727 w 161843"/>
                    <a:gd name="connsiteY3-68" fmla="*/ 252241 h 274363"/>
                    <a:gd name="connsiteX4-69" fmla="*/ 6931 w 161843"/>
                    <a:gd name="connsiteY4-70" fmla="*/ 274363 h 274363"/>
                    <a:gd name="connsiteX0-71" fmla="*/ 0 w 244247"/>
                    <a:gd name="connsiteY0-72" fmla="*/ 281737 h 281737"/>
                    <a:gd name="connsiteX1-73" fmla="*/ 82404 w 244247"/>
                    <a:gd name="connsiteY1-74" fmla="*/ 51619 h 281737"/>
                    <a:gd name="connsiteX2-75" fmla="*/ 244247 w 244247"/>
                    <a:gd name="connsiteY2-76" fmla="*/ 0 h 281737"/>
                    <a:gd name="connsiteX3-77" fmla="*/ 200131 w 244247"/>
                    <a:gd name="connsiteY3-78" fmla="*/ 252241 h 281737"/>
                    <a:gd name="connsiteX4-79" fmla="*/ 0 w 244247"/>
                    <a:gd name="connsiteY4-80" fmla="*/ 281737 h 281737"/>
                    <a:gd name="connsiteX0-81" fmla="*/ 0 w 218721"/>
                    <a:gd name="connsiteY0-82" fmla="*/ 281737 h 281737"/>
                    <a:gd name="connsiteX1-83" fmla="*/ 56878 w 218721"/>
                    <a:gd name="connsiteY1-84" fmla="*/ 51619 h 281737"/>
                    <a:gd name="connsiteX2-85" fmla="*/ 218721 w 218721"/>
                    <a:gd name="connsiteY2-86" fmla="*/ 0 h 281737"/>
                    <a:gd name="connsiteX3-87" fmla="*/ 174605 w 218721"/>
                    <a:gd name="connsiteY3-88" fmla="*/ 252241 h 281737"/>
                    <a:gd name="connsiteX4-89" fmla="*/ 0 w 218721"/>
                    <a:gd name="connsiteY4-90" fmla="*/ 281737 h 281737"/>
                    <a:gd name="connsiteX0-91" fmla="*/ 0 w 218721"/>
                    <a:gd name="connsiteY0-92" fmla="*/ 281737 h 281737"/>
                    <a:gd name="connsiteX1-93" fmla="*/ 56878 w 218721"/>
                    <a:gd name="connsiteY1-94" fmla="*/ 51619 h 281737"/>
                    <a:gd name="connsiteX2-95" fmla="*/ 218721 w 218721"/>
                    <a:gd name="connsiteY2-96" fmla="*/ 0 h 281737"/>
                    <a:gd name="connsiteX3-97" fmla="*/ 110793 w 218721"/>
                    <a:gd name="connsiteY3-98" fmla="*/ 252241 h 281737"/>
                    <a:gd name="connsiteX4-99" fmla="*/ 0 w 218721"/>
                    <a:gd name="connsiteY4-100" fmla="*/ 281737 h 281737"/>
                    <a:gd name="connsiteX0-101" fmla="*/ 0 w 282532"/>
                    <a:gd name="connsiteY0-102" fmla="*/ 281737 h 281737"/>
                    <a:gd name="connsiteX1-103" fmla="*/ 120689 w 282532"/>
                    <a:gd name="connsiteY1-104" fmla="*/ 51619 h 281737"/>
                    <a:gd name="connsiteX2-105" fmla="*/ 282532 w 282532"/>
                    <a:gd name="connsiteY2-106" fmla="*/ 0 h 281737"/>
                    <a:gd name="connsiteX3-107" fmla="*/ 174604 w 282532"/>
                    <a:gd name="connsiteY3-108" fmla="*/ 252241 h 281737"/>
                    <a:gd name="connsiteX4-109" fmla="*/ 0 w 282532"/>
                    <a:gd name="connsiteY4-110" fmla="*/ 281737 h 281737"/>
                    <a:gd name="connsiteX0-111" fmla="*/ 0 w 269768"/>
                    <a:gd name="connsiteY0-112" fmla="*/ 281737 h 281737"/>
                    <a:gd name="connsiteX1-113" fmla="*/ 107925 w 269768"/>
                    <a:gd name="connsiteY1-114" fmla="*/ 51619 h 281737"/>
                    <a:gd name="connsiteX2-115" fmla="*/ 269768 w 269768"/>
                    <a:gd name="connsiteY2-116" fmla="*/ 0 h 281737"/>
                    <a:gd name="connsiteX3-117" fmla="*/ 161840 w 269768"/>
                    <a:gd name="connsiteY3-118" fmla="*/ 252241 h 281737"/>
                    <a:gd name="connsiteX4-119" fmla="*/ 0 w 269768"/>
                    <a:gd name="connsiteY4-120" fmla="*/ 281737 h 28173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69768" h="281737">
                      <a:moveTo>
                        <a:pt x="0" y="281737"/>
                      </a:moveTo>
                      <a:lnTo>
                        <a:pt x="107925" y="51619"/>
                      </a:lnTo>
                      <a:lnTo>
                        <a:pt x="269768" y="0"/>
                      </a:lnTo>
                      <a:lnTo>
                        <a:pt x="161840" y="252241"/>
                      </a:lnTo>
                      <a:lnTo>
                        <a:pt x="0" y="281737"/>
                      </a:lnTo>
                      <a:close/>
                    </a:path>
                  </a:pathLst>
                </a:custGeom>
                <a:solidFill>
                  <a:srgbClr val="E1B0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" name="平行四边形 12"/>
                <p:cNvSpPr/>
                <p:nvPr/>
              </p:nvSpPr>
              <p:spPr>
                <a:xfrm flipH="1">
                  <a:off x="2049953" y="1554115"/>
                  <a:ext cx="158630" cy="286715"/>
                </a:xfrm>
                <a:custGeom>
                  <a:avLst/>
                  <a:gdLst>
                    <a:gd name="connsiteX0" fmla="*/ 0 w 176463"/>
                    <a:gd name="connsiteY0" fmla="*/ 244867 h 244867"/>
                    <a:gd name="connsiteX1" fmla="*/ 44116 w 176463"/>
                    <a:gd name="connsiteY1" fmla="*/ 0 h 244867"/>
                    <a:gd name="connsiteX2" fmla="*/ 176463 w 176463"/>
                    <a:gd name="connsiteY2" fmla="*/ 0 h 244867"/>
                    <a:gd name="connsiteX3" fmla="*/ 132347 w 176463"/>
                    <a:gd name="connsiteY3" fmla="*/ 244867 h 244867"/>
                    <a:gd name="connsiteX4" fmla="*/ 0 w 176463"/>
                    <a:gd name="connsiteY4" fmla="*/ 244867 h 244867"/>
                    <a:gd name="connsiteX0-1" fmla="*/ 0 w 220708"/>
                    <a:gd name="connsiteY0-2" fmla="*/ 348105 h 348105"/>
                    <a:gd name="connsiteX1-3" fmla="*/ 44116 w 220708"/>
                    <a:gd name="connsiteY1-4" fmla="*/ 103238 h 348105"/>
                    <a:gd name="connsiteX2-5" fmla="*/ 220708 w 220708"/>
                    <a:gd name="connsiteY2-6" fmla="*/ 0 h 348105"/>
                    <a:gd name="connsiteX3-7" fmla="*/ 132347 w 220708"/>
                    <a:gd name="connsiteY3-8" fmla="*/ 348105 h 348105"/>
                    <a:gd name="connsiteX4-9" fmla="*/ 0 w 220708"/>
                    <a:gd name="connsiteY4-10" fmla="*/ 348105 h 348105"/>
                    <a:gd name="connsiteX0-11" fmla="*/ 0 w 220708"/>
                    <a:gd name="connsiteY0-12" fmla="*/ 348105 h 348105"/>
                    <a:gd name="connsiteX1-13" fmla="*/ 58865 w 220708"/>
                    <a:gd name="connsiteY1-14" fmla="*/ 66367 h 348105"/>
                    <a:gd name="connsiteX2-15" fmla="*/ 220708 w 220708"/>
                    <a:gd name="connsiteY2-16" fmla="*/ 0 h 348105"/>
                    <a:gd name="connsiteX3-17" fmla="*/ 132347 w 220708"/>
                    <a:gd name="connsiteY3-18" fmla="*/ 348105 h 348105"/>
                    <a:gd name="connsiteX4-19" fmla="*/ 0 w 220708"/>
                    <a:gd name="connsiteY4-20" fmla="*/ 348105 h 348105"/>
                    <a:gd name="connsiteX0-21" fmla="*/ 0 w 220708"/>
                    <a:gd name="connsiteY0-22" fmla="*/ 348105 h 348105"/>
                    <a:gd name="connsiteX1-23" fmla="*/ 58865 w 220708"/>
                    <a:gd name="connsiteY1-24" fmla="*/ 66367 h 348105"/>
                    <a:gd name="connsiteX2-25" fmla="*/ 220708 w 220708"/>
                    <a:gd name="connsiteY2-26" fmla="*/ 0 h 348105"/>
                    <a:gd name="connsiteX3-27" fmla="*/ 176592 w 220708"/>
                    <a:gd name="connsiteY3-28" fmla="*/ 252241 h 348105"/>
                    <a:gd name="connsiteX4-29" fmla="*/ 0 w 220708"/>
                    <a:gd name="connsiteY4-30" fmla="*/ 348105 h 348105"/>
                    <a:gd name="connsiteX0-31" fmla="*/ 0 w 205959"/>
                    <a:gd name="connsiteY0-32" fmla="*/ 311234 h 311234"/>
                    <a:gd name="connsiteX1-33" fmla="*/ 44116 w 205959"/>
                    <a:gd name="connsiteY1-34" fmla="*/ 66367 h 311234"/>
                    <a:gd name="connsiteX2-35" fmla="*/ 205959 w 205959"/>
                    <a:gd name="connsiteY2-36" fmla="*/ 0 h 311234"/>
                    <a:gd name="connsiteX3-37" fmla="*/ 161843 w 205959"/>
                    <a:gd name="connsiteY3-38" fmla="*/ 252241 h 311234"/>
                    <a:gd name="connsiteX4-39" fmla="*/ 0 w 205959"/>
                    <a:gd name="connsiteY4-40" fmla="*/ 311234 h 311234"/>
                    <a:gd name="connsiteX0-41" fmla="*/ 0 w 205959"/>
                    <a:gd name="connsiteY0-42" fmla="*/ 311234 h 311234"/>
                    <a:gd name="connsiteX1-43" fmla="*/ 44116 w 205959"/>
                    <a:gd name="connsiteY1-44" fmla="*/ 51619 h 311234"/>
                    <a:gd name="connsiteX2-45" fmla="*/ 205959 w 205959"/>
                    <a:gd name="connsiteY2-46" fmla="*/ 0 h 311234"/>
                    <a:gd name="connsiteX3-47" fmla="*/ 161843 w 205959"/>
                    <a:gd name="connsiteY3-48" fmla="*/ 252241 h 311234"/>
                    <a:gd name="connsiteX4-49" fmla="*/ 0 w 205959"/>
                    <a:gd name="connsiteY4-50" fmla="*/ 311234 h 311234"/>
                    <a:gd name="connsiteX0-51" fmla="*/ 0 w 218721"/>
                    <a:gd name="connsiteY0-52" fmla="*/ 274363 h 274363"/>
                    <a:gd name="connsiteX1-53" fmla="*/ 56878 w 218721"/>
                    <a:gd name="connsiteY1-54" fmla="*/ 51619 h 274363"/>
                    <a:gd name="connsiteX2-55" fmla="*/ 218721 w 218721"/>
                    <a:gd name="connsiteY2-56" fmla="*/ 0 h 274363"/>
                    <a:gd name="connsiteX3-57" fmla="*/ 174605 w 218721"/>
                    <a:gd name="connsiteY3-58" fmla="*/ 252241 h 274363"/>
                    <a:gd name="connsiteX4-59" fmla="*/ 0 w 218721"/>
                    <a:gd name="connsiteY4-60" fmla="*/ 274363 h 274363"/>
                    <a:gd name="connsiteX0-61" fmla="*/ 6931 w 161843"/>
                    <a:gd name="connsiteY0-62" fmla="*/ 274363 h 274363"/>
                    <a:gd name="connsiteX1-63" fmla="*/ 0 w 161843"/>
                    <a:gd name="connsiteY1-64" fmla="*/ 51619 h 274363"/>
                    <a:gd name="connsiteX2-65" fmla="*/ 161843 w 161843"/>
                    <a:gd name="connsiteY2-66" fmla="*/ 0 h 274363"/>
                    <a:gd name="connsiteX3-67" fmla="*/ 117727 w 161843"/>
                    <a:gd name="connsiteY3-68" fmla="*/ 252241 h 274363"/>
                    <a:gd name="connsiteX4-69" fmla="*/ 6931 w 161843"/>
                    <a:gd name="connsiteY4-70" fmla="*/ 274363 h 274363"/>
                    <a:gd name="connsiteX0-71" fmla="*/ 0 w 244247"/>
                    <a:gd name="connsiteY0-72" fmla="*/ 281737 h 281737"/>
                    <a:gd name="connsiteX1-73" fmla="*/ 82404 w 244247"/>
                    <a:gd name="connsiteY1-74" fmla="*/ 51619 h 281737"/>
                    <a:gd name="connsiteX2-75" fmla="*/ 244247 w 244247"/>
                    <a:gd name="connsiteY2-76" fmla="*/ 0 h 281737"/>
                    <a:gd name="connsiteX3-77" fmla="*/ 200131 w 244247"/>
                    <a:gd name="connsiteY3-78" fmla="*/ 252241 h 281737"/>
                    <a:gd name="connsiteX4-79" fmla="*/ 0 w 244247"/>
                    <a:gd name="connsiteY4-80" fmla="*/ 281737 h 281737"/>
                    <a:gd name="connsiteX0-81" fmla="*/ 0 w 218721"/>
                    <a:gd name="connsiteY0-82" fmla="*/ 281737 h 281737"/>
                    <a:gd name="connsiteX1-83" fmla="*/ 56878 w 218721"/>
                    <a:gd name="connsiteY1-84" fmla="*/ 51619 h 281737"/>
                    <a:gd name="connsiteX2-85" fmla="*/ 218721 w 218721"/>
                    <a:gd name="connsiteY2-86" fmla="*/ 0 h 281737"/>
                    <a:gd name="connsiteX3-87" fmla="*/ 174605 w 218721"/>
                    <a:gd name="connsiteY3-88" fmla="*/ 252241 h 281737"/>
                    <a:gd name="connsiteX4-89" fmla="*/ 0 w 218721"/>
                    <a:gd name="connsiteY4-90" fmla="*/ 281737 h 281737"/>
                    <a:gd name="connsiteX0-91" fmla="*/ 0 w 218721"/>
                    <a:gd name="connsiteY0-92" fmla="*/ 281737 h 281737"/>
                    <a:gd name="connsiteX1-93" fmla="*/ 56878 w 218721"/>
                    <a:gd name="connsiteY1-94" fmla="*/ 51619 h 281737"/>
                    <a:gd name="connsiteX2-95" fmla="*/ 218721 w 218721"/>
                    <a:gd name="connsiteY2-96" fmla="*/ 0 h 281737"/>
                    <a:gd name="connsiteX3-97" fmla="*/ 110793 w 218721"/>
                    <a:gd name="connsiteY3-98" fmla="*/ 252241 h 281737"/>
                    <a:gd name="connsiteX4-99" fmla="*/ 0 w 218721"/>
                    <a:gd name="connsiteY4-100" fmla="*/ 281737 h 281737"/>
                    <a:gd name="connsiteX0-101" fmla="*/ 0 w 282532"/>
                    <a:gd name="connsiteY0-102" fmla="*/ 281737 h 281737"/>
                    <a:gd name="connsiteX1-103" fmla="*/ 120689 w 282532"/>
                    <a:gd name="connsiteY1-104" fmla="*/ 51619 h 281737"/>
                    <a:gd name="connsiteX2-105" fmla="*/ 282532 w 282532"/>
                    <a:gd name="connsiteY2-106" fmla="*/ 0 h 281737"/>
                    <a:gd name="connsiteX3-107" fmla="*/ 174604 w 282532"/>
                    <a:gd name="connsiteY3-108" fmla="*/ 252241 h 281737"/>
                    <a:gd name="connsiteX4-109" fmla="*/ 0 w 282532"/>
                    <a:gd name="connsiteY4-110" fmla="*/ 281737 h 281737"/>
                    <a:gd name="connsiteX0-111" fmla="*/ 0 w 269768"/>
                    <a:gd name="connsiteY0-112" fmla="*/ 281737 h 281737"/>
                    <a:gd name="connsiteX1-113" fmla="*/ 107925 w 269768"/>
                    <a:gd name="connsiteY1-114" fmla="*/ 51619 h 281737"/>
                    <a:gd name="connsiteX2-115" fmla="*/ 269768 w 269768"/>
                    <a:gd name="connsiteY2-116" fmla="*/ 0 h 281737"/>
                    <a:gd name="connsiteX3-117" fmla="*/ 161840 w 269768"/>
                    <a:gd name="connsiteY3-118" fmla="*/ 252241 h 281737"/>
                    <a:gd name="connsiteX4-119" fmla="*/ 0 w 269768"/>
                    <a:gd name="connsiteY4-120" fmla="*/ 281737 h 28173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69768" h="281737">
                      <a:moveTo>
                        <a:pt x="0" y="281737"/>
                      </a:moveTo>
                      <a:lnTo>
                        <a:pt x="107925" y="51619"/>
                      </a:lnTo>
                      <a:lnTo>
                        <a:pt x="269768" y="0"/>
                      </a:lnTo>
                      <a:lnTo>
                        <a:pt x="161840" y="252241"/>
                      </a:lnTo>
                      <a:lnTo>
                        <a:pt x="0" y="281737"/>
                      </a:lnTo>
                      <a:close/>
                    </a:path>
                  </a:pathLst>
                </a:custGeom>
                <a:solidFill>
                  <a:srgbClr val="E1B0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5" name="矩形 16"/>
              <p:cNvSpPr/>
              <p:nvPr/>
            </p:nvSpPr>
            <p:spPr>
              <a:xfrm rot="802582">
                <a:off x="1854670" y="1761740"/>
                <a:ext cx="508938" cy="130545"/>
              </a:xfrm>
              <a:custGeom>
                <a:avLst/>
                <a:gdLst>
                  <a:gd name="connsiteX0" fmla="*/ 0 w 737420"/>
                  <a:gd name="connsiteY0" fmla="*/ 0 h 116542"/>
                  <a:gd name="connsiteX1" fmla="*/ 737420 w 737420"/>
                  <a:gd name="connsiteY1" fmla="*/ 0 h 116542"/>
                  <a:gd name="connsiteX2" fmla="*/ 737420 w 737420"/>
                  <a:gd name="connsiteY2" fmla="*/ 116542 h 116542"/>
                  <a:gd name="connsiteX3" fmla="*/ 0 w 737420"/>
                  <a:gd name="connsiteY3" fmla="*/ 116542 h 116542"/>
                  <a:gd name="connsiteX4" fmla="*/ 0 w 737420"/>
                  <a:gd name="connsiteY4" fmla="*/ 0 h 116542"/>
                  <a:gd name="connsiteX0-1" fmla="*/ 88490 w 737420"/>
                  <a:gd name="connsiteY0-2" fmla="*/ 0 h 234529"/>
                  <a:gd name="connsiteX1-3" fmla="*/ 737420 w 737420"/>
                  <a:gd name="connsiteY1-4" fmla="*/ 117987 h 234529"/>
                  <a:gd name="connsiteX2-5" fmla="*/ 737420 w 737420"/>
                  <a:gd name="connsiteY2-6" fmla="*/ 234529 h 234529"/>
                  <a:gd name="connsiteX3-7" fmla="*/ 0 w 737420"/>
                  <a:gd name="connsiteY3-8" fmla="*/ 234529 h 234529"/>
                  <a:gd name="connsiteX4-9" fmla="*/ 88490 w 737420"/>
                  <a:gd name="connsiteY4-10" fmla="*/ 0 h 234529"/>
                  <a:gd name="connsiteX0-11" fmla="*/ 88490 w 737420"/>
                  <a:gd name="connsiteY0-12" fmla="*/ 0 h 234529"/>
                  <a:gd name="connsiteX1-13" fmla="*/ 479323 w 737420"/>
                  <a:gd name="connsiteY1-14" fmla="*/ 110613 h 234529"/>
                  <a:gd name="connsiteX2-15" fmla="*/ 737420 w 737420"/>
                  <a:gd name="connsiteY2-16" fmla="*/ 234529 h 234529"/>
                  <a:gd name="connsiteX3-17" fmla="*/ 0 w 737420"/>
                  <a:gd name="connsiteY3-18" fmla="*/ 234529 h 234529"/>
                  <a:gd name="connsiteX4-19" fmla="*/ 88490 w 737420"/>
                  <a:gd name="connsiteY4-20" fmla="*/ 0 h 234529"/>
                  <a:gd name="connsiteX0-21" fmla="*/ 88490 w 479323"/>
                  <a:gd name="connsiteY0-22" fmla="*/ 0 h 234529"/>
                  <a:gd name="connsiteX1-23" fmla="*/ 479323 w 479323"/>
                  <a:gd name="connsiteY1-24" fmla="*/ 110613 h 234529"/>
                  <a:gd name="connsiteX2-25" fmla="*/ 471949 w 479323"/>
                  <a:gd name="connsiteY2-26" fmla="*/ 205032 h 234529"/>
                  <a:gd name="connsiteX3-27" fmla="*/ 0 w 479323"/>
                  <a:gd name="connsiteY3-28" fmla="*/ 234529 h 234529"/>
                  <a:gd name="connsiteX4-29" fmla="*/ 88490 w 479323"/>
                  <a:gd name="connsiteY4-30" fmla="*/ 0 h 234529"/>
                  <a:gd name="connsiteX0-31" fmla="*/ 7374 w 398207"/>
                  <a:gd name="connsiteY0-32" fmla="*/ 0 h 205032"/>
                  <a:gd name="connsiteX1-33" fmla="*/ 398207 w 398207"/>
                  <a:gd name="connsiteY1-34" fmla="*/ 110613 h 205032"/>
                  <a:gd name="connsiteX2-35" fmla="*/ 390833 w 398207"/>
                  <a:gd name="connsiteY2-36" fmla="*/ 205032 h 205032"/>
                  <a:gd name="connsiteX3-37" fmla="*/ 0 w 398207"/>
                  <a:gd name="connsiteY3-38" fmla="*/ 79671 h 205032"/>
                  <a:gd name="connsiteX4-39" fmla="*/ 7374 w 398207"/>
                  <a:gd name="connsiteY4-40" fmla="*/ 0 h 20503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98207" h="205032">
                    <a:moveTo>
                      <a:pt x="7374" y="0"/>
                    </a:moveTo>
                    <a:lnTo>
                      <a:pt x="398207" y="110613"/>
                    </a:lnTo>
                    <a:lnTo>
                      <a:pt x="390833" y="205032"/>
                    </a:lnTo>
                    <a:lnTo>
                      <a:pt x="0" y="79671"/>
                    </a:lnTo>
                    <a:lnTo>
                      <a:pt x="7374" y="0"/>
                    </a:lnTo>
                    <a:close/>
                  </a:path>
                </a:pathLst>
              </a:cu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17"/>
              <p:cNvSpPr/>
              <p:nvPr/>
            </p:nvSpPr>
            <p:spPr>
              <a:xfrm rot="20824203">
                <a:off x="2114890" y="1797130"/>
                <a:ext cx="80478" cy="1681222"/>
              </a:xfrm>
              <a:custGeom>
                <a:avLst/>
                <a:gdLst>
                  <a:gd name="connsiteX0" fmla="*/ 0 w 88868"/>
                  <a:gd name="connsiteY0" fmla="*/ 0 h 1736895"/>
                  <a:gd name="connsiteX1" fmla="*/ 88868 w 88868"/>
                  <a:gd name="connsiteY1" fmla="*/ 0 h 1736895"/>
                  <a:gd name="connsiteX2" fmla="*/ 88868 w 88868"/>
                  <a:gd name="connsiteY2" fmla="*/ 1736895 h 1736895"/>
                  <a:gd name="connsiteX3" fmla="*/ 0 w 88868"/>
                  <a:gd name="connsiteY3" fmla="*/ 1736895 h 1736895"/>
                  <a:gd name="connsiteX4" fmla="*/ 0 w 88868"/>
                  <a:gd name="connsiteY4" fmla="*/ 0 h 1736895"/>
                  <a:gd name="connsiteX0-1" fmla="*/ 0 w 95579"/>
                  <a:gd name="connsiteY0-2" fmla="*/ 0 h 1806530"/>
                  <a:gd name="connsiteX1-3" fmla="*/ 88868 w 95579"/>
                  <a:gd name="connsiteY1-4" fmla="*/ 0 h 1806530"/>
                  <a:gd name="connsiteX2-5" fmla="*/ 95579 w 95579"/>
                  <a:gd name="connsiteY2-6" fmla="*/ 1806530 h 1806530"/>
                  <a:gd name="connsiteX3-7" fmla="*/ 0 w 95579"/>
                  <a:gd name="connsiteY3-8" fmla="*/ 1736895 h 1806530"/>
                  <a:gd name="connsiteX4-9" fmla="*/ 0 w 95579"/>
                  <a:gd name="connsiteY4-10" fmla="*/ 0 h 1806530"/>
                  <a:gd name="connsiteX0-11" fmla="*/ 0 w 95579"/>
                  <a:gd name="connsiteY0-12" fmla="*/ 0 h 1806530"/>
                  <a:gd name="connsiteX1-13" fmla="*/ 88868 w 95579"/>
                  <a:gd name="connsiteY1-14" fmla="*/ 0 h 1806530"/>
                  <a:gd name="connsiteX2-15" fmla="*/ 95579 w 95579"/>
                  <a:gd name="connsiteY2-16" fmla="*/ 1806530 h 1806530"/>
                  <a:gd name="connsiteX3-17" fmla="*/ 18262 w 95579"/>
                  <a:gd name="connsiteY3-18" fmla="*/ 1756219 h 1806530"/>
                  <a:gd name="connsiteX4-19" fmla="*/ 0 w 95579"/>
                  <a:gd name="connsiteY4-20" fmla="*/ 0 h 1806530"/>
                  <a:gd name="connsiteX0-21" fmla="*/ 0 w 95579"/>
                  <a:gd name="connsiteY0-22" fmla="*/ 0 h 1806530"/>
                  <a:gd name="connsiteX1-23" fmla="*/ 90042 w 95579"/>
                  <a:gd name="connsiteY1-24" fmla="*/ 60798 h 1806530"/>
                  <a:gd name="connsiteX2-25" fmla="*/ 95579 w 95579"/>
                  <a:gd name="connsiteY2-26" fmla="*/ 1806530 h 1806530"/>
                  <a:gd name="connsiteX3-27" fmla="*/ 18262 w 95579"/>
                  <a:gd name="connsiteY3-28" fmla="*/ 1756219 h 1806530"/>
                  <a:gd name="connsiteX4-29" fmla="*/ 0 w 95579"/>
                  <a:gd name="connsiteY4-30" fmla="*/ 0 h 1806530"/>
                  <a:gd name="connsiteX0-31" fmla="*/ 0 w 106653"/>
                  <a:gd name="connsiteY0-32" fmla="*/ 0 h 1824205"/>
                  <a:gd name="connsiteX1-33" fmla="*/ 101116 w 106653"/>
                  <a:gd name="connsiteY1-34" fmla="*/ 78473 h 1824205"/>
                  <a:gd name="connsiteX2-35" fmla="*/ 106653 w 106653"/>
                  <a:gd name="connsiteY2-36" fmla="*/ 1824205 h 1824205"/>
                  <a:gd name="connsiteX3-37" fmla="*/ 29336 w 106653"/>
                  <a:gd name="connsiteY3-38" fmla="*/ 1773894 h 1824205"/>
                  <a:gd name="connsiteX4-39" fmla="*/ 0 w 106653"/>
                  <a:gd name="connsiteY4-40" fmla="*/ 0 h 1824205"/>
                  <a:gd name="connsiteX0-41" fmla="*/ 0 w 86741"/>
                  <a:gd name="connsiteY0-42" fmla="*/ 0 h 1812067"/>
                  <a:gd name="connsiteX1-43" fmla="*/ 81204 w 86741"/>
                  <a:gd name="connsiteY1-44" fmla="*/ 66335 h 1812067"/>
                  <a:gd name="connsiteX2-45" fmla="*/ 86741 w 86741"/>
                  <a:gd name="connsiteY2-46" fmla="*/ 1812067 h 1812067"/>
                  <a:gd name="connsiteX3-47" fmla="*/ 9424 w 86741"/>
                  <a:gd name="connsiteY3-48" fmla="*/ 1761756 h 1812067"/>
                  <a:gd name="connsiteX4-49" fmla="*/ 0 w 86741"/>
                  <a:gd name="connsiteY4-50" fmla="*/ 0 h 18120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86741" h="1812067">
                    <a:moveTo>
                      <a:pt x="0" y="0"/>
                    </a:moveTo>
                    <a:lnTo>
                      <a:pt x="81204" y="66335"/>
                    </a:lnTo>
                    <a:cubicBezTo>
                      <a:pt x="83050" y="648246"/>
                      <a:pt x="84895" y="1230156"/>
                      <a:pt x="86741" y="1812067"/>
                    </a:cubicBezTo>
                    <a:lnTo>
                      <a:pt x="9424" y="1761756"/>
                    </a:lnTo>
                    <a:cubicBezTo>
                      <a:pt x="6283" y="1174504"/>
                      <a:pt x="3141" y="587252"/>
                      <a:pt x="0" y="0"/>
                    </a:cubicBezTo>
                    <a:close/>
                  </a:path>
                </a:pathLst>
              </a:cu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17"/>
              <p:cNvSpPr/>
              <p:nvPr/>
            </p:nvSpPr>
            <p:spPr>
              <a:xfrm rot="20824203">
                <a:off x="2257212" y="1857292"/>
                <a:ext cx="80478" cy="1681222"/>
              </a:xfrm>
              <a:custGeom>
                <a:avLst/>
                <a:gdLst>
                  <a:gd name="connsiteX0" fmla="*/ 0 w 88868"/>
                  <a:gd name="connsiteY0" fmla="*/ 0 h 1736895"/>
                  <a:gd name="connsiteX1" fmla="*/ 88868 w 88868"/>
                  <a:gd name="connsiteY1" fmla="*/ 0 h 1736895"/>
                  <a:gd name="connsiteX2" fmla="*/ 88868 w 88868"/>
                  <a:gd name="connsiteY2" fmla="*/ 1736895 h 1736895"/>
                  <a:gd name="connsiteX3" fmla="*/ 0 w 88868"/>
                  <a:gd name="connsiteY3" fmla="*/ 1736895 h 1736895"/>
                  <a:gd name="connsiteX4" fmla="*/ 0 w 88868"/>
                  <a:gd name="connsiteY4" fmla="*/ 0 h 1736895"/>
                  <a:gd name="connsiteX0-1" fmla="*/ 0 w 95579"/>
                  <a:gd name="connsiteY0-2" fmla="*/ 0 h 1806530"/>
                  <a:gd name="connsiteX1-3" fmla="*/ 88868 w 95579"/>
                  <a:gd name="connsiteY1-4" fmla="*/ 0 h 1806530"/>
                  <a:gd name="connsiteX2-5" fmla="*/ 95579 w 95579"/>
                  <a:gd name="connsiteY2-6" fmla="*/ 1806530 h 1806530"/>
                  <a:gd name="connsiteX3-7" fmla="*/ 0 w 95579"/>
                  <a:gd name="connsiteY3-8" fmla="*/ 1736895 h 1806530"/>
                  <a:gd name="connsiteX4-9" fmla="*/ 0 w 95579"/>
                  <a:gd name="connsiteY4-10" fmla="*/ 0 h 1806530"/>
                  <a:gd name="connsiteX0-11" fmla="*/ 0 w 95579"/>
                  <a:gd name="connsiteY0-12" fmla="*/ 0 h 1806530"/>
                  <a:gd name="connsiteX1-13" fmla="*/ 88868 w 95579"/>
                  <a:gd name="connsiteY1-14" fmla="*/ 0 h 1806530"/>
                  <a:gd name="connsiteX2-15" fmla="*/ 95579 w 95579"/>
                  <a:gd name="connsiteY2-16" fmla="*/ 1806530 h 1806530"/>
                  <a:gd name="connsiteX3-17" fmla="*/ 18262 w 95579"/>
                  <a:gd name="connsiteY3-18" fmla="*/ 1756219 h 1806530"/>
                  <a:gd name="connsiteX4-19" fmla="*/ 0 w 95579"/>
                  <a:gd name="connsiteY4-20" fmla="*/ 0 h 1806530"/>
                  <a:gd name="connsiteX0-21" fmla="*/ 0 w 95579"/>
                  <a:gd name="connsiteY0-22" fmla="*/ 0 h 1806530"/>
                  <a:gd name="connsiteX1-23" fmla="*/ 90042 w 95579"/>
                  <a:gd name="connsiteY1-24" fmla="*/ 60798 h 1806530"/>
                  <a:gd name="connsiteX2-25" fmla="*/ 95579 w 95579"/>
                  <a:gd name="connsiteY2-26" fmla="*/ 1806530 h 1806530"/>
                  <a:gd name="connsiteX3-27" fmla="*/ 18262 w 95579"/>
                  <a:gd name="connsiteY3-28" fmla="*/ 1756219 h 1806530"/>
                  <a:gd name="connsiteX4-29" fmla="*/ 0 w 95579"/>
                  <a:gd name="connsiteY4-30" fmla="*/ 0 h 1806530"/>
                  <a:gd name="connsiteX0-31" fmla="*/ 0 w 106653"/>
                  <a:gd name="connsiteY0-32" fmla="*/ 0 h 1824205"/>
                  <a:gd name="connsiteX1-33" fmla="*/ 101116 w 106653"/>
                  <a:gd name="connsiteY1-34" fmla="*/ 78473 h 1824205"/>
                  <a:gd name="connsiteX2-35" fmla="*/ 106653 w 106653"/>
                  <a:gd name="connsiteY2-36" fmla="*/ 1824205 h 1824205"/>
                  <a:gd name="connsiteX3-37" fmla="*/ 29336 w 106653"/>
                  <a:gd name="connsiteY3-38" fmla="*/ 1773894 h 1824205"/>
                  <a:gd name="connsiteX4-39" fmla="*/ 0 w 106653"/>
                  <a:gd name="connsiteY4-40" fmla="*/ 0 h 1824205"/>
                  <a:gd name="connsiteX0-41" fmla="*/ 0 w 86741"/>
                  <a:gd name="connsiteY0-42" fmla="*/ 0 h 1812067"/>
                  <a:gd name="connsiteX1-43" fmla="*/ 81204 w 86741"/>
                  <a:gd name="connsiteY1-44" fmla="*/ 66335 h 1812067"/>
                  <a:gd name="connsiteX2-45" fmla="*/ 86741 w 86741"/>
                  <a:gd name="connsiteY2-46" fmla="*/ 1812067 h 1812067"/>
                  <a:gd name="connsiteX3-47" fmla="*/ 9424 w 86741"/>
                  <a:gd name="connsiteY3-48" fmla="*/ 1761756 h 1812067"/>
                  <a:gd name="connsiteX4-49" fmla="*/ 0 w 86741"/>
                  <a:gd name="connsiteY4-50" fmla="*/ 0 h 18120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86741" h="1812067">
                    <a:moveTo>
                      <a:pt x="0" y="0"/>
                    </a:moveTo>
                    <a:lnTo>
                      <a:pt x="81204" y="66335"/>
                    </a:lnTo>
                    <a:cubicBezTo>
                      <a:pt x="83050" y="648246"/>
                      <a:pt x="84895" y="1230156"/>
                      <a:pt x="86741" y="1812067"/>
                    </a:cubicBezTo>
                    <a:lnTo>
                      <a:pt x="9424" y="1761756"/>
                    </a:lnTo>
                    <a:cubicBezTo>
                      <a:pt x="6283" y="1174504"/>
                      <a:pt x="3141" y="587252"/>
                      <a:pt x="0" y="0"/>
                    </a:cubicBezTo>
                    <a:close/>
                  </a:path>
                </a:pathLst>
              </a:cu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 17"/>
              <p:cNvSpPr/>
              <p:nvPr/>
            </p:nvSpPr>
            <p:spPr>
              <a:xfrm rot="20824203">
                <a:off x="2404285" y="1917455"/>
                <a:ext cx="80478" cy="1681222"/>
              </a:xfrm>
              <a:custGeom>
                <a:avLst/>
                <a:gdLst>
                  <a:gd name="connsiteX0" fmla="*/ 0 w 88868"/>
                  <a:gd name="connsiteY0" fmla="*/ 0 h 1736895"/>
                  <a:gd name="connsiteX1" fmla="*/ 88868 w 88868"/>
                  <a:gd name="connsiteY1" fmla="*/ 0 h 1736895"/>
                  <a:gd name="connsiteX2" fmla="*/ 88868 w 88868"/>
                  <a:gd name="connsiteY2" fmla="*/ 1736895 h 1736895"/>
                  <a:gd name="connsiteX3" fmla="*/ 0 w 88868"/>
                  <a:gd name="connsiteY3" fmla="*/ 1736895 h 1736895"/>
                  <a:gd name="connsiteX4" fmla="*/ 0 w 88868"/>
                  <a:gd name="connsiteY4" fmla="*/ 0 h 1736895"/>
                  <a:gd name="connsiteX0-1" fmla="*/ 0 w 95579"/>
                  <a:gd name="connsiteY0-2" fmla="*/ 0 h 1806530"/>
                  <a:gd name="connsiteX1-3" fmla="*/ 88868 w 95579"/>
                  <a:gd name="connsiteY1-4" fmla="*/ 0 h 1806530"/>
                  <a:gd name="connsiteX2-5" fmla="*/ 95579 w 95579"/>
                  <a:gd name="connsiteY2-6" fmla="*/ 1806530 h 1806530"/>
                  <a:gd name="connsiteX3-7" fmla="*/ 0 w 95579"/>
                  <a:gd name="connsiteY3-8" fmla="*/ 1736895 h 1806530"/>
                  <a:gd name="connsiteX4-9" fmla="*/ 0 w 95579"/>
                  <a:gd name="connsiteY4-10" fmla="*/ 0 h 1806530"/>
                  <a:gd name="connsiteX0-11" fmla="*/ 0 w 95579"/>
                  <a:gd name="connsiteY0-12" fmla="*/ 0 h 1806530"/>
                  <a:gd name="connsiteX1-13" fmla="*/ 88868 w 95579"/>
                  <a:gd name="connsiteY1-14" fmla="*/ 0 h 1806530"/>
                  <a:gd name="connsiteX2-15" fmla="*/ 95579 w 95579"/>
                  <a:gd name="connsiteY2-16" fmla="*/ 1806530 h 1806530"/>
                  <a:gd name="connsiteX3-17" fmla="*/ 18262 w 95579"/>
                  <a:gd name="connsiteY3-18" fmla="*/ 1756219 h 1806530"/>
                  <a:gd name="connsiteX4-19" fmla="*/ 0 w 95579"/>
                  <a:gd name="connsiteY4-20" fmla="*/ 0 h 1806530"/>
                  <a:gd name="connsiteX0-21" fmla="*/ 0 w 95579"/>
                  <a:gd name="connsiteY0-22" fmla="*/ 0 h 1806530"/>
                  <a:gd name="connsiteX1-23" fmla="*/ 90042 w 95579"/>
                  <a:gd name="connsiteY1-24" fmla="*/ 60798 h 1806530"/>
                  <a:gd name="connsiteX2-25" fmla="*/ 95579 w 95579"/>
                  <a:gd name="connsiteY2-26" fmla="*/ 1806530 h 1806530"/>
                  <a:gd name="connsiteX3-27" fmla="*/ 18262 w 95579"/>
                  <a:gd name="connsiteY3-28" fmla="*/ 1756219 h 1806530"/>
                  <a:gd name="connsiteX4-29" fmla="*/ 0 w 95579"/>
                  <a:gd name="connsiteY4-30" fmla="*/ 0 h 1806530"/>
                  <a:gd name="connsiteX0-31" fmla="*/ 0 w 106653"/>
                  <a:gd name="connsiteY0-32" fmla="*/ 0 h 1824205"/>
                  <a:gd name="connsiteX1-33" fmla="*/ 101116 w 106653"/>
                  <a:gd name="connsiteY1-34" fmla="*/ 78473 h 1824205"/>
                  <a:gd name="connsiteX2-35" fmla="*/ 106653 w 106653"/>
                  <a:gd name="connsiteY2-36" fmla="*/ 1824205 h 1824205"/>
                  <a:gd name="connsiteX3-37" fmla="*/ 29336 w 106653"/>
                  <a:gd name="connsiteY3-38" fmla="*/ 1773894 h 1824205"/>
                  <a:gd name="connsiteX4-39" fmla="*/ 0 w 106653"/>
                  <a:gd name="connsiteY4-40" fmla="*/ 0 h 1824205"/>
                  <a:gd name="connsiteX0-41" fmla="*/ 0 w 86741"/>
                  <a:gd name="connsiteY0-42" fmla="*/ 0 h 1812067"/>
                  <a:gd name="connsiteX1-43" fmla="*/ 81204 w 86741"/>
                  <a:gd name="connsiteY1-44" fmla="*/ 66335 h 1812067"/>
                  <a:gd name="connsiteX2-45" fmla="*/ 86741 w 86741"/>
                  <a:gd name="connsiteY2-46" fmla="*/ 1812067 h 1812067"/>
                  <a:gd name="connsiteX3-47" fmla="*/ 9424 w 86741"/>
                  <a:gd name="connsiteY3-48" fmla="*/ 1761756 h 1812067"/>
                  <a:gd name="connsiteX4-49" fmla="*/ 0 w 86741"/>
                  <a:gd name="connsiteY4-50" fmla="*/ 0 h 18120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86741" h="1812067">
                    <a:moveTo>
                      <a:pt x="0" y="0"/>
                    </a:moveTo>
                    <a:lnTo>
                      <a:pt x="81204" y="66335"/>
                    </a:lnTo>
                    <a:cubicBezTo>
                      <a:pt x="83050" y="648246"/>
                      <a:pt x="84895" y="1230156"/>
                      <a:pt x="86741" y="1812067"/>
                    </a:cubicBezTo>
                    <a:lnTo>
                      <a:pt x="9424" y="1761756"/>
                    </a:lnTo>
                    <a:cubicBezTo>
                      <a:pt x="6283" y="1174504"/>
                      <a:pt x="3141" y="587252"/>
                      <a:pt x="0" y="0"/>
                    </a:cubicBezTo>
                    <a:close/>
                  </a:path>
                </a:pathLst>
              </a:cu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4" name="文本框 33"/>
          <p:cNvSpPr txBox="1"/>
          <p:nvPr/>
        </p:nvSpPr>
        <p:spPr>
          <a:xfrm>
            <a:off x="2845099" y="2336367"/>
            <a:ext cx="6833701" cy="176938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zh-CN" altLang="en-US" sz="5400" dirty="0">
                <a:solidFill>
                  <a:srgbClr val="E1B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麒麟体繁" panose="01010104010101010101" pitchFamily="2" charset="-122"/>
                <a:ea typeface="汉仪麒麟体繁" panose="01010104010101010101" pitchFamily="2" charset="-122"/>
              </a:rPr>
              <a:t>谢谢观看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9767022" y="1022735"/>
            <a:ext cx="837645" cy="1144968"/>
            <a:chOff x="10095916" y="1155613"/>
            <a:chExt cx="1330701" cy="1818922"/>
          </a:xfrm>
          <a:solidFill>
            <a:srgbClr val="E1B06A"/>
          </a:solidFill>
        </p:grpSpPr>
        <p:sp>
          <p:nvSpPr>
            <p:cNvPr id="5" name="等腰三角形 4"/>
            <p:cNvSpPr/>
            <p:nvPr/>
          </p:nvSpPr>
          <p:spPr>
            <a:xfrm rot="1755442">
              <a:off x="10168318" y="1989714"/>
              <a:ext cx="281354" cy="98482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 rot="887148">
              <a:off x="10518091" y="2048914"/>
              <a:ext cx="198114" cy="30874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等腰三角形 34"/>
            <p:cNvSpPr/>
            <p:nvPr/>
          </p:nvSpPr>
          <p:spPr>
            <a:xfrm rot="20589145">
              <a:off x="10754683" y="2099728"/>
              <a:ext cx="167656" cy="547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等腰三角形 35"/>
            <p:cNvSpPr/>
            <p:nvPr/>
          </p:nvSpPr>
          <p:spPr>
            <a:xfrm rot="19797275">
              <a:off x="10825057" y="2018533"/>
              <a:ext cx="198218" cy="29885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等腰三角形 36"/>
            <p:cNvSpPr/>
            <p:nvPr/>
          </p:nvSpPr>
          <p:spPr>
            <a:xfrm rot="18059530">
              <a:off x="11068997" y="1844033"/>
              <a:ext cx="167656" cy="547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等腰三角形 37"/>
            <p:cNvSpPr/>
            <p:nvPr/>
          </p:nvSpPr>
          <p:spPr>
            <a:xfrm rot="15191888">
              <a:off x="10982621" y="1639856"/>
              <a:ext cx="123215" cy="26776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等腰三角形 38"/>
            <p:cNvSpPr/>
            <p:nvPr/>
          </p:nvSpPr>
          <p:spPr>
            <a:xfrm rot="12845457">
              <a:off x="10929345" y="1498354"/>
              <a:ext cx="123215" cy="26776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等腰三角形 39"/>
            <p:cNvSpPr/>
            <p:nvPr/>
          </p:nvSpPr>
          <p:spPr>
            <a:xfrm rot="11969994">
              <a:off x="10783777" y="1155613"/>
              <a:ext cx="167656" cy="547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等腰三角形 40"/>
            <p:cNvSpPr/>
            <p:nvPr/>
          </p:nvSpPr>
          <p:spPr>
            <a:xfrm rot="10509722">
              <a:off x="10634034" y="1388253"/>
              <a:ext cx="123215" cy="26776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等腰三角形 41"/>
            <p:cNvSpPr/>
            <p:nvPr/>
          </p:nvSpPr>
          <p:spPr>
            <a:xfrm rot="8294065">
              <a:off x="10392020" y="1237964"/>
              <a:ext cx="167656" cy="547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等腰三角形 42"/>
            <p:cNvSpPr/>
            <p:nvPr/>
          </p:nvSpPr>
          <p:spPr>
            <a:xfrm rot="6890028">
              <a:off x="10366467" y="1557549"/>
              <a:ext cx="123215" cy="26776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等腰三角形 43"/>
            <p:cNvSpPr/>
            <p:nvPr/>
          </p:nvSpPr>
          <p:spPr>
            <a:xfrm rot="5704816">
              <a:off x="10168191" y="1656233"/>
              <a:ext cx="123215" cy="26776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2815781" y="4945688"/>
            <a:ext cx="565881" cy="773497"/>
            <a:chOff x="10095916" y="1155613"/>
            <a:chExt cx="1330701" cy="1818922"/>
          </a:xfrm>
          <a:solidFill>
            <a:srgbClr val="E1B06A"/>
          </a:solidFill>
        </p:grpSpPr>
        <p:sp>
          <p:nvSpPr>
            <p:cNvPr id="46" name="等腰三角形 45"/>
            <p:cNvSpPr/>
            <p:nvPr/>
          </p:nvSpPr>
          <p:spPr>
            <a:xfrm rot="1755442">
              <a:off x="10168318" y="1989714"/>
              <a:ext cx="281354" cy="98482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等腰三角形 46"/>
            <p:cNvSpPr/>
            <p:nvPr/>
          </p:nvSpPr>
          <p:spPr>
            <a:xfrm rot="887148">
              <a:off x="10518091" y="2048914"/>
              <a:ext cx="198114" cy="30874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等腰三角形 47"/>
            <p:cNvSpPr/>
            <p:nvPr/>
          </p:nvSpPr>
          <p:spPr>
            <a:xfrm rot="20589145">
              <a:off x="10754683" y="2099728"/>
              <a:ext cx="167656" cy="547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等腰三角形 48"/>
            <p:cNvSpPr/>
            <p:nvPr/>
          </p:nvSpPr>
          <p:spPr>
            <a:xfrm rot="19797275">
              <a:off x="10825057" y="2018533"/>
              <a:ext cx="198218" cy="29885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等腰三角形 49"/>
            <p:cNvSpPr/>
            <p:nvPr/>
          </p:nvSpPr>
          <p:spPr>
            <a:xfrm rot="18059530">
              <a:off x="11068997" y="1844033"/>
              <a:ext cx="167656" cy="547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等腰三角形 50"/>
            <p:cNvSpPr/>
            <p:nvPr/>
          </p:nvSpPr>
          <p:spPr>
            <a:xfrm rot="15191888">
              <a:off x="10982621" y="1639856"/>
              <a:ext cx="123215" cy="26776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等腰三角形 51"/>
            <p:cNvSpPr/>
            <p:nvPr/>
          </p:nvSpPr>
          <p:spPr>
            <a:xfrm rot="12845457">
              <a:off x="10929345" y="1498354"/>
              <a:ext cx="123215" cy="26776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等腰三角形 52"/>
            <p:cNvSpPr/>
            <p:nvPr/>
          </p:nvSpPr>
          <p:spPr>
            <a:xfrm rot="11969994">
              <a:off x="10783777" y="1155613"/>
              <a:ext cx="167656" cy="547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等腰三角形 53"/>
            <p:cNvSpPr/>
            <p:nvPr/>
          </p:nvSpPr>
          <p:spPr>
            <a:xfrm rot="10509722">
              <a:off x="10634034" y="1388253"/>
              <a:ext cx="123215" cy="26776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等腰三角形 54"/>
            <p:cNvSpPr/>
            <p:nvPr/>
          </p:nvSpPr>
          <p:spPr>
            <a:xfrm rot="8294065">
              <a:off x="10392020" y="1237964"/>
              <a:ext cx="167656" cy="547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等腰三角形 55"/>
            <p:cNvSpPr/>
            <p:nvPr/>
          </p:nvSpPr>
          <p:spPr>
            <a:xfrm rot="6890028">
              <a:off x="10366467" y="1557549"/>
              <a:ext cx="123215" cy="26776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等腰三角形 56"/>
            <p:cNvSpPr/>
            <p:nvPr/>
          </p:nvSpPr>
          <p:spPr>
            <a:xfrm rot="5704816">
              <a:off x="10168191" y="1656233"/>
              <a:ext cx="123215" cy="26776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2032578" y="940717"/>
            <a:ext cx="900523" cy="1230916"/>
            <a:chOff x="10095916" y="1155613"/>
            <a:chExt cx="1330701" cy="1818922"/>
          </a:xfrm>
          <a:solidFill>
            <a:srgbClr val="E1B06A"/>
          </a:solidFill>
        </p:grpSpPr>
        <p:sp>
          <p:nvSpPr>
            <p:cNvPr id="166" name="等腰三角形 165"/>
            <p:cNvSpPr/>
            <p:nvPr/>
          </p:nvSpPr>
          <p:spPr>
            <a:xfrm rot="1755442">
              <a:off x="10168318" y="1989714"/>
              <a:ext cx="281354" cy="98482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7" name="等腰三角形 166"/>
            <p:cNvSpPr/>
            <p:nvPr/>
          </p:nvSpPr>
          <p:spPr>
            <a:xfrm rot="887148">
              <a:off x="10518091" y="2048914"/>
              <a:ext cx="198114" cy="30874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8" name="等腰三角形 167"/>
            <p:cNvSpPr/>
            <p:nvPr/>
          </p:nvSpPr>
          <p:spPr>
            <a:xfrm rot="20589145">
              <a:off x="10754683" y="2099728"/>
              <a:ext cx="167656" cy="547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9" name="等腰三角形 168"/>
            <p:cNvSpPr/>
            <p:nvPr/>
          </p:nvSpPr>
          <p:spPr>
            <a:xfrm rot="19797275">
              <a:off x="10825057" y="2018533"/>
              <a:ext cx="198218" cy="29885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等腰三角形 169"/>
            <p:cNvSpPr/>
            <p:nvPr/>
          </p:nvSpPr>
          <p:spPr>
            <a:xfrm rot="18059530">
              <a:off x="11068997" y="1844033"/>
              <a:ext cx="167656" cy="547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等腰三角形 170"/>
            <p:cNvSpPr/>
            <p:nvPr/>
          </p:nvSpPr>
          <p:spPr>
            <a:xfrm rot="15191888">
              <a:off x="10982621" y="1639856"/>
              <a:ext cx="123215" cy="26776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等腰三角形 171"/>
            <p:cNvSpPr/>
            <p:nvPr/>
          </p:nvSpPr>
          <p:spPr>
            <a:xfrm rot="12845457">
              <a:off x="10929345" y="1498354"/>
              <a:ext cx="123215" cy="26776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3" name="等腰三角形 172"/>
            <p:cNvSpPr/>
            <p:nvPr/>
          </p:nvSpPr>
          <p:spPr>
            <a:xfrm rot="11969994">
              <a:off x="10783777" y="1155613"/>
              <a:ext cx="167656" cy="547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等腰三角形 173"/>
            <p:cNvSpPr/>
            <p:nvPr/>
          </p:nvSpPr>
          <p:spPr>
            <a:xfrm rot="10509722">
              <a:off x="10634034" y="1388253"/>
              <a:ext cx="123215" cy="26776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等腰三角形 174"/>
            <p:cNvSpPr/>
            <p:nvPr/>
          </p:nvSpPr>
          <p:spPr>
            <a:xfrm rot="8294065">
              <a:off x="10392020" y="1237964"/>
              <a:ext cx="167656" cy="547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等腰三角形 175"/>
            <p:cNvSpPr/>
            <p:nvPr/>
          </p:nvSpPr>
          <p:spPr>
            <a:xfrm rot="6890028">
              <a:off x="10366467" y="1557549"/>
              <a:ext cx="123215" cy="26776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7" name="等腰三角形 176"/>
            <p:cNvSpPr/>
            <p:nvPr/>
          </p:nvSpPr>
          <p:spPr>
            <a:xfrm rot="5704816">
              <a:off x="10168191" y="1656233"/>
              <a:ext cx="123215" cy="26776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8" name="组合 177"/>
          <p:cNvGrpSpPr/>
          <p:nvPr/>
        </p:nvGrpSpPr>
        <p:grpSpPr>
          <a:xfrm>
            <a:off x="9265062" y="3885293"/>
            <a:ext cx="806908" cy="1102954"/>
            <a:chOff x="10095916" y="1155613"/>
            <a:chExt cx="1330701" cy="1818922"/>
          </a:xfrm>
          <a:solidFill>
            <a:srgbClr val="E1B06A"/>
          </a:solidFill>
        </p:grpSpPr>
        <p:sp>
          <p:nvSpPr>
            <p:cNvPr id="179" name="等腰三角形 178"/>
            <p:cNvSpPr/>
            <p:nvPr/>
          </p:nvSpPr>
          <p:spPr>
            <a:xfrm rot="1755442">
              <a:off x="10168318" y="1989714"/>
              <a:ext cx="281354" cy="98482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0" name="等腰三角形 179"/>
            <p:cNvSpPr/>
            <p:nvPr/>
          </p:nvSpPr>
          <p:spPr>
            <a:xfrm rot="887148">
              <a:off x="10518091" y="2048914"/>
              <a:ext cx="198114" cy="30874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1" name="等腰三角形 180"/>
            <p:cNvSpPr/>
            <p:nvPr/>
          </p:nvSpPr>
          <p:spPr>
            <a:xfrm rot="20589145">
              <a:off x="10754683" y="2099728"/>
              <a:ext cx="167656" cy="547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2" name="等腰三角形 181"/>
            <p:cNvSpPr/>
            <p:nvPr/>
          </p:nvSpPr>
          <p:spPr>
            <a:xfrm rot="19797275">
              <a:off x="10825057" y="2018533"/>
              <a:ext cx="198218" cy="29885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3" name="等腰三角形 182"/>
            <p:cNvSpPr/>
            <p:nvPr/>
          </p:nvSpPr>
          <p:spPr>
            <a:xfrm rot="18059530">
              <a:off x="11068997" y="1844033"/>
              <a:ext cx="167656" cy="547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4" name="等腰三角形 183"/>
            <p:cNvSpPr/>
            <p:nvPr/>
          </p:nvSpPr>
          <p:spPr>
            <a:xfrm rot="15191888">
              <a:off x="10982621" y="1639856"/>
              <a:ext cx="123215" cy="26776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5" name="等腰三角形 184"/>
            <p:cNvSpPr/>
            <p:nvPr/>
          </p:nvSpPr>
          <p:spPr>
            <a:xfrm rot="12845457">
              <a:off x="10929345" y="1498354"/>
              <a:ext cx="123215" cy="26776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6" name="等腰三角形 185"/>
            <p:cNvSpPr/>
            <p:nvPr/>
          </p:nvSpPr>
          <p:spPr>
            <a:xfrm rot="11969994">
              <a:off x="10783777" y="1155613"/>
              <a:ext cx="167656" cy="547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7" name="等腰三角形 186"/>
            <p:cNvSpPr/>
            <p:nvPr/>
          </p:nvSpPr>
          <p:spPr>
            <a:xfrm rot="10509722">
              <a:off x="10634034" y="1388253"/>
              <a:ext cx="123215" cy="26776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8" name="等腰三角形 187"/>
            <p:cNvSpPr/>
            <p:nvPr/>
          </p:nvSpPr>
          <p:spPr>
            <a:xfrm rot="8294065">
              <a:off x="10392020" y="1237964"/>
              <a:ext cx="167656" cy="547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9" name="等腰三角形 188"/>
            <p:cNvSpPr/>
            <p:nvPr/>
          </p:nvSpPr>
          <p:spPr>
            <a:xfrm rot="6890028">
              <a:off x="10366467" y="1557549"/>
              <a:ext cx="123215" cy="26776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0" name="等腰三角形 189"/>
            <p:cNvSpPr/>
            <p:nvPr/>
          </p:nvSpPr>
          <p:spPr>
            <a:xfrm rot="5704816">
              <a:off x="10168191" y="1656233"/>
              <a:ext cx="123215" cy="26776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5" name="组合 254"/>
          <p:cNvGrpSpPr/>
          <p:nvPr/>
        </p:nvGrpSpPr>
        <p:grpSpPr>
          <a:xfrm rot="1062498">
            <a:off x="9696245" y="2921554"/>
            <a:ext cx="451874" cy="421556"/>
            <a:chOff x="3092886" y="2810011"/>
            <a:chExt cx="1572058" cy="1466583"/>
          </a:xfrm>
        </p:grpSpPr>
        <p:sp>
          <p:nvSpPr>
            <p:cNvPr id="250" name="任意多边形: 形状 249"/>
            <p:cNvSpPr/>
            <p:nvPr/>
          </p:nvSpPr>
          <p:spPr>
            <a:xfrm>
              <a:off x="3092886" y="2842630"/>
              <a:ext cx="491168" cy="1266852"/>
            </a:xfrm>
            <a:custGeom>
              <a:avLst/>
              <a:gdLst>
                <a:gd name="connsiteX0" fmla="*/ 358639 w 491169"/>
                <a:gd name="connsiteY0" fmla="*/ 49 h 1266853"/>
                <a:gd name="connsiteX1" fmla="*/ 459280 w 491169"/>
                <a:gd name="connsiteY1" fmla="*/ 17746 h 1266853"/>
                <a:gd name="connsiteX2" fmla="*/ 491169 w 491169"/>
                <a:gd name="connsiteY2" fmla="*/ 31361 h 1266853"/>
                <a:gd name="connsiteX3" fmla="*/ 491169 w 491169"/>
                <a:gd name="connsiteY3" fmla="*/ 1266853 h 1266853"/>
                <a:gd name="connsiteX4" fmla="*/ 394916 w 491169"/>
                <a:gd name="connsiteY4" fmla="*/ 1174669 h 1266853"/>
                <a:gd name="connsiteX5" fmla="*/ 358639 w 491169"/>
                <a:gd name="connsiteY5" fmla="*/ 49 h 126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1169" h="1266853">
                  <a:moveTo>
                    <a:pt x="358639" y="49"/>
                  </a:moveTo>
                  <a:cubicBezTo>
                    <a:pt x="392007" y="630"/>
                    <a:pt x="425852" y="6407"/>
                    <a:pt x="459280" y="17746"/>
                  </a:cubicBezTo>
                  <a:lnTo>
                    <a:pt x="491169" y="31361"/>
                  </a:lnTo>
                  <a:lnTo>
                    <a:pt x="491169" y="1266853"/>
                  </a:lnTo>
                  <a:lnTo>
                    <a:pt x="394916" y="1174669"/>
                  </a:lnTo>
                  <a:cubicBezTo>
                    <a:pt x="-260956" y="508043"/>
                    <a:pt x="24963" y="-5758"/>
                    <a:pt x="358639" y="49"/>
                  </a:cubicBezTo>
                  <a:close/>
                </a:path>
              </a:pathLst>
            </a:custGeom>
            <a:solidFill>
              <a:srgbClr val="E1B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9" name="任意多边形: 形状 248"/>
            <p:cNvSpPr/>
            <p:nvPr/>
          </p:nvSpPr>
          <p:spPr>
            <a:xfrm>
              <a:off x="4220353" y="2810011"/>
              <a:ext cx="444591" cy="1222245"/>
            </a:xfrm>
            <a:custGeom>
              <a:avLst/>
              <a:gdLst>
                <a:gd name="connsiteX0" fmla="*/ 85953 w 444591"/>
                <a:gd name="connsiteY0" fmla="*/ 49 h 1222245"/>
                <a:gd name="connsiteX1" fmla="*/ 49675 w 444591"/>
                <a:gd name="connsiteY1" fmla="*/ 1174669 h 1222245"/>
                <a:gd name="connsiteX2" fmla="*/ 0 w 444591"/>
                <a:gd name="connsiteY2" fmla="*/ 1222245 h 1222245"/>
                <a:gd name="connsiteX3" fmla="*/ 0 w 444591"/>
                <a:gd name="connsiteY3" fmla="*/ 13987 h 1222245"/>
                <a:gd name="connsiteX4" fmla="*/ 35655 w 444591"/>
                <a:gd name="connsiteY4" fmla="*/ 4863 h 1222245"/>
                <a:gd name="connsiteX5" fmla="*/ 85953 w 444591"/>
                <a:gd name="connsiteY5" fmla="*/ 49 h 122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4591" h="1222245">
                  <a:moveTo>
                    <a:pt x="85953" y="49"/>
                  </a:moveTo>
                  <a:cubicBezTo>
                    <a:pt x="419629" y="-5758"/>
                    <a:pt x="705547" y="508043"/>
                    <a:pt x="49675" y="1174669"/>
                  </a:cubicBezTo>
                  <a:lnTo>
                    <a:pt x="0" y="1222245"/>
                  </a:lnTo>
                  <a:lnTo>
                    <a:pt x="0" y="13987"/>
                  </a:lnTo>
                  <a:lnTo>
                    <a:pt x="35655" y="4863"/>
                  </a:lnTo>
                  <a:cubicBezTo>
                    <a:pt x="52466" y="1929"/>
                    <a:pt x="69269" y="340"/>
                    <a:pt x="85953" y="49"/>
                  </a:cubicBezTo>
                  <a:close/>
                </a:path>
              </a:pathLst>
            </a:custGeom>
            <a:solidFill>
              <a:srgbClr val="E1B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8" name="任意多边形: 形状 247"/>
            <p:cNvSpPr/>
            <p:nvPr/>
          </p:nvSpPr>
          <p:spPr>
            <a:xfrm>
              <a:off x="3681708" y="2828151"/>
              <a:ext cx="465990" cy="1448443"/>
            </a:xfrm>
            <a:custGeom>
              <a:avLst/>
              <a:gdLst>
                <a:gd name="connsiteX0" fmla="*/ 465990 w 465990"/>
                <a:gd name="connsiteY0" fmla="*/ 0 h 1448443"/>
                <a:gd name="connsiteX1" fmla="*/ 465990 w 465990"/>
                <a:gd name="connsiteY1" fmla="*/ 1240373 h 1448443"/>
                <a:gd name="connsiteX2" fmla="*/ 465881 w 465990"/>
                <a:gd name="connsiteY2" fmla="*/ 1240477 h 1448443"/>
                <a:gd name="connsiteX3" fmla="*/ 209706 w 465990"/>
                <a:gd name="connsiteY3" fmla="*/ 1448443 h 1448443"/>
                <a:gd name="connsiteX4" fmla="*/ 73885 w 465990"/>
                <a:gd name="connsiteY4" fmla="*/ 1343589 h 1448443"/>
                <a:gd name="connsiteX5" fmla="*/ 0 w 465990"/>
                <a:gd name="connsiteY5" fmla="*/ 1280288 h 1448443"/>
                <a:gd name="connsiteX6" fmla="*/ 0 w 465990"/>
                <a:gd name="connsiteY6" fmla="*/ 27074 h 1448443"/>
                <a:gd name="connsiteX7" fmla="*/ 10483 w 465990"/>
                <a:gd name="connsiteY7" fmla="*/ 33535 h 1448443"/>
                <a:gd name="connsiteX8" fmla="*/ 209706 w 465990"/>
                <a:gd name="connsiteY8" fmla="*/ 321688 h 1448443"/>
                <a:gd name="connsiteX9" fmla="*/ 457353 w 465990"/>
                <a:gd name="connsiteY9" fmla="*/ 3688 h 1448443"/>
                <a:gd name="connsiteX10" fmla="*/ 465990 w 465990"/>
                <a:gd name="connsiteY10" fmla="*/ 0 h 144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5990" h="1448443">
                  <a:moveTo>
                    <a:pt x="465990" y="0"/>
                  </a:moveTo>
                  <a:lnTo>
                    <a:pt x="465990" y="1240373"/>
                  </a:lnTo>
                  <a:lnTo>
                    <a:pt x="465881" y="1240477"/>
                  </a:lnTo>
                  <a:cubicBezTo>
                    <a:pt x="390652" y="1308577"/>
                    <a:pt x="305559" y="1378021"/>
                    <a:pt x="209706" y="1448443"/>
                  </a:cubicBezTo>
                  <a:cubicBezTo>
                    <a:pt x="161780" y="1413232"/>
                    <a:pt x="116544" y="1378265"/>
                    <a:pt x="73885" y="1343589"/>
                  </a:cubicBezTo>
                  <a:lnTo>
                    <a:pt x="0" y="1280288"/>
                  </a:lnTo>
                  <a:lnTo>
                    <a:pt x="0" y="27074"/>
                  </a:lnTo>
                  <a:lnTo>
                    <a:pt x="10483" y="33535"/>
                  </a:lnTo>
                  <a:cubicBezTo>
                    <a:pt x="89738" y="90615"/>
                    <a:pt x="160802" y="184756"/>
                    <a:pt x="209706" y="321688"/>
                  </a:cubicBezTo>
                  <a:cubicBezTo>
                    <a:pt x="268391" y="157370"/>
                    <a:pt x="358987" y="54671"/>
                    <a:pt x="457353" y="3688"/>
                  </a:cubicBezTo>
                  <a:lnTo>
                    <a:pt x="465990" y="0"/>
                  </a:lnTo>
                  <a:close/>
                </a:path>
              </a:pathLst>
            </a:custGeom>
            <a:solidFill>
              <a:srgbClr val="E1B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6" name="组合 255"/>
          <p:cNvGrpSpPr/>
          <p:nvPr/>
        </p:nvGrpSpPr>
        <p:grpSpPr>
          <a:xfrm rot="19865125">
            <a:off x="2203692" y="2955935"/>
            <a:ext cx="451874" cy="421556"/>
            <a:chOff x="3092886" y="2810011"/>
            <a:chExt cx="1572058" cy="1466583"/>
          </a:xfrm>
        </p:grpSpPr>
        <p:sp>
          <p:nvSpPr>
            <p:cNvPr id="257" name="任意多边形: 形状 256"/>
            <p:cNvSpPr/>
            <p:nvPr/>
          </p:nvSpPr>
          <p:spPr>
            <a:xfrm>
              <a:off x="3092886" y="2842630"/>
              <a:ext cx="491168" cy="1266852"/>
            </a:xfrm>
            <a:custGeom>
              <a:avLst/>
              <a:gdLst>
                <a:gd name="connsiteX0" fmla="*/ 358639 w 491169"/>
                <a:gd name="connsiteY0" fmla="*/ 49 h 1266853"/>
                <a:gd name="connsiteX1" fmla="*/ 459280 w 491169"/>
                <a:gd name="connsiteY1" fmla="*/ 17746 h 1266853"/>
                <a:gd name="connsiteX2" fmla="*/ 491169 w 491169"/>
                <a:gd name="connsiteY2" fmla="*/ 31361 h 1266853"/>
                <a:gd name="connsiteX3" fmla="*/ 491169 w 491169"/>
                <a:gd name="connsiteY3" fmla="*/ 1266853 h 1266853"/>
                <a:gd name="connsiteX4" fmla="*/ 394916 w 491169"/>
                <a:gd name="connsiteY4" fmla="*/ 1174669 h 1266853"/>
                <a:gd name="connsiteX5" fmla="*/ 358639 w 491169"/>
                <a:gd name="connsiteY5" fmla="*/ 49 h 126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1169" h="1266853">
                  <a:moveTo>
                    <a:pt x="358639" y="49"/>
                  </a:moveTo>
                  <a:cubicBezTo>
                    <a:pt x="392007" y="630"/>
                    <a:pt x="425852" y="6407"/>
                    <a:pt x="459280" y="17746"/>
                  </a:cubicBezTo>
                  <a:lnTo>
                    <a:pt x="491169" y="31361"/>
                  </a:lnTo>
                  <a:lnTo>
                    <a:pt x="491169" y="1266853"/>
                  </a:lnTo>
                  <a:lnTo>
                    <a:pt x="394916" y="1174669"/>
                  </a:lnTo>
                  <a:cubicBezTo>
                    <a:pt x="-260956" y="508043"/>
                    <a:pt x="24963" y="-5758"/>
                    <a:pt x="358639" y="49"/>
                  </a:cubicBezTo>
                  <a:close/>
                </a:path>
              </a:pathLst>
            </a:custGeom>
            <a:solidFill>
              <a:srgbClr val="E1B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8" name="任意多边形: 形状 257"/>
            <p:cNvSpPr/>
            <p:nvPr/>
          </p:nvSpPr>
          <p:spPr>
            <a:xfrm>
              <a:off x="4220353" y="2810011"/>
              <a:ext cx="444591" cy="1222245"/>
            </a:xfrm>
            <a:custGeom>
              <a:avLst/>
              <a:gdLst>
                <a:gd name="connsiteX0" fmla="*/ 85953 w 444591"/>
                <a:gd name="connsiteY0" fmla="*/ 49 h 1222245"/>
                <a:gd name="connsiteX1" fmla="*/ 49675 w 444591"/>
                <a:gd name="connsiteY1" fmla="*/ 1174669 h 1222245"/>
                <a:gd name="connsiteX2" fmla="*/ 0 w 444591"/>
                <a:gd name="connsiteY2" fmla="*/ 1222245 h 1222245"/>
                <a:gd name="connsiteX3" fmla="*/ 0 w 444591"/>
                <a:gd name="connsiteY3" fmla="*/ 13987 h 1222245"/>
                <a:gd name="connsiteX4" fmla="*/ 35655 w 444591"/>
                <a:gd name="connsiteY4" fmla="*/ 4863 h 1222245"/>
                <a:gd name="connsiteX5" fmla="*/ 85953 w 444591"/>
                <a:gd name="connsiteY5" fmla="*/ 49 h 122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4591" h="1222245">
                  <a:moveTo>
                    <a:pt x="85953" y="49"/>
                  </a:moveTo>
                  <a:cubicBezTo>
                    <a:pt x="419629" y="-5758"/>
                    <a:pt x="705547" y="508043"/>
                    <a:pt x="49675" y="1174669"/>
                  </a:cubicBezTo>
                  <a:lnTo>
                    <a:pt x="0" y="1222245"/>
                  </a:lnTo>
                  <a:lnTo>
                    <a:pt x="0" y="13987"/>
                  </a:lnTo>
                  <a:lnTo>
                    <a:pt x="35655" y="4863"/>
                  </a:lnTo>
                  <a:cubicBezTo>
                    <a:pt x="52466" y="1929"/>
                    <a:pt x="69269" y="340"/>
                    <a:pt x="85953" y="49"/>
                  </a:cubicBezTo>
                  <a:close/>
                </a:path>
              </a:pathLst>
            </a:custGeom>
            <a:solidFill>
              <a:srgbClr val="E1B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9" name="任意多边形: 形状 258"/>
            <p:cNvSpPr/>
            <p:nvPr/>
          </p:nvSpPr>
          <p:spPr>
            <a:xfrm>
              <a:off x="3681708" y="2828151"/>
              <a:ext cx="465990" cy="1448443"/>
            </a:xfrm>
            <a:custGeom>
              <a:avLst/>
              <a:gdLst>
                <a:gd name="connsiteX0" fmla="*/ 465990 w 465990"/>
                <a:gd name="connsiteY0" fmla="*/ 0 h 1448443"/>
                <a:gd name="connsiteX1" fmla="*/ 465990 w 465990"/>
                <a:gd name="connsiteY1" fmla="*/ 1240373 h 1448443"/>
                <a:gd name="connsiteX2" fmla="*/ 465881 w 465990"/>
                <a:gd name="connsiteY2" fmla="*/ 1240477 h 1448443"/>
                <a:gd name="connsiteX3" fmla="*/ 209706 w 465990"/>
                <a:gd name="connsiteY3" fmla="*/ 1448443 h 1448443"/>
                <a:gd name="connsiteX4" fmla="*/ 73885 w 465990"/>
                <a:gd name="connsiteY4" fmla="*/ 1343589 h 1448443"/>
                <a:gd name="connsiteX5" fmla="*/ 0 w 465990"/>
                <a:gd name="connsiteY5" fmla="*/ 1280288 h 1448443"/>
                <a:gd name="connsiteX6" fmla="*/ 0 w 465990"/>
                <a:gd name="connsiteY6" fmla="*/ 27074 h 1448443"/>
                <a:gd name="connsiteX7" fmla="*/ 10483 w 465990"/>
                <a:gd name="connsiteY7" fmla="*/ 33535 h 1448443"/>
                <a:gd name="connsiteX8" fmla="*/ 209706 w 465990"/>
                <a:gd name="connsiteY8" fmla="*/ 321688 h 1448443"/>
                <a:gd name="connsiteX9" fmla="*/ 457353 w 465990"/>
                <a:gd name="connsiteY9" fmla="*/ 3688 h 1448443"/>
                <a:gd name="connsiteX10" fmla="*/ 465990 w 465990"/>
                <a:gd name="connsiteY10" fmla="*/ 0 h 144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5990" h="1448443">
                  <a:moveTo>
                    <a:pt x="465990" y="0"/>
                  </a:moveTo>
                  <a:lnTo>
                    <a:pt x="465990" y="1240373"/>
                  </a:lnTo>
                  <a:lnTo>
                    <a:pt x="465881" y="1240477"/>
                  </a:lnTo>
                  <a:cubicBezTo>
                    <a:pt x="390652" y="1308577"/>
                    <a:pt x="305559" y="1378021"/>
                    <a:pt x="209706" y="1448443"/>
                  </a:cubicBezTo>
                  <a:cubicBezTo>
                    <a:pt x="161780" y="1413232"/>
                    <a:pt x="116544" y="1378265"/>
                    <a:pt x="73885" y="1343589"/>
                  </a:cubicBezTo>
                  <a:lnTo>
                    <a:pt x="0" y="1280288"/>
                  </a:lnTo>
                  <a:lnTo>
                    <a:pt x="0" y="27074"/>
                  </a:lnTo>
                  <a:lnTo>
                    <a:pt x="10483" y="33535"/>
                  </a:lnTo>
                  <a:cubicBezTo>
                    <a:pt x="89738" y="90615"/>
                    <a:pt x="160802" y="184756"/>
                    <a:pt x="209706" y="321688"/>
                  </a:cubicBezTo>
                  <a:cubicBezTo>
                    <a:pt x="268391" y="157370"/>
                    <a:pt x="358987" y="54671"/>
                    <a:pt x="457353" y="3688"/>
                  </a:cubicBezTo>
                  <a:lnTo>
                    <a:pt x="465990" y="0"/>
                  </a:lnTo>
                  <a:close/>
                </a:path>
              </a:pathLst>
            </a:custGeom>
            <a:solidFill>
              <a:srgbClr val="E1B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9" name="组合 958"/>
          <p:cNvGrpSpPr/>
          <p:nvPr/>
        </p:nvGrpSpPr>
        <p:grpSpPr>
          <a:xfrm>
            <a:off x="3299293" y="1319386"/>
            <a:ext cx="716963" cy="716963"/>
            <a:chOff x="861703" y="698986"/>
            <a:chExt cx="716963" cy="716963"/>
          </a:xfrm>
        </p:grpSpPr>
        <p:sp>
          <p:nvSpPr>
            <p:cNvPr id="960" name="矩形 959"/>
            <p:cNvSpPr/>
            <p:nvPr/>
          </p:nvSpPr>
          <p:spPr>
            <a:xfrm rot="2676979">
              <a:off x="861703" y="698986"/>
              <a:ext cx="716963" cy="716963"/>
            </a:xfrm>
            <a:prstGeom prst="rect">
              <a:avLst/>
            </a:prstGeom>
            <a:solidFill>
              <a:srgbClr val="E1B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1" name="矩形 960"/>
            <p:cNvSpPr/>
            <p:nvPr/>
          </p:nvSpPr>
          <p:spPr>
            <a:xfrm rot="2676979">
              <a:off x="917267" y="743384"/>
              <a:ext cx="606586" cy="606586"/>
            </a:xfrm>
            <a:prstGeom prst="rect">
              <a:avLst/>
            </a:prstGeom>
            <a:noFill/>
            <a:ln>
              <a:solidFill>
                <a:srgbClr val="D103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62" name="组合 961"/>
          <p:cNvGrpSpPr/>
          <p:nvPr/>
        </p:nvGrpSpPr>
        <p:grpSpPr>
          <a:xfrm>
            <a:off x="8294083" y="1343204"/>
            <a:ext cx="716963" cy="716963"/>
            <a:chOff x="861703" y="698986"/>
            <a:chExt cx="716963" cy="716963"/>
          </a:xfrm>
        </p:grpSpPr>
        <p:sp>
          <p:nvSpPr>
            <p:cNvPr id="963" name="矩形 962"/>
            <p:cNvSpPr/>
            <p:nvPr/>
          </p:nvSpPr>
          <p:spPr>
            <a:xfrm rot="2676979">
              <a:off x="861703" y="698986"/>
              <a:ext cx="716963" cy="716963"/>
            </a:xfrm>
            <a:prstGeom prst="rect">
              <a:avLst/>
            </a:prstGeom>
            <a:solidFill>
              <a:srgbClr val="E1B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4" name="矩形 963"/>
            <p:cNvSpPr/>
            <p:nvPr/>
          </p:nvSpPr>
          <p:spPr>
            <a:xfrm rot="2676979">
              <a:off x="917267" y="743384"/>
              <a:ext cx="606586" cy="606586"/>
            </a:xfrm>
            <a:prstGeom prst="rect">
              <a:avLst/>
            </a:prstGeom>
            <a:noFill/>
            <a:ln>
              <a:solidFill>
                <a:srgbClr val="D103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65" name="组合 964"/>
          <p:cNvGrpSpPr/>
          <p:nvPr/>
        </p:nvGrpSpPr>
        <p:grpSpPr>
          <a:xfrm>
            <a:off x="9648439" y="1358074"/>
            <a:ext cx="716963" cy="716963"/>
            <a:chOff x="861703" y="698986"/>
            <a:chExt cx="716963" cy="716963"/>
          </a:xfrm>
        </p:grpSpPr>
        <p:sp>
          <p:nvSpPr>
            <p:cNvPr id="966" name="矩形 965"/>
            <p:cNvSpPr/>
            <p:nvPr/>
          </p:nvSpPr>
          <p:spPr>
            <a:xfrm rot="2676979">
              <a:off x="861703" y="698986"/>
              <a:ext cx="716963" cy="716963"/>
            </a:xfrm>
            <a:prstGeom prst="rect">
              <a:avLst/>
            </a:prstGeom>
            <a:solidFill>
              <a:srgbClr val="E1B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7" name="矩形 966"/>
            <p:cNvSpPr/>
            <p:nvPr/>
          </p:nvSpPr>
          <p:spPr>
            <a:xfrm rot="2676979">
              <a:off x="917267" y="743384"/>
              <a:ext cx="606586" cy="606586"/>
            </a:xfrm>
            <a:prstGeom prst="rect">
              <a:avLst/>
            </a:prstGeom>
            <a:noFill/>
            <a:ln>
              <a:solidFill>
                <a:srgbClr val="D103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754277" y="1330739"/>
            <a:ext cx="716963" cy="716963"/>
            <a:chOff x="861703" y="698986"/>
            <a:chExt cx="716963" cy="716963"/>
          </a:xfrm>
        </p:grpSpPr>
        <p:sp>
          <p:nvSpPr>
            <p:cNvPr id="4" name="矩形 3"/>
            <p:cNvSpPr/>
            <p:nvPr/>
          </p:nvSpPr>
          <p:spPr>
            <a:xfrm rot="2676979">
              <a:off x="861703" y="698986"/>
              <a:ext cx="716963" cy="716963"/>
            </a:xfrm>
            <a:prstGeom prst="rect">
              <a:avLst/>
            </a:prstGeom>
            <a:solidFill>
              <a:srgbClr val="E1B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8" name="矩形 957"/>
            <p:cNvSpPr/>
            <p:nvPr/>
          </p:nvSpPr>
          <p:spPr>
            <a:xfrm rot="2676979">
              <a:off x="917267" y="743384"/>
              <a:ext cx="606586" cy="606586"/>
            </a:xfrm>
            <a:prstGeom prst="rect">
              <a:avLst/>
            </a:prstGeom>
            <a:noFill/>
            <a:ln>
              <a:solidFill>
                <a:srgbClr val="D103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171404" y="160681"/>
            <a:ext cx="3849192" cy="1947543"/>
            <a:chOff x="4144434" y="154858"/>
            <a:chExt cx="6513001" cy="3295328"/>
          </a:xfrm>
        </p:grpSpPr>
        <p:grpSp>
          <p:nvGrpSpPr>
            <p:cNvPr id="7" name="组合 6"/>
            <p:cNvGrpSpPr/>
            <p:nvPr/>
          </p:nvGrpSpPr>
          <p:grpSpPr>
            <a:xfrm>
              <a:off x="7569504" y="176044"/>
              <a:ext cx="3087931" cy="3274142"/>
              <a:chOff x="7569504" y="176044"/>
              <a:chExt cx="3087931" cy="3274142"/>
            </a:xfrm>
          </p:grpSpPr>
          <p:sp>
            <p:nvSpPr>
              <p:cNvPr id="5" name="矩形 4"/>
              <p:cNvSpPr/>
              <p:nvPr/>
            </p:nvSpPr>
            <p:spPr>
              <a:xfrm rot="1573402">
                <a:off x="7902087" y="700597"/>
                <a:ext cx="2755348" cy="1654430"/>
              </a:xfrm>
              <a:custGeom>
                <a:avLst/>
                <a:gdLst>
                  <a:gd name="connsiteX0" fmla="*/ 0 w 1476836"/>
                  <a:gd name="connsiteY0" fmla="*/ 0 h 812686"/>
                  <a:gd name="connsiteX1" fmla="*/ 1476836 w 1476836"/>
                  <a:gd name="connsiteY1" fmla="*/ 0 h 812686"/>
                  <a:gd name="connsiteX2" fmla="*/ 1476836 w 1476836"/>
                  <a:gd name="connsiteY2" fmla="*/ 812686 h 812686"/>
                  <a:gd name="connsiteX3" fmla="*/ 0 w 1476836"/>
                  <a:gd name="connsiteY3" fmla="*/ 812686 h 812686"/>
                  <a:gd name="connsiteX4" fmla="*/ 0 w 1476836"/>
                  <a:gd name="connsiteY4" fmla="*/ 0 h 812686"/>
                  <a:gd name="connsiteX0-1" fmla="*/ 0 w 1476836"/>
                  <a:gd name="connsiteY0-2" fmla="*/ 0 h 812686"/>
                  <a:gd name="connsiteX1-3" fmla="*/ 1476836 w 1476836"/>
                  <a:gd name="connsiteY1-4" fmla="*/ 0 h 812686"/>
                  <a:gd name="connsiteX2-5" fmla="*/ 1476836 w 1476836"/>
                  <a:gd name="connsiteY2-6" fmla="*/ 812686 h 812686"/>
                  <a:gd name="connsiteX3-7" fmla="*/ 0 w 1476836"/>
                  <a:gd name="connsiteY3-8" fmla="*/ 812686 h 812686"/>
                  <a:gd name="connsiteX4-9" fmla="*/ 0 w 1476836"/>
                  <a:gd name="connsiteY4-10" fmla="*/ 0 h 812686"/>
                  <a:gd name="connsiteX0-11" fmla="*/ 0 w 1476836"/>
                  <a:gd name="connsiteY0-12" fmla="*/ 49366 h 862052"/>
                  <a:gd name="connsiteX1-13" fmla="*/ 1476836 w 1476836"/>
                  <a:gd name="connsiteY1-14" fmla="*/ 49366 h 862052"/>
                  <a:gd name="connsiteX2-15" fmla="*/ 1476836 w 1476836"/>
                  <a:gd name="connsiteY2-16" fmla="*/ 862052 h 862052"/>
                  <a:gd name="connsiteX3-17" fmla="*/ 0 w 1476836"/>
                  <a:gd name="connsiteY3-18" fmla="*/ 862052 h 862052"/>
                  <a:gd name="connsiteX4-19" fmla="*/ 0 w 1476836"/>
                  <a:gd name="connsiteY4-20" fmla="*/ 49366 h 862052"/>
                  <a:gd name="connsiteX0-21" fmla="*/ 0 w 1476836"/>
                  <a:gd name="connsiteY0-22" fmla="*/ 49366 h 862052"/>
                  <a:gd name="connsiteX1-23" fmla="*/ 1476836 w 1476836"/>
                  <a:gd name="connsiteY1-24" fmla="*/ 49366 h 862052"/>
                  <a:gd name="connsiteX2-25" fmla="*/ 1476836 w 1476836"/>
                  <a:gd name="connsiteY2-26" fmla="*/ 862052 h 862052"/>
                  <a:gd name="connsiteX3-27" fmla="*/ 0 w 1476836"/>
                  <a:gd name="connsiteY3-28" fmla="*/ 862052 h 862052"/>
                  <a:gd name="connsiteX4-29" fmla="*/ 0 w 1476836"/>
                  <a:gd name="connsiteY4-30" fmla="*/ 49366 h 862052"/>
                  <a:gd name="connsiteX0-31" fmla="*/ 0 w 1476836"/>
                  <a:gd name="connsiteY0-32" fmla="*/ 49366 h 862052"/>
                  <a:gd name="connsiteX1-33" fmla="*/ 1476836 w 1476836"/>
                  <a:gd name="connsiteY1-34" fmla="*/ 49366 h 862052"/>
                  <a:gd name="connsiteX2-35" fmla="*/ 1476836 w 1476836"/>
                  <a:gd name="connsiteY2-36" fmla="*/ 862052 h 862052"/>
                  <a:gd name="connsiteX3-37" fmla="*/ 0 w 1476836"/>
                  <a:gd name="connsiteY3-38" fmla="*/ 862052 h 862052"/>
                  <a:gd name="connsiteX4-39" fmla="*/ 0 w 1476836"/>
                  <a:gd name="connsiteY4-40" fmla="*/ 49366 h 862052"/>
                  <a:gd name="connsiteX0-41" fmla="*/ 0 w 1476836"/>
                  <a:gd name="connsiteY0-42" fmla="*/ 49366 h 862052"/>
                  <a:gd name="connsiteX1-43" fmla="*/ 1476836 w 1476836"/>
                  <a:gd name="connsiteY1-44" fmla="*/ 49366 h 862052"/>
                  <a:gd name="connsiteX2-45" fmla="*/ 1476836 w 1476836"/>
                  <a:gd name="connsiteY2-46" fmla="*/ 862052 h 862052"/>
                  <a:gd name="connsiteX3-47" fmla="*/ 0 w 1476836"/>
                  <a:gd name="connsiteY3-48" fmla="*/ 862052 h 862052"/>
                  <a:gd name="connsiteX4-49" fmla="*/ 0 w 1476836"/>
                  <a:gd name="connsiteY4-50" fmla="*/ 49366 h 862052"/>
                  <a:gd name="connsiteX0-51" fmla="*/ 0 w 1476836"/>
                  <a:gd name="connsiteY0-52" fmla="*/ 49366 h 862052"/>
                  <a:gd name="connsiteX1-53" fmla="*/ 1476836 w 1476836"/>
                  <a:gd name="connsiteY1-54" fmla="*/ 49366 h 862052"/>
                  <a:gd name="connsiteX2-55" fmla="*/ 1476836 w 1476836"/>
                  <a:gd name="connsiteY2-56" fmla="*/ 862052 h 862052"/>
                  <a:gd name="connsiteX3-57" fmla="*/ 0 w 1476836"/>
                  <a:gd name="connsiteY3-58" fmla="*/ 862052 h 862052"/>
                  <a:gd name="connsiteX4-59" fmla="*/ 0 w 1476836"/>
                  <a:gd name="connsiteY4-60" fmla="*/ 49366 h 862052"/>
                  <a:gd name="connsiteX0-61" fmla="*/ 0 w 1476836"/>
                  <a:gd name="connsiteY0-62" fmla="*/ 49366 h 919190"/>
                  <a:gd name="connsiteX1-63" fmla="*/ 1476836 w 1476836"/>
                  <a:gd name="connsiteY1-64" fmla="*/ 49366 h 919190"/>
                  <a:gd name="connsiteX2-65" fmla="*/ 1476836 w 1476836"/>
                  <a:gd name="connsiteY2-66" fmla="*/ 862052 h 919190"/>
                  <a:gd name="connsiteX3-67" fmla="*/ 438069 w 1476836"/>
                  <a:gd name="connsiteY3-68" fmla="*/ 852585 h 919190"/>
                  <a:gd name="connsiteX4-69" fmla="*/ 0 w 1476836"/>
                  <a:gd name="connsiteY4-70" fmla="*/ 862052 h 919190"/>
                  <a:gd name="connsiteX5" fmla="*/ 0 w 1476836"/>
                  <a:gd name="connsiteY5" fmla="*/ 49366 h 919190"/>
                  <a:gd name="connsiteX0-71" fmla="*/ 0 w 1476836"/>
                  <a:gd name="connsiteY0-72" fmla="*/ 49366 h 919190"/>
                  <a:gd name="connsiteX1-73" fmla="*/ 1476836 w 1476836"/>
                  <a:gd name="connsiteY1-74" fmla="*/ 49366 h 919190"/>
                  <a:gd name="connsiteX2-75" fmla="*/ 1476836 w 1476836"/>
                  <a:gd name="connsiteY2-76" fmla="*/ 862052 h 919190"/>
                  <a:gd name="connsiteX3-77" fmla="*/ 438069 w 1476836"/>
                  <a:gd name="connsiteY3-78" fmla="*/ 852585 h 919190"/>
                  <a:gd name="connsiteX4-79" fmla="*/ 0 w 1476836"/>
                  <a:gd name="connsiteY4-80" fmla="*/ 862052 h 919190"/>
                  <a:gd name="connsiteX5-81" fmla="*/ 0 w 1476836"/>
                  <a:gd name="connsiteY5-82" fmla="*/ 49366 h 919190"/>
                  <a:gd name="connsiteX0-83" fmla="*/ 0 w 1476836"/>
                  <a:gd name="connsiteY0-84" fmla="*/ 62136 h 931960"/>
                  <a:gd name="connsiteX1-85" fmla="*/ 737043 w 1476836"/>
                  <a:gd name="connsiteY1-86" fmla="*/ 56433 h 931960"/>
                  <a:gd name="connsiteX2-87" fmla="*/ 1476836 w 1476836"/>
                  <a:gd name="connsiteY2-88" fmla="*/ 62136 h 931960"/>
                  <a:gd name="connsiteX3-89" fmla="*/ 1476836 w 1476836"/>
                  <a:gd name="connsiteY3-90" fmla="*/ 874822 h 931960"/>
                  <a:gd name="connsiteX4-91" fmla="*/ 438069 w 1476836"/>
                  <a:gd name="connsiteY4-92" fmla="*/ 865355 h 931960"/>
                  <a:gd name="connsiteX5-93" fmla="*/ 0 w 1476836"/>
                  <a:gd name="connsiteY5-94" fmla="*/ 874822 h 931960"/>
                  <a:gd name="connsiteX6" fmla="*/ 0 w 1476836"/>
                  <a:gd name="connsiteY6" fmla="*/ 62136 h 931960"/>
                  <a:gd name="connsiteX0-95" fmla="*/ 0 w 1476836"/>
                  <a:gd name="connsiteY0-96" fmla="*/ 47193 h 917017"/>
                  <a:gd name="connsiteX1-97" fmla="*/ 772486 w 1476836"/>
                  <a:gd name="connsiteY1-98" fmla="*/ 113445 h 917017"/>
                  <a:gd name="connsiteX2-99" fmla="*/ 1476836 w 1476836"/>
                  <a:gd name="connsiteY2-100" fmla="*/ 47193 h 917017"/>
                  <a:gd name="connsiteX3-101" fmla="*/ 1476836 w 1476836"/>
                  <a:gd name="connsiteY3-102" fmla="*/ 859879 h 917017"/>
                  <a:gd name="connsiteX4-103" fmla="*/ 438069 w 1476836"/>
                  <a:gd name="connsiteY4-104" fmla="*/ 850412 h 917017"/>
                  <a:gd name="connsiteX5-105" fmla="*/ 0 w 1476836"/>
                  <a:gd name="connsiteY5-106" fmla="*/ 859879 h 917017"/>
                  <a:gd name="connsiteX6-107" fmla="*/ 0 w 1476836"/>
                  <a:gd name="connsiteY6-108" fmla="*/ 47193 h 917017"/>
                  <a:gd name="connsiteX0-109" fmla="*/ 0 w 1476836"/>
                  <a:gd name="connsiteY0-110" fmla="*/ 47193 h 917017"/>
                  <a:gd name="connsiteX1-111" fmla="*/ 772486 w 1476836"/>
                  <a:gd name="connsiteY1-112" fmla="*/ 113445 h 917017"/>
                  <a:gd name="connsiteX2-113" fmla="*/ 1476836 w 1476836"/>
                  <a:gd name="connsiteY2-114" fmla="*/ 47193 h 917017"/>
                  <a:gd name="connsiteX3-115" fmla="*/ 1476836 w 1476836"/>
                  <a:gd name="connsiteY3-116" fmla="*/ 859879 h 917017"/>
                  <a:gd name="connsiteX4-117" fmla="*/ 438069 w 1476836"/>
                  <a:gd name="connsiteY4-118" fmla="*/ 850412 h 917017"/>
                  <a:gd name="connsiteX5-119" fmla="*/ 0 w 1476836"/>
                  <a:gd name="connsiteY5-120" fmla="*/ 859879 h 917017"/>
                  <a:gd name="connsiteX6-121" fmla="*/ 0 w 1476836"/>
                  <a:gd name="connsiteY6-122" fmla="*/ 47193 h 917017"/>
                  <a:gd name="connsiteX0-123" fmla="*/ 0 w 1476836"/>
                  <a:gd name="connsiteY0-124" fmla="*/ 47193 h 917017"/>
                  <a:gd name="connsiteX1-125" fmla="*/ 772486 w 1476836"/>
                  <a:gd name="connsiteY1-126" fmla="*/ 113445 h 917017"/>
                  <a:gd name="connsiteX2-127" fmla="*/ 1476836 w 1476836"/>
                  <a:gd name="connsiteY2-128" fmla="*/ 47193 h 917017"/>
                  <a:gd name="connsiteX3-129" fmla="*/ 1476836 w 1476836"/>
                  <a:gd name="connsiteY3-130" fmla="*/ 859879 h 917017"/>
                  <a:gd name="connsiteX4-131" fmla="*/ 438069 w 1476836"/>
                  <a:gd name="connsiteY4-132" fmla="*/ 850412 h 917017"/>
                  <a:gd name="connsiteX5-133" fmla="*/ 0 w 1476836"/>
                  <a:gd name="connsiteY5-134" fmla="*/ 859879 h 917017"/>
                  <a:gd name="connsiteX6-135" fmla="*/ 0 w 1476836"/>
                  <a:gd name="connsiteY6-136" fmla="*/ 47193 h 917017"/>
                  <a:gd name="connsiteX0-137" fmla="*/ 0 w 1476836"/>
                  <a:gd name="connsiteY0-138" fmla="*/ 60209 h 930033"/>
                  <a:gd name="connsiteX1-139" fmla="*/ 758522 w 1476836"/>
                  <a:gd name="connsiteY1-140" fmla="*/ 61809 h 930033"/>
                  <a:gd name="connsiteX2-141" fmla="*/ 1476836 w 1476836"/>
                  <a:gd name="connsiteY2-142" fmla="*/ 60209 h 930033"/>
                  <a:gd name="connsiteX3-143" fmla="*/ 1476836 w 1476836"/>
                  <a:gd name="connsiteY3-144" fmla="*/ 872895 h 930033"/>
                  <a:gd name="connsiteX4-145" fmla="*/ 438069 w 1476836"/>
                  <a:gd name="connsiteY4-146" fmla="*/ 863428 h 930033"/>
                  <a:gd name="connsiteX5-147" fmla="*/ 0 w 1476836"/>
                  <a:gd name="connsiteY5-148" fmla="*/ 872895 h 930033"/>
                  <a:gd name="connsiteX6-149" fmla="*/ 0 w 1476836"/>
                  <a:gd name="connsiteY6-150" fmla="*/ 60209 h 930033"/>
                  <a:gd name="connsiteX0-151" fmla="*/ 0 w 1476836"/>
                  <a:gd name="connsiteY0-152" fmla="*/ 27854 h 897678"/>
                  <a:gd name="connsiteX1-153" fmla="*/ 758522 w 1476836"/>
                  <a:gd name="connsiteY1-154" fmla="*/ 29454 h 897678"/>
                  <a:gd name="connsiteX2-155" fmla="*/ 1476836 w 1476836"/>
                  <a:gd name="connsiteY2-156" fmla="*/ 27854 h 897678"/>
                  <a:gd name="connsiteX3-157" fmla="*/ 1476836 w 1476836"/>
                  <a:gd name="connsiteY3-158" fmla="*/ 840540 h 897678"/>
                  <a:gd name="connsiteX4-159" fmla="*/ 438069 w 1476836"/>
                  <a:gd name="connsiteY4-160" fmla="*/ 831073 h 897678"/>
                  <a:gd name="connsiteX5-161" fmla="*/ 0 w 1476836"/>
                  <a:gd name="connsiteY5-162" fmla="*/ 840540 h 897678"/>
                  <a:gd name="connsiteX6-163" fmla="*/ 0 w 1476836"/>
                  <a:gd name="connsiteY6-164" fmla="*/ 27854 h 897678"/>
                  <a:gd name="connsiteX0-165" fmla="*/ 0 w 1476836"/>
                  <a:gd name="connsiteY0-166" fmla="*/ 0 h 869824"/>
                  <a:gd name="connsiteX1-167" fmla="*/ 758522 w 1476836"/>
                  <a:gd name="connsiteY1-168" fmla="*/ 1600 h 869824"/>
                  <a:gd name="connsiteX2-169" fmla="*/ 1476836 w 1476836"/>
                  <a:gd name="connsiteY2-170" fmla="*/ 0 h 869824"/>
                  <a:gd name="connsiteX3-171" fmla="*/ 1476836 w 1476836"/>
                  <a:gd name="connsiteY3-172" fmla="*/ 812686 h 869824"/>
                  <a:gd name="connsiteX4-173" fmla="*/ 438069 w 1476836"/>
                  <a:gd name="connsiteY4-174" fmla="*/ 803219 h 869824"/>
                  <a:gd name="connsiteX5-175" fmla="*/ 0 w 1476836"/>
                  <a:gd name="connsiteY5-176" fmla="*/ 812686 h 869824"/>
                  <a:gd name="connsiteX6-177" fmla="*/ 0 w 1476836"/>
                  <a:gd name="connsiteY6-178" fmla="*/ 0 h 869824"/>
                  <a:gd name="connsiteX0-179" fmla="*/ 0 w 1476836"/>
                  <a:gd name="connsiteY0-180" fmla="*/ 0 h 869824"/>
                  <a:gd name="connsiteX1-181" fmla="*/ 758522 w 1476836"/>
                  <a:gd name="connsiteY1-182" fmla="*/ 1600 h 869824"/>
                  <a:gd name="connsiteX2-183" fmla="*/ 1476836 w 1476836"/>
                  <a:gd name="connsiteY2-184" fmla="*/ 0 h 869824"/>
                  <a:gd name="connsiteX3-185" fmla="*/ 1476836 w 1476836"/>
                  <a:gd name="connsiteY3-186" fmla="*/ 812686 h 869824"/>
                  <a:gd name="connsiteX4-187" fmla="*/ 438069 w 1476836"/>
                  <a:gd name="connsiteY4-188" fmla="*/ 803219 h 869824"/>
                  <a:gd name="connsiteX5-189" fmla="*/ 0 w 1476836"/>
                  <a:gd name="connsiteY5-190" fmla="*/ 812686 h 869824"/>
                  <a:gd name="connsiteX6-191" fmla="*/ 0 w 1476836"/>
                  <a:gd name="connsiteY6-192" fmla="*/ 0 h 869824"/>
                  <a:gd name="connsiteX0-193" fmla="*/ 0 w 1714609"/>
                  <a:gd name="connsiteY0-194" fmla="*/ 170767 h 1040591"/>
                  <a:gd name="connsiteX1-195" fmla="*/ 758522 w 1714609"/>
                  <a:gd name="connsiteY1-196" fmla="*/ 172367 h 1040591"/>
                  <a:gd name="connsiteX2-197" fmla="*/ 1714609 w 1714609"/>
                  <a:gd name="connsiteY2-198" fmla="*/ 0 h 1040591"/>
                  <a:gd name="connsiteX3-199" fmla="*/ 1476836 w 1714609"/>
                  <a:gd name="connsiteY3-200" fmla="*/ 983453 h 1040591"/>
                  <a:gd name="connsiteX4-201" fmla="*/ 438069 w 1714609"/>
                  <a:gd name="connsiteY4-202" fmla="*/ 973986 h 1040591"/>
                  <a:gd name="connsiteX5-203" fmla="*/ 0 w 1714609"/>
                  <a:gd name="connsiteY5-204" fmla="*/ 983453 h 1040591"/>
                  <a:gd name="connsiteX6-205" fmla="*/ 0 w 1714609"/>
                  <a:gd name="connsiteY6-206" fmla="*/ 170767 h 1040591"/>
                  <a:gd name="connsiteX0-207" fmla="*/ 0 w 1714609"/>
                  <a:gd name="connsiteY0-208" fmla="*/ 170767 h 1040591"/>
                  <a:gd name="connsiteX1-209" fmla="*/ 758522 w 1714609"/>
                  <a:gd name="connsiteY1-210" fmla="*/ 172367 h 1040591"/>
                  <a:gd name="connsiteX2-211" fmla="*/ 1714609 w 1714609"/>
                  <a:gd name="connsiteY2-212" fmla="*/ 0 h 1040591"/>
                  <a:gd name="connsiteX3-213" fmla="*/ 1476836 w 1714609"/>
                  <a:gd name="connsiteY3-214" fmla="*/ 983453 h 1040591"/>
                  <a:gd name="connsiteX4-215" fmla="*/ 438069 w 1714609"/>
                  <a:gd name="connsiteY4-216" fmla="*/ 973986 h 1040591"/>
                  <a:gd name="connsiteX5-217" fmla="*/ 0 w 1714609"/>
                  <a:gd name="connsiteY5-218" fmla="*/ 983453 h 1040591"/>
                  <a:gd name="connsiteX6-219" fmla="*/ 0 w 1714609"/>
                  <a:gd name="connsiteY6-220" fmla="*/ 170767 h 1040591"/>
                  <a:gd name="connsiteX0-221" fmla="*/ 0 w 1714609"/>
                  <a:gd name="connsiteY0-222" fmla="*/ 170767 h 1040591"/>
                  <a:gd name="connsiteX1-223" fmla="*/ 758522 w 1714609"/>
                  <a:gd name="connsiteY1-224" fmla="*/ 172367 h 1040591"/>
                  <a:gd name="connsiteX2-225" fmla="*/ 1714609 w 1714609"/>
                  <a:gd name="connsiteY2-226" fmla="*/ 0 h 1040591"/>
                  <a:gd name="connsiteX3-227" fmla="*/ 1476836 w 1714609"/>
                  <a:gd name="connsiteY3-228" fmla="*/ 983453 h 1040591"/>
                  <a:gd name="connsiteX4-229" fmla="*/ 438069 w 1714609"/>
                  <a:gd name="connsiteY4-230" fmla="*/ 973986 h 1040591"/>
                  <a:gd name="connsiteX5-231" fmla="*/ 0 w 1714609"/>
                  <a:gd name="connsiteY5-232" fmla="*/ 983453 h 1040591"/>
                  <a:gd name="connsiteX6-233" fmla="*/ 0 w 1714609"/>
                  <a:gd name="connsiteY6-234" fmla="*/ 170767 h 1040591"/>
                  <a:gd name="connsiteX0-235" fmla="*/ 0 w 1714609"/>
                  <a:gd name="connsiteY0-236" fmla="*/ 170767 h 1040591"/>
                  <a:gd name="connsiteX1-237" fmla="*/ 694725 w 1714609"/>
                  <a:gd name="connsiteY1-238" fmla="*/ 42847 h 1040591"/>
                  <a:gd name="connsiteX2-239" fmla="*/ 1714609 w 1714609"/>
                  <a:gd name="connsiteY2-240" fmla="*/ 0 h 1040591"/>
                  <a:gd name="connsiteX3-241" fmla="*/ 1476836 w 1714609"/>
                  <a:gd name="connsiteY3-242" fmla="*/ 983453 h 1040591"/>
                  <a:gd name="connsiteX4-243" fmla="*/ 438069 w 1714609"/>
                  <a:gd name="connsiteY4-244" fmla="*/ 973986 h 1040591"/>
                  <a:gd name="connsiteX5-245" fmla="*/ 0 w 1714609"/>
                  <a:gd name="connsiteY5-246" fmla="*/ 983453 h 1040591"/>
                  <a:gd name="connsiteX6-247" fmla="*/ 0 w 1714609"/>
                  <a:gd name="connsiteY6-248" fmla="*/ 170767 h 1040591"/>
                  <a:gd name="connsiteX0-249" fmla="*/ 0 w 1714609"/>
                  <a:gd name="connsiteY0-250" fmla="*/ 170767 h 1040591"/>
                  <a:gd name="connsiteX1-251" fmla="*/ 694725 w 1714609"/>
                  <a:gd name="connsiteY1-252" fmla="*/ 42847 h 1040591"/>
                  <a:gd name="connsiteX2-253" fmla="*/ 1714609 w 1714609"/>
                  <a:gd name="connsiteY2-254" fmla="*/ 0 h 1040591"/>
                  <a:gd name="connsiteX3-255" fmla="*/ 1476836 w 1714609"/>
                  <a:gd name="connsiteY3-256" fmla="*/ 983453 h 1040591"/>
                  <a:gd name="connsiteX4-257" fmla="*/ 438069 w 1714609"/>
                  <a:gd name="connsiteY4-258" fmla="*/ 973986 h 1040591"/>
                  <a:gd name="connsiteX5-259" fmla="*/ 0 w 1714609"/>
                  <a:gd name="connsiteY5-260" fmla="*/ 983453 h 1040591"/>
                  <a:gd name="connsiteX6-261" fmla="*/ 0 w 1714609"/>
                  <a:gd name="connsiteY6-262" fmla="*/ 170767 h 1040591"/>
                  <a:gd name="connsiteX0-263" fmla="*/ 0 w 1714609"/>
                  <a:gd name="connsiteY0-264" fmla="*/ 217979 h 1087803"/>
                  <a:gd name="connsiteX1-265" fmla="*/ 694725 w 1714609"/>
                  <a:gd name="connsiteY1-266" fmla="*/ 90059 h 1087803"/>
                  <a:gd name="connsiteX2-267" fmla="*/ 1088874 w 1714609"/>
                  <a:gd name="connsiteY2-268" fmla="*/ 164153 h 1087803"/>
                  <a:gd name="connsiteX3-269" fmla="*/ 1714609 w 1714609"/>
                  <a:gd name="connsiteY3-270" fmla="*/ 47212 h 1087803"/>
                  <a:gd name="connsiteX4-271" fmla="*/ 1476836 w 1714609"/>
                  <a:gd name="connsiteY4-272" fmla="*/ 1030665 h 1087803"/>
                  <a:gd name="connsiteX5-273" fmla="*/ 438069 w 1714609"/>
                  <a:gd name="connsiteY5-274" fmla="*/ 1021198 h 1087803"/>
                  <a:gd name="connsiteX6-275" fmla="*/ 0 w 1714609"/>
                  <a:gd name="connsiteY6-276" fmla="*/ 1030665 h 1087803"/>
                  <a:gd name="connsiteX7" fmla="*/ 0 w 1714609"/>
                  <a:gd name="connsiteY7" fmla="*/ 217979 h 1087803"/>
                  <a:gd name="connsiteX0-277" fmla="*/ 0 w 1714609"/>
                  <a:gd name="connsiteY0-278" fmla="*/ 170767 h 1040591"/>
                  <a:gd name="connsiteX1-279" fmla="*/ 694725 w 1714609"/>
                  <a:gd name="connsiteY1-280" fmla="*/ 42847 h 1040591"/>
                  <a:gd name="connsiteX2-281" fmla="*/ 1088874 w 1714609"/>
                  <a:gd name="connsiteY2-282" fmla="*/ 116941 h 1040591"/>
                  <a:gd name="connsiteX3-283" fmla="*/ 1714609 w 1714609"/>
                  <a:gd name="connsiteY3-284" fmla="*/ 0 h 1040591"/>
                  <a:gd name="connsiteX4-285" fmla="*/ 1476836 w 1714609"/>
                  <a:gd name="connsiteY4-286" fmla="*/ 983453 h 1040591"/>
                  <a:gd name="connsiteX5-287" fmla="*/ 438069 w 1714609"/>
                  <a:gd name="connsiteY5-288" fmla="*/ 973986 h 1040591"/>
                  <a:gd name="connsiteX6-289" fmla="*/ 0 w 1714609"/>
                  <a:gd name="connsiteY6-290" fmla="*/ 983453 h 1040591"/>
                  <a:gd name="connsiteX7-291" fmla="*/ 0 w 1714609"/>
                  <a:gd name="connsiteY7-292" fmla="*/ 170767 h 1040591"/>
                  <a:gd name="connsiteX0-293" fmla="*/ 0 w 1714609"/>
                  <a:gd name="connsiteY0-294" fmla="*/ 170767 h 1029139"/>
                  <a:gd name="connsiteX1-295" fmla="*/ 694725 w 1714609"/>
                  <a:gd name="connsiteY1-296" fmla="*/ 42847 h 1029139"/>
                  <a:gd name="connsiteX2-297" fmla="*/ 1088874 w 1714609"/>
                  <a:gd name="connsiteY2-298" fmla="*/ 116941 h 1029139"/>
                  <a:gd name="connsiteX3-299" fmla="*/ 1714609 w 1714609"/>
                  <a:gd name="connsiteY3-300" fmla="*/ 0 h 1029139"/>
                  <a:gd name="connsiteX4-301" fmla="*/ 1476836 w 1714609"/>
                  <a:gd name="connsiteY4-302" fmla="*/ 983453 h 1029139"/>
                  <a:gd name="connsiteX5-303" fmla="*/ 410954 w 1714609"/>
                  <a:gd name="connsiteY5-304" fmla="*/ 914383 h 1029139"/>
                  <a:gd name="connsiteX6-305" fmla="*/ 0 w 1714609"/>
                  <a:gd name="connsiteY6-306" fmla="*/ 983453 h 1029139"/>
                  <a:gd name="connsiteX7-307" fmla="*/ 0 w 1714609"/>
                  <a:gd name="connsiteY7-308" fmla="*/ 170767 h 1029139"/>
                  <a:gd name="connsiteX0-309" fmla="*/ 0 w 1714609"/>
                  <a:gd name="connsiteY0-310" fmla="*/ 170767 h 1075100"/>
                  <a:gd name="connsiteX1-311" fmla="*/ 694725 w 1714609"/>
                  <a:gd name="connsiteY1-312" fmla="*/ 42847 h 1075100"/>
                  <a:gd name="connsiteX2-313" fmla="*/ 1088874 w 1714609"/>
                  <a:gd name="connsiteY2-314" fmla="*/ 116941 h 1075100"/>
                  <a:gd name="connsiteX3-315" fmla="*/ 1714609 w 1714609"/>
                  <a:gd name="connsiteY3-316" fmla="*/ 0 h 1075100"/>
                  <a:gd name="connsiteX4-317" fmla="*/ 1476836 w 1714609"/>
                  <a:gd name="connsiteY4-318" fmla="*/ 983453 h 1075100"/>
                  <a:gd name="connsiteX5-319" fmla="*/ 410954 w 1714609"/>
                  <a:gd name="connsiteY5-320" fmla="*/ 914383 h 1075100"/>
                  <a:gd name="connsiteX6-321" fmla="*/ 0 w 1714609"/>
                  <a:gd name="connsiteY6-322" fmla="*/ 983453 h 1075100"/>
                  <a:gd name="connsiteX7-323" fmla="*/ 0 w 1714609"/>
                  <a:gd name="connsiteY7-324" fmla="*/ 170767 h 1075100"/>
                  <a:gd name="connsiteX0-325" fmla="*/ 0 w 1714609"/>
                  <a:gd name="connsiteY0-326" fmla="*/ 170767 h 1059856"/>
                  <a:gd name="connsiteX1-327" fmla="*/ 694725 w 1714609"/>
                  <a:gd name="connsiteY1-328" fmla="*/ 42847 h 1059856"/>
                  <a:gd name="connsiteX2-329" fmla="*/ 1088874 w 1714609"/>
                  <a:gd name="connsiteY2-330" fmla="*/ 116941 h 1059856"/>
                  <a:gd name="connsiteX3-331" fmla="*/ 1714609 w 1714609"/>
                  <a:gd name="connsiteY3-332" fmla="*/ 0 h 1059856"/>
                  <a:gd name="connsiteX4-333" fmla="*/ 1476836 w 1714609"/>
                  <a:gd name="connsiteY4-334" fmla="*/ 983453 h 1059856"/>
                  <a:gd name="connsiteX5-335" fmla="*/ 410954 w 1714609"/>
                  <a:gd name="connsiteY5-336" fmla="*/ 914383 h 1059856"/>
                  <a:gd name="connsiteX6-337" fmla="*/ 0 w 1714609"/>
                  <a:gd name="connsiteY6-338" fmla="*/ 983453 h 1059856"/>
                  <a:gd name="connsiteX7-339" fmla="*/ 0 w 1714609"/>
                  <a:gd name="connsiteY7-340" fmla="*/ 170767 h 1059856"/>
                  <a:gd name="connsiteX0-341" fmla="*/ 0 w 1714609"/>
                  <a:gd name="connsiteY0-342" fmla="*/ 170767 h 1059856"/>
                  <a:gd name="connsiteX1-343" fmla="*/ 694725 w 1714609"/>
                  <a:gd name="connsiteY1-344" fmla="*/ 42847 h 1059856"/>
                  <a:gd name="connsiteX2-345" fmla="*/ 1088874 w 1714609"/>
                  <a:gd name="connsiteY2-346" fmla="*/ 116941 h 1059856"/>
                  <a:gd name="connsiteX3-347" fmla="*/ 1714609 w 1714609"/>
                  <a:gd name="connsiteY3-348" fmla="*/ 0 h 1059856"/>
                  <a:gd name="connsiteX4-349" fmla="*/ 1476836 w 1714609"/>
                  <a:gd name="connsiteY4-350" fmla="*/ 983453 h 1059856"/>
                  <a:gd name="connsiteX5-351" fmla="*/ 410954 w 1714609"/>
                  <a:gd name="connsiteY5-352" fmla="*/ 914383 h 1059856"/>
                  <a:gd name="connsiteX6-353" fmla="*/ 0 w 1714609"/>
                  <a:gd name="connsiteY6-354" fmla="*/ 983453 h 1059856"/>
                  <a:gd name="connsiteX7-355" fmla="*/ 0 w 1714609"/>
                  <a:gd name="connsiteY7-356" fmla="*/ 170767 h 1059856"/>
                  <a:gd name="connsiteX0-357" fmla="*/ 0 w 1714609"/>
                  <a:gd name="connsiteY0-358" fmla="*/ 170767 h 1059856"/>
                  <a:gd name="connsiteX1-359" fmla="*/ 694725 w 1714609"/>
                  <a:gd name="connsiteY1-360" fmla="*/ 42847 h 1059856"/>
                  <a:gd name="connsiteX2-361" fmla="*/ 1088874 w 1714609"/>
                  <a:gd name="connsiteY2-362" fmla="*/ 116941 h 1059856"/>
                  <a:gd name="connsiteX3-363" fmla="*/ 1714609 w 1714609"/>
                  <a:gd name="connsiteY3-364" fmla="*/ 0 h 1059856"/>
                  <a:gd name="connsiteX4-365" fmla="*/ 1476836 w 1714609"/>
                  <a:gd name="connsiteY4-366" fmla="*/ 983453 h 1059856"/>
                  <a:gd name="connsiteX5-367" fmla="*/ 1021021 w 1714609"/>
                  <a:gd name="connsiteY5-368" fmla="*/ 924411 h 1059856"/>
                  <a:gd name="connsiteX6-369" fmla="*/ 410954 w 1714609"/>
                  <a:gd name="connsiteY6-370" fmla="*/ 914383 h 1059856"/>
                  <a:gd name="connsiteX7-371" fmla="*/ 0 w 1714609"/>
                  <a:gd name="connsiteY7-372" fmla="*/ 983453 h 1059856"/>
                  <a:gd name="connsiteX8" fmla="*/ 0 w 1714609"/>
                  <a:gd name="connsiteY8" fmla="*/ 170767 h 1059856"/>
                  <a:gd name="connsiteX0-373" fmla="*/ 0 w 1714609"/>
                  <a:gd name="connsiteY0-374" fmla="*/ 170767 h 1059856"/>
                  <a:gd name="connsiteX1-375" fmla="*/ 694725 w 1714609"/>
                  <a:gd name="connsiteY1-376" fmla="*/ 42847 h 1059856"/>
                  <a:gd name="connsiteX2-377" fmla="*/ 1088874 w 1714609"/>
                  <a:gd name="connsiteY2-378" fmla="*/ 116941 h 1059856"/>
                  <a:gd name="connsiteX3-379" fmla="*/ 1714609 w 1714609"/>
                  <a:gd name="connsiteY3-380" fmla="*/ 0 h 1059856"/>
                  <a:gd name="connsiteX4-381" fmla="*/ 1476836 w 1714609"/>
                  <a:gd name="connsiteY4-382" fmla="*/ 983453 h 1059856"/>
                  <a:gd name="connsiteX5-383" fmla="*/ 1021021 w 1714609"/>
                  <a:gd name="connsiteY5-384" fmla="*/ 924411 h 1059856"/>
                  <a:gd name="connsiteX6-385" fmla="*/ 410954 w 1714609"/>
                  <a:gd name="connsiteY6-386" fmla="*/ 914383 h 1059856"/>
                  <a:gd name="connsiteX7-387" fmla="*/ 0 w 1714609"/>
                  <a:gd name="connsiteY7-388" fmla="*/ 983453 h 1059856"/>
                  <a:gd name="connsiteX8-389" fmla="*/ 0 w 1714609"/>
                  <a:gd name="connsiteY8-390" fmla="*/ 170767 h 1059856"/>
                  <a:gd name="connsiteX0-391" fmla="*/ 0 w 1714609"/>
                  <a:gd name="connsiteY0-392" fmla="*/ 170767 h 1059856"/>
                  <a:gd name="connsiteX1-393" fmla="*/ 694725 w 1714609"/>
                  <a:gd name="connsiteY1-394" fmla="*/ 42847 h 1059856"/>
                  <a:gd name="connsiteX2-395" fmla="*/ 1088874 w 1714609"/>
                  <a:gd name="connsiteY2-396" fmla="*/ 116941 h 1059856"/>
                  <a:gd name="connsiteX3-397" fmla="*/ 1714609 w 1714609"/>
                  <a:gd name="connsiteY3-398" fmla="*/ 0 h 1059856"/>
                  <a:gd name="connsiteX4-399" fmla="*/ 1476836 w 1714609"/>
                  <a:gd name="connsiteY4-400" fmla="*/ 983453 h 1059856"/>
                  <a:gd name="connsiteX5-401" fmla="*/ 1021021 w 1714609"/>
                  <a:gd name="connsiteY5-402" fmla="*/ 924411 h 1059856"/>
                  <a:gd name="connsiteX6-403" fmla="*/ 410954 w 1714609"/>
                  <a:gd name="connsiteY6-404" fmla="*/ 914383 h 1059856"/>
                  <a:gd name="connsiteX7-405" fmla="*/ 0 w 1714609"/>
                  <a:gd name="connsiteY7-406" fmla="*/ 983453 h 1059856"/>
                  <a:gd name="connsiteX8-407" fmla="*/ 0 w 1714609"/>
                  <a:gd name="connsiteY8-408" fmla="*/ 170767 h 1059856"/>
                  <a:gd name="connsiteX0-409" fmla="*/ 0 w 1714609"/>
                  <a:gd name="connsiteY0-410" fmla="*/ 170767 h 1055744"/>
                  <a:gd name="connsiteX1-411" fmla="*/ 694725 w 1714609"/>
                  <a:gd name="connsiteY1-412" fmla="*/ 42847 h 1055744"/>
                  <a:gd name="connsiteX2-413" fmla="*/ 1088874 w 1714609"/>
                  <a:gd name="connsiteY2-414" fmla="*/ 116941 h 1055744"/>
                  <a:gd name="connsiteX3-415" fmla="*/ 1714609 w 1714609"/>
                  <a:gd name="connsiteY3-416" fmla="*/ 0 h 1055744"/>
                  <a:gd name="connsiteX4-417" fmla="*/ 1476836 w 1714609"/>
                  <a:gd name="connsiteY4-418" fmla="*/ 983453 h 1055744"/>
                  <a:gd name="connsiteX5-419" fmla="*/ 1021021 w 1714609"/>
                  <a:gd name="connsiteY5-420" fmla="*/ 924411 h 1055744"/>
                  <a:gd name="connsiteX6-421" fmla="*/ 447654 w 1714609"/>
                  <a:gd name="connsiteY6-422" fmla="*/ 894811 h 1055744"/>
                  <a:gd name="connsiteX7-423" fmla="*/ 0 w 1714609"/>
                  <a:gd name="connsiteY7-424" fmla="*/ 983453 h 1055744"/>
                  <a:gd name="connsiteX8-425" fmla="*/ 0 w 1714609"/>
                  <a:gd name="connsiteY8-426" fmla="*/ 170767 h 1055744"/>
                  <a:gd name="connsiteX0-427" fmla="*/ 0 w 1714609"/>
                  <a:gd name="connsiteY0-428" fmla="*/ 170767 h 1055744"/>
                  <a:gd name="connsiteX1-429" fmla="*/ 593802 w 1714609"/>
                  <a:gd name="connsiteY1-430" fmla="*/ 96670 h 1055744"/>
                  <a:gd name="connsiteX2-431" fmla="*/ 1088874 w 1714609"/>
                  <a:gd name="connsiteY2-432" fmla="*/ 116941 h 1055744"/>
                  <a:gd name="connsiteX3-433" fmla="*/ 1714609 w 1714609"/>
                  <a:gd name="connsiteY3-434" fmla="*/ 0 h 1055744"/>
                  <a:gd name="connsiteX4-435" fmla="*/ 1476836 w 1714609"/>
                  <a:gd name="connsiteY4-436" fmla="*/ 983453 h 1055744"/>
                  <a:gd name="connsiteX5-437" fmla="*/ 1021021 w 1714609"/>
                  <a:gd name="connsiteY5-438" fmla="*/ 924411 h 1055744"/>
                  <a:gd name="connsiteX6-439" fmla="*/ 447654 w 1714609"/>
                  <a:gd name="connsiteY6-440" fmla="*/ 894811 h 1055744"/>
                  <a:gd name="connsiteX7-441" fmla="*/ 0 w 1714609"/>
                  <a:gd name="connsiteY7-442" fmla="*/ 983453 h 1055744"/>
                  <a:gd name="connsiteX8-443" fmla="*/ 0 w 1714609"/>
                  <a:gd name="connsiteY8-444" fmla="*/ 170767 h 1055744"/>
                  <a:gd name="connsiteX0-445" fmla="*/ 0 w 1714609"/>
                  <a:gd name="connsiteY0-446" fmla="*/ 170767 h 1055744"/>
                  <a:gd name="connsiteX1-447" fmla="*/ 593802 w 1714609"/>
                  <a:gd name="connsiteY1-448" fmla="*/ 96670 h 1055744"/>
                  <a:gd name="connsiteX2-449" fmla="*/ 1088874 w 1714609"/>
                  <a:gd name="connsiteY2-450" fmla="*/ 116941 h 1055744"/>
                  <a:gd name="connsiteX3-451" fmla="*/ 1714609 w 1714609"/>
                  <a:gd name="connsiteY3-452" fmla="*/ 0 h 1055744"/>
                  <a:gd name="connsiteX4-453" fmla="*/ 1476836 w 1714609"/>
                  <a:gd name="connsiteY4-454" fmla="*/ 983453 h 1055744"/>
                  <a:gd name="connsiteX5-455" fmla="*/ 1021021 w 1714609"/>
                  <a:gd name="connsiteY5-456" fmla="*/ 924411 h 1055744"/>
                  <a:gd name="connsiteX6-457" fmla="*/ 447654 w 1714609"/>
                  <a:gd name="connsiteY6-458" fmla="*/ 894811 h 1055744"/>
                  <a:gd name="connsiteX7-459" fmla="*/ 0 w 1714609"/>
                  <a:gd name="connsiteY7-460" fmla="*/ 983453 h 1055744"/>
                  <a:gd name="connsiteX8-461" fmla="*/ 0 w 1714609"/>
                  <a:gd name="connsiteY8-462" fmla="*/ 170767 h 1055744"/>
                  <a:gd name="connsiteX0-463" fmla="*/ 0 w 1714609"/>
                  <a:gd name="connsiteY0-464" fmla="*/ 170767 h 1069764"/>
                  <a:gd name="connsiteX1-465" fmla="*/ 593802 w 1714609"/>
                  <a:gd name="connsiteY1-466" fmla="*/ 96670 h 1069764"/>
                  <a:gd name="connsiteX2-467" fmla="*/ 1088874 w 1714609"/>
                  <a:gd name="connsiteY2-468" fmla="*/ 116941 h 1069764"/>
                  <a:gd name="connsiteX3-469" fmla="*/ 1714609 w 1714609"/>
                  <a:gd name="connsiteY3-470" fmla="*/ 0 h 1069764"/>
                  <a:gd name="connsiteX4-471" fmla="*/ 1476836 w 1714609"/>
                  <a:gd name="connsiteY4-472" fmla="*/ 983453 h 1069764"/>
                  <a:gd name="connsiteX5-473" fmla="*/ 1052793 w 1714609"/>
                  <a:gd name="connsiteY5-474" fmla="*/ 969187 h 1069764"/>
                  <a:gd name="connsiteX6-475" fmla="*/ 447654 w 1714609"/>
                  <a:gd name="connsiteY6-476" fmla="*/ 894811 h 1069764"/>
                  <a:gd name="connsiteX7-477" fmla="*/ 0 w 1714609"/>
                  <a:gd name="connsiteY7-478" fmla="*/ 983453 h 1069764"/>
                  <a:gd name="connsiteX8-479" fmla="*/ 0 w 1714609"/>
                  <a:gd name="connsiteY8-480" fmla="*/ 170767 h 1069764"/>
                  <a:gd name="connsiteX0-481" fmla="*/ 0 w 1714609"/>
                  <a:gd name="connsiteY0-482" fmla="*/ 170767 h 1069764"/>
                  <a:gd name="connsiteX1-483" fmla="*/ 593802 w 1714609"/>
                  <a:gd name="connsiteY1-484" fmla="*/ 96670 h 1069764"/>
                  <a:gd name="connsiteX2-485" fmla="*/ 1088874 w 1714609"/>
                  <a:gd name="connsiteY2-486" fmla="*/ 116941 h 1069764"/>
                  <a:gd name="connsiteX3-487" fmla="*/ 1714609 w 1714609"/>
                  <a:gd name="connsiteY3-488" fmla="*/ 0 h 1069764"/>
                  <a:gd name="connsiteX4-489" fmla="*/ 1476836 w 1714609"/>
                  <a:gd name="connsiteY4-490" fmla="*/ 983453 h 1069764"/>
                  <a:gd name="connsiteX5-491" fmla="*/ 1052793 w 1714609"/>
                  <a:gd name="connsiteY5-492" fmla="*/ 969187 h 1069764"/>
                  <a:gd name="connsiteX6-493" fmla="*/ 447654 w 1714609"/>
                  <a:gd name="connsiteY6-494" fmla="*/ 894811 h 1069764"/>
                  <a:gd name="connsiteX7-495" fmla="*/ 0 w 1714609"/>
                  <a:gd name="connsiteY7-496" fmla="*/ 983453 h 1069764"/>
                  <a:gd name="connsiteX8-497" fmla="*/ 0 w 1714609"/>
                  <a:gd name="connsiteY8-498" fmla="*/ 170767 h 1069764"/>
                  <a:gd name="connsiteX0-499" fmla="*/ 0 w 1714609"/>
                  <a:gd name="connsiteY0-500" fmla="*/ 170767 h 1069764"/>
                  <a:gd name="connsiteX1-501" fmla="*/ 593802 w 1714609"/>
                  <a:gd name="connsiteY1-502" fmla="*/ 96670 h 1069764"/>
                  <a:gd name="connsiteX2-503" fmla="*/ 1088874 w 1714609"/>
                  <a:gd name="connsiteY2-504" fmla="*/ 116941 h 1069764"/>
                  <a:gd name="connsiteX3-505" fmla="*/ 1714609 w 1714609"/>
                  <a:gd name="connsiteY3-506" fmla="*/ 0 h 1069764"/>
                  <a:gd name="connsiteX4-507" fmla="*/ 1476836 w 1714609"/>
                  <a:gd name="connsiteY4-508" fmla="*/ 983453 h 1069764"/>
                  <a:gd name="connsiteX5-509" fmla="*/ 1052793 w 1714609"/>
                  <a:gd name="connsiteY5-510" fmla="*/ 969187 h 1069764"/>
                  <a:gd name="connsiteX6-511" fmla="*/ 447654 w 1714609"/>
                  <a:gd name="connsiteY6-512" fmla="*/ 894811 h 1069764"/>
                  <a:gd name="connsiteX7-513" fmla="*/ 0 w 1714609"/>
                  <a:gd name="connsiteY7-514" fmla="*/ 983453 h 1069764"/>
                  <a:gd name="connsiteX8-515" fmla="*/ 0 w 1714609"/>
                  <a:gd name="connsiteY8-516" fmla="*/ 170767 h 1069764"/>
                  <a:gd name="connsiteX0-517" fmla="*/ 0 w 1714609"/>
                  <a:gd name="connsiteY0-518" fmla="*/ 170767 h 1069764"/>
                  <a:gd name="connsiteX1-519" fmla="*/ 593802 w 1714609"/>
                  <a:gd name="connsiteY1-520" fmla="*/ 96670 h 1069764"/>
                  <a:gd name="connsiteX2-521" fmla="*/ 1088874 w 1714609"/>
                  <a:gd name="connsiteY2-522" fmla="*/ 116941 h 1069764"/>
                  <a:gd name="connsiteX3-523" fmla="*/ 1714609 w 1714609"/>
                  <a:gd name="connsiteY3-524" fmla="*/ 0 h 1069764"/>
                  <a:gd name="connsiteX4-525" fmla="*/ 1476836 w 1714609"/>
                  <a:gd name="connsiteY4-526" fmla="*/ 983453 h 1069764"/>
                  <a:gd name="connsiteX5-527" fmla="*/ 1052793 w 1714609"/>
                  <a:gd name="connsiteY5-528" fmla="*/ 969187 h 1069764"/>
                  <a:gd name="connsiteX6-529" fmla="*/ 447654 w 1714609"/>
                  <a:gd name="connsiteY6-530" fmla="*/ 894811 h 1069764"/>
                  <a:gd name="connsiteX7-531" fmla="*/ 0 w 1714609"/>
                  <a:gd name="connsiteY7-532" fmla="*/ 983453 h 1069764"/>
                  <a:gd name="connsiteX8-533" fmla="*/ 0 w 1714609"/>
                  <a:gd name="connsiteY8-534" fmla="*/ 170767 h 1069764"/>
                  <a:gd name="connsiteX0-535" fmla="*/ 0 w 1714609"/>
                  <a:gd name="connsiteY0-536" fmla="*/ 170767 h 1093449"/>
                  <a:gd name="connsiteX1-537" fmla="*/ 593802 w 1714609"/>
                  <a:gd name="connsiteY1-538" fmla="*/ 96670 h 1093449"/>
                  <a:gd name="connsiteX2-539" fmla="*/ 1088874 w 1714609"/>
                  <a:gd name="connsiteY2-540" fmla="*/ 116941 h 1093449"/>
                  <a:gd name="connsiteX3-541" fmla="*/ 1714609 w 1714609"/>
                  <a:gd name="connsiteY3-542" fmla="*/ 0 h 1093449"/>
                  <a:gd name="connsiteX4-543" fmla="*/ 1526957 w 1714609"/>
                  <a:gd name="connsiteY4-544" fmla="*/ 1018443 h 1093449"/>
                  <a:gd name="connsiteX5-545" fmla="*/ 1052793 w 1714609"/>
                  <a:gd name="connsiteY5-546" fmla="*/ 969187 h 1093449"/>
                  <a:gd name="connsiteX6-547" fmla="*/ 447654 w 1714609"/>
                  <a:gd name="connsiteY6-548" fmla="*/ 894811 h 1093449"/>
                  <a:gd name="connsiteX7-549" fmla="*/ 0 w 1714609"/>
                  <a:gd name="connsiteY7-550" fmla="*/ 983453 h 1093449"/>
                  <a:gd name="connsiteX8-551" fmla="*/ 0 w 1714609"/>
                  <a:gd name="connsiteY8-552" fmla="*/ 170767 h 1093449"/>
                  <a:gd name="connsiteX0-553" fmla="*/ 0 w 1714609"/>
                  <a:gd name="connsiteY0-554" fmla="*/ 170767 h 1093449"/>
                  <a:gd name="connsiteX1-555" fmla="*/ 593802 w 1714609"/>
                  <a:gd name="connsiteY1-556" fmla="*/ 96670 h 1093449"/>
                  <a:gd name="connsiteX2-557" fmla="*/ 1088874 w 1714609"/>
                  <a:gd name="connsiteY2-558" fmla="*/ 116941 h 1093449"/>
                  <a:gd name="connsiteX3-559" fmla="*/ 1714609 w 1714609"/>
                  <a:gd name="connsiteY3-560" fmla="*/ 0 h 1093449"/>
                  <a:gd name="connsiteX4-561" fmla="*/ 1526957 w 1714609"/>
                  <a:gd name="connsiteY4-562" fmla="*/ 1018443 h 1093449"/>
                  <a:gd name="connsiteX5-563" fmla="*/ 1052793 w 1714609"/>
                  <a:gd name="connsiteY5-564" fmla="*/ 969187 h 1093449"/>
                  <a:gd name="connsiteX6-565" fmla="*/ 447654 w 1714609"/>
                  <a:gd name="connsiteY6-566" fmla="*/ 894811 h 1093449"/>
                  <a:gd name="connsiteX7-567" fmla="*/ 0 w 1714609"/>
                  <a:gd name="connsiteY7-568" fmla="*/ 983453 h 1093449"/>
                  <a:gd name="connsiteX8-569" fmla="*/ 0 w 1714609"/>
                  <a:gd name="connsiteY8-570" fmla="*/ 170767 h 1093449"/>
                  <a:gd name="connsiteX0-571" fmla="*/ 42037 w 1756646"/>
                  <a:gd name="connsiteY0-572" fmla="*/ 170767 h 1141668"/>
                  <a:gd name="connsiteX1-573" fmla="*/ 635839 w 1756646"/>
                  <a:gd name="connsiteY1-574" fmla="*/ 96670 h 1141668"/>
                  <a:gd name="connsiteX2-575" fmla="*/ 1130911 w 1756646"/>
                  <a:gd name="connsiteY2-576" fmla="*/ 116941 h 1141668"/>
                  <a:gd name="connsiteX3-577" fmla="*/ 1756646 w 1756646"/>
                  <a:gd name="connsiteY3-578" fmla="*/ 0 h 1141668"/>
                  <a:gd name="connsiteX4-579" fmla="*/ 1568994 w 1756646"/>
                  <a:gd name="connsiteY4-580" fmla="*/ 1018443 h 1141668"/>
                  <a:gd name="connsiteX5-581" fmla="*/ 1094830 w 1756646"/>
                  <a:gd name="connsiteY5-582" fmla="*/ 969187 h 1141668"/>
                  <a:gd name="connsiteX6-583" fmla="*/ 489691 w 1756646"/>
                  <a:gd name="connsiteY6-584" fmla="*/ 894811 h 1141668"/>
                  <a:gd name="connsiteX7-585" fmla="*/ 0 w 1756646"/>
                  <a:gd name="connsiteY7-586" fmla="*/ 1141656 h 1141668"/>
                  <a:gd name="connsiteX8-587" fmla="*/ 42037 w 1756646"/>
                  <a:gd name="connsiteY8-588" fmla="*/ 170767 h 1141668"/>
                  <a:gd name="connsiteX0-589" fmla="*/ 42037 w 1756646"/>
                  <a:gd name="connsiteY0-590" fmla="*/ 170767 h 1141675"/>
                  <a:gd name="connsiteX1-591" fmla="*/ 635839 w 1756646"/>
                  <a:gd name="connsiteY1-592" fmla="*/ 96670 h 1141675"/>
                  <a:gd name="connsiteX2-593" fmla="*/ 1130911 w 1756646"/>
                  <a:gd name="connsiteY2-594" fmla="*/ 116941 h 1141675"/>
                  <a:gd name="connsiteX3-595" fmla="*/ 1756646 w 1756646"/>
                  <a:gd name="connsiteY3-596" fmla="*/ 0 h 1141675"/>
                  <a:gd name="connsiteX4-597" fmla="*/ 1568994 w 1756646"/>
                  <a:gd name="connsiteY4-598" fmla="*/ 1018443 h 1141675"/>
                  <a:gd name="connsiteX5-599" fmla="*/ 1094830 w 1756646"/>
                  <a:gd name="connsiteY5-600" fmla="*/ 969187 h 1141675"/>
                  <a:gd name="connsiteX6-601" fmla="*/ 539812 w 1756646"/>
                  <a:gd name="connsiteY6-602" fmla="*/ 929801 h 1141675"/>
                  <a:gd name="connsiteX7-603" fmla="*/ 0 w 1756646"/>
                  <a:gd name="connsiteY7-604" fmla="*/ 1141656 h 1141675"/>
                  <a:gd name="connsiteX8-605" fmla="*/ 42037 w 1756646"/>
                  <a:gd name="connsiteY8-606" fmla="*/ 170767 h 1141675"/>
                  <a:gd name="connsiteX0-607" fmla="*/ 42037 w 1756646"/>
                  <a:gd name="connsiteY0-608" fmla="*/ 170767 h 1142019"/>
                  <a:gd name="connsiteX1-609" fmla="*/ 635839 w 1756646"/>
                  <a:gd name="connsiteY1-610" fmla="*/ 96670 h 1142019"/>
                  <a:gd name="connsiteX2-611" fmla="*/ 1130911 w 1756646"/>
                  <a:gd name="connsiteY2-612" fmla="*/ 116941 h 1142019"/>
                  <a:gd name="connsiteX3-613" fmla="*/ 1756646 w 1756646"/>
                  <a:gd name="connsiteY3-614" fmla="*/ 0 h 1142019"/>
                  <a:gd name="connsiteX4-615" fmla="*/ 1568994 w 1756646"/>
                  <a:gd name="connsiteY4-616" fmla="*/ 1018443 h 1142019"/>
                  <a:gd name="connsiteX5-617" fmla="*/ 1094830 w 1756646"/>
                  <a:gd name="connsiteY5-618" fmla="*/ 969187 h 1142019"/>
                  <a:gd name="connsiteX6-619" fmla="*/ 548578 w 1756646"/>
                  <a:gd name="connsiteY6-620" fmla="*/ 999191 h 1142019"/>
                  <a:gd name="connsiteX7-621" fmla="*/ 0 w 1756646"/>
                  <a:gd name="connsiteY7-622" fmla="*/ 1141656 h 1142019"/>
                  <a:gd name="connsiteX8-623" fmla="*/ 42037 w 1756646"/>
                  <a:gd name="connsiteY8-624" fmla="*/ 170767 h 1142019"/>
                  <a:gd name="connsiteX0-625" fmla="*/ 42037 w 1756646"/>
                  <a:gd name="connsiteY0-626" fmla="*/ 170767 h 1142019"/>
                  <a:gd name="connsiteX1-627" fmla="*/ 635839 w 1756646"/>
                  <a:gd name="connsiteY1-628" fmla="*/ 96670 h 1142019"/>
                  <a:gd name="connsiteX2-629" fmla="*/ 1130911 w 1756646"/>
                  <a:gd name="connsiteY2-630" fmla="*/ 116941 h 1142019"/>
                  <a:gd name="connsiteX3-631" fmla="*/ 1756646 w 1756646"/>
                  <a:gd name="connsiteY3-632" fmla="*/ 0 h 1142019"/>
                  <a:gd name="connsiteX4-633" fmla="*/ 1568994 w 1756646"/>
                  <a:gd name="connsiteY4-634" fmla="*/ 1018443 h 1142019"/>
                  <a:gd name="connsiteX5-635" fmla="*/ 1094830 w 1756646"/>
                  <a:gd name="connsiteY5-636" fmla="*/ 969187 h 1142019"/>
                  <a:gd name="connsiteX6-637" fmla="*/ 548578 w 1756646"/>
                  <a:gd name="connsiteY6-638" fmla="*/ 999191 h 1142019"/>
                  <a:gd name="connsiteX7-639" fmla="*/ 0 w 1756646"/>
                  <a:gd name="connsiteY7-640" fmla="*/ 1141656 h 1142019"/>
                  <a:gd name="connsiteX8-641" fmla="*/ 42037 w 1756646"/>
                  <a:gd name="connsiteY8-642" fmla="*/ 170767 h 1142019"/>
                  <a:gd name="connsiteX0-643" fmla="*/ 42037 w 1756646"/>
                  <a:gd name="connsiteY0-644" fmla="*/ 170767 h 1142019"/>
                  <a:gd name="connsiteX1-645" fmla="*/ 635839 w 1756646"/>
                  <a:gd name="connsiteY1-646" fmla="*/ 96670 h 1142019"/>
                  <a:gd name="connsiteX2-647" fmla="*/ 1130911 w 1756646"/>
                  <a:gd name="connsiteY2-648" fmla="*/ 116941 h 1142019"/>
                  <a:gd name="connsiteX3-649" fmla="*/ 1756646 w 1756646"/>
                  <a:gd name="connsiteY3-650" fmla="*/ 0 h 1142019"/>
                  <a:gd name="connsiteX4-651" fmla="*/ 1568994 w 1756646"/>
                  <a:gd name="connsiteY4-652" fmla="*/ 1018443 h 1142019"/>
                  <a:gd name="connsiteX5-653" fmla="*/ 1094830 w 1756646"/>
                  <a:gd name="connsiteY5-654" fmla="*/ 969187 h 1142019"/>
                  <a:gd name="connsiteX6-655" fmla="*/ 548578 w 1756646"/>
                  <a:gd name="connsiteY6-656" fmla="*/ 999191 h 1142019"/>
                  <a:gd name="connsiteX7-657" fmla="*/ 0 w 1756646"/>
                  <a:gd name="connsiteY7-658" fmla="*/ 1141656 h 1142019"/>
                  <a:gd name="connsiteX8-659" fmla="*/ 42037 w 1756646"/>
                  <a:gd name="connsiteY8-660" fmla="*/ 170767 h 11420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81" y="connsiteY5-82"/>
                  </a:cxn>
                  <a:cxn ang="0">
                    <a:pos x="connsiteX6-107" y="connsiteY6-108"/>
                  </a:cxn>
                  <a:cxn ang="0">
                    <a:pos x="connsiteX7-291" y="connsiteY7-292"/>
                  </a:cxn>
                  <a:cxn ang="0">
                    <a:pos x="connsiteX8-389" y="connsiteY8-390"/>
                  </a:cxn>
                </a:cxnLst>
                <a:rect l="l" t="t" r="r" b="b"/>
                <a:pathLst>
                  <a:path w="1756646" h="1142019">
                    <a:moveTo>
                      <a:pt x="42037" y="170767"/>
                    </a:moveTo>
                    <a:cubicBezTo>
                      <a:pt x="307289" y="214577"/>
                      <a:pt x="393944" y="222910"/>
                      <a:pt x="635839" y="96670"/>
                    </a:cubicBezTo>
                    <a:cubicBezTo>
                      <a:pt x="813774" y="80504"/>
                      <a:pt x="960930" y="124082"/>
                      <a:pt x="1130911" y="116941"/>
                    </a:cubicBezTo>
                    <a:cubicBezTo>
                      <a:pt x="1300892" y="109800"/>
                      <a:pt x="1551191" y="5404"/>
                      <a:pt x="1756646" y="0"/>
                    </a:cubicBezTo>
                    <a:cubicBezTo>
                      <a:pt x="1497822" y="362619"/>
                      <a:pt x="1455989" y="719098"/>
                      <a:pt x="1568994" y="1018443"/>
                    </a:cubicBezTo>
                    <a:cubicBezTo>
                      <a:pt x="1453396" y="1172512"/>
                      <a:pt x="1294936" y="1055128"/>
                      <a:pt x="1094830" y="969187"/>
                    </a:cubicBezTo>
                    <a:cubicBezTo>
                      <a:pt x="831045" y="818451"/>
                      <a:pt x="718748" y="989351"/>
                      <a:pt x="548578" y="999191"/>
                    </a:cubicBezTo>
                    <a:cubicBezTo>
                      <a:pt x="347359" y="1148051"/>
                      <a:pt x="252125" y="1142970"/>
                      <a:pt x="0" y="1141656"/>
                    </a:cubicBezTo>
                    <a:cubicBezTo>
                      <a:pt x="144815" y="736917"/>
                      <a:pt x="120809" y="444913"/>
                      <a:pt x="42037" y="170767"/>
                    </a:cubicBezTo>
                    <a:close/>
                  </a:path>
                </a:pathLst>
              </a:cu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2" name="矩形 1"/>
              <p:cNvSpPr/>
              <p:nvPr/>
            </p:nvSpPr>
            <p:spPr>
              <a:xfrm rot="1721465">
                <a:off x="7569504" y="176044"/>
                <a:ext cx="45719" cy="3274142"/>
              </a:xfrm>
              <a:prstGeom prst="rect">
                <a:avLst/>
              </a:prstGeom>
              <a:solidFill>
                <a:srgbClr val="E1B06A"/>
              </a:solidFill>
              <a:ln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8331985" y="310760"/>
                <a:ext cx="103239" cy="110614"/>
              </a:xfrm>
              <a:prstGeom prst="ellipse">
                <a:avLst/>
              </a:pr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 flipH="1">
              <a:off x="4144434" y="154858"/>
              <a:ext cx="3087931" cy="3274142"/>
              <a:chOff x="7569504" y="176044"/>
              <a:chExt cx="3087931" cy="3274142"/>
            </a:xfrm>
          </p:grpSpPr>
          <p:sp>
            <p:nvSpPr>
              <p:cNvPr id="9" name="矩形 4"/>
              <p:cNvSpPr/>
              <p:nvPr/>
            </p:nvSpPr>
            <p:spPr>
              <a:xfrm rot="1573402">
                <a:off x="7902087" y="700597"/>
                <a:ext cx="2755348" cy="1654430"/>
              </a:xfrm>
              <a:custGeom>
                <a:avLst/>
                <a:gdLst>
                  <a:gd name="connsiteX0" fmla="*/ 0 w 1476836"/>
                  <a:gd name="connsiteY0" fmla="*/ 0 h 812686"/>
                  <a:gd name="connsiteX1" fmla="*/ 1476836 w 1476836"/>
                  <a:gd name="connsiteY1" fmla="*/ 0 h 812686"/>
                  <a:gd name="connsiteX2" fmla="*/ 1476836 w 1476836"/>
                  <a:gd name="connsiteY2" fmla="*/ 812686 h 812686"/>
                  <a:gd name="connsiteX3" fmla="*/ 0 w 1476836"/>
                  <a:gd name="connsiteY3" fmla="*/ 812686 h 812686"/>
                  <a:gd name="connsiteX4" fmla="*/ 0 w 1476836"/>
                  <a:gd name="connsiteY4" fmla="*/ 0 h 812686"/>
                  <a:gd name="connsiteX0-1" fmla="*/ 0 w 1476836"/>
                  <a:gd name="connsiteY0-2" fmla="*/ 0 h 812686"/>
                  <a:gd name="connsiteX1-3" fmla="*/ 1476836 w 1476836"/>
                  <a:gd name="connsiteY1-4" fmla="*/ 0 h 812686"/>
                  <a:gd name="connsiteX2-5" fmla="*/ 1476836 w 1476836"/>
                  <a:gd name="connsiteY2-6" fmla="*/ 812686 h 812686"/>
                  <a:gd name="connsiteX3-7" fmla="*/ 0 w 1476836"/>
                  <a:gd name="connsiteY3-8" fmla="*/ 812686 h 812686"/>
                  <a:gd name="connsiteX4-9" fmla="*/ 0 w 1476836"/>
                  <a:gd name="connsiteY4-10" fmla="*/ 0 h 812686"/>
                  <a:gd name="connsiteX0-11" fmla="*/ 0 w 1476836"/>
                  <a:gd name="connsiteY0-12" fmla="*/ 49366 h 862052"/>
                  <a:gd name="connsiteX1-13" fmla="*/ 1476836 w 1476836"/>
                  <a:gd name="connsiteY1-14" fmla="*/ 49366 h 862052"/>
                  <a:gd name="connsiteX2-15" fmla="*/ 1476836 w 1476836"/>
                  <a:gd name="connsiteY2-16" fmla="*/ 862052 h 862052"/>
                  <a:gd name="connsiteX3-17" fmla="*/ 0 w 1476836"/>
                  <a:gd name="connsiteY3-18" fmla="*/ 862052 h 862052"/>
                  <a:gd name="connsiteX4-19" fmla="*/ 0 w 1476836"/>
                  <a:gd name="connsiteY4-20" fmla="*/ 49366 h 862052"/>
                  <a:gd name="connsiteX0-21" fmla="*/ 0 w 1476836"/>
                  <a:gd name="connsiteY0-22" fmla="*/ 49366 h 862052"/>
                  <a:gd name="connsiteX1-23" fmla="*/ 1476836 w 1476836"/>
                  <a:gd name="connsiteY1-24" fmla="*/ 49366 h 862052"/>
                  <a:gd name="connsiteX2-25" fmla="*/ 1476836 w 1476836"/>
                  <a:gd name="connsiteY2-26" fmla="*/ 862052 h 862052"/>
                  <a:gd name="connsiteX3-27" fmla="*/ 0 w 1476836"/>
                  <a:gd name="connsiteY3-28" fmla="*/ 862052 h 862052"/>
                  <a:gd name="connsiteX4-29" fmla="*/ 0 w 1476836"/>
                  <a:gd name="connsiteY4-30" fmla="*/ 49366 h 862052"/>
                  <a:gd name="connsiteX0-31" fmla="*/ 0 w 1476836"/>
                  <a:gd name="connsiteY0-32" fmla="*/ 49366 h 862052"/>
                  <a:gd name="connsiteX1-33" fmla="*/ 1476836 w 1476836"/>
                  <a:gd name="connsiteY1-34" fmla="*/ 49366 h 862052"/>
                  <a:gd name="connsiteX2-35" fmla="*/ 1476836 w 1476836"/>
                  <a:gd name="connsiteY2-36" fmla="*/ 862052 h 862052"/>
                  <a:gd name="connsiteX3-37" fmla="*/ 0 w 1476836"/>
                  <a:gd name="connsiteY3-38" fmla="*/ 862052 h 862052"/>
                  <a:gd name="connsiteX4-39" fmla="*/ 0 w 1476836"/>
                  <a:gd name="connsiteY4-40" fmla="*/ 49366 h 862052"/>
                  <a:gd name="connsiteX0-41" fmla="*/ 0 w 1476836"/>
                  <a:gd name="connsiteY0-42" fmla="*/ 49366 h 862052"/>
                  <a:gd name="connsiteX1-43" fmla="*/ 1476836 w 1476836"/>
                  <a:gd name="connsiteY1-44" fmla="*/ 49366 h 862052"/>
                  <a:gd name="connsiteX2-45" fmla="*/ 1476836 w 1476836"/>
                  <a:gd name="connsiteY2-46" fmla="*/ 862052 h 862052"/>
                  <a:gd name="connsiteX3-47" fmla="*/ 0 w 1476836"/>
                  <a:gd name="connsiteY3-48" fmla="*/ 862052 h 862052"/>
                  <a:gd name="connsiteX4-49" fmla="*/ 0 w 1476836"/>
                  <a:gd name="connsiteY4-50" fmla="*/ 49366 h 862052"/>
                  <a:gd name="connsiteX0-51" fmla="*/ 0 w 1476836"/>
                  <a:gd name="connsiteY0-52" fmla="*/ 49366 h 862052"/>
                  <a:gd name="connsiteX1-53" fmla="*/ 1476836 w 1476836"/>
                  <a:gd name="connsiteY1-54" fmla="*/ 49366 h 862052"/>
                  <a:gd name="connsiteX2-55" fmla="*/ 1476836 w 1476836"/>
                  <a:gd name="connsiteY2-56" fmla="*/ 862052 h 862052"/>
                  <a:gd name="connsiteX3-57" fmla="*/ 0 w 1476836"/>
                  <a:gd name="connsiteY3-58" fmla="*/ 862052 h 862052"/>
                  <a:gd name="connsiteX4-59" fmla="*/ 0 w 1476836"/>
                  <a:gd name="connsiteY4-60" fmla="*/ 49366 h 862052"/>
                  <a:gd name="connsiteX0-61" fmla="*/ 0 w 1476836"/>
                  <a:gd name="connsiteY0-62" fmla="*/ 49366 h 919190"/>
                  <a:gd name="connsiteX1-63" fmla="*/ 1476836 w 1476836"/>
                  <a:gd name="connsiteY1-64" fmla="*/ 49366 h 919190"/>
                  <a:gd name="connsiteX2-65" fmla="*/ 1476836 w 1476836"/>
                  <a:gd name="connsiteY2-66" fmla="*/ 862052 h 919190"/>
                  <a:gd name="connsiteX3-67" fmla="*/ 438069 w 1476836"/>
                  <a:gd name="connsiteY3-68" fmla="*/ 852585 h 919190"/>
                  <a:gd name="connsiteX4-69" fmla="*/ 0 w 1476836"/>
                  <a:gd name="connsiteY4-70" fmla="*/ 862052 h 919190"/>
                  <a:gd name="connsiteX5" fmla="*/ 0 w 1476836"/>
                  <a:gd name="connsiteY5" fmla="*/ 49366 h 919190"/>
                  <a:gd name="connsiteX0-71" fmla="*/ 0 w 1476836"/>
                  <a:gd name="connsiteY0-72" fmla="*/ 49366 h 919190"/>
                  <a:gd name="connsiteX1-73" fmla="*/ 1476836 w 1476836"/>
                  <a:gd name="connsiteY1-74" fmla="*/ 49366 h 919190"/>
                  <a:gd name="connsiteX2-75" fmla="*/ 1476836 w 1476836"/>
                  <a:gd name="connsiteY2-76" fmla="*/ 862052 h 919190"/>
                  <a:gd name="connsiteX3-77" fmla="*/ 438069 w 1476836"/>
                  <a:gd name="connsiteY3-78" fmla="*/ 852585 h 919190"/>
                  <a:gd name="connsiteX4-79" fmla="*/ 0 w 1476836"/>
                  <a:gd name="connsiteY4-80" fmla="*/ 862052 h 919190"/>
                  <a:gd name="connsiteX5-81" fmla="*/ 0 w 1476836"/>
                  <a:gd name="connsiteY5-82" fmla="*/ 49366 h 919190"/>
                  <a:gd name="connsiteX0-83" fmla="*/ 0 w 1476836"/>
                  <a:gd name="connsiteY0-84" fmla="*/ 62136 h 931960"/>
                  <a:gd name="connsiteX1-85" fmla="*/ 737043 w 1476836"/>
                  <a:gd name="connsiteY1-86" fmla="*/ 56433 h 931960"/>
                  <a:gd name="connsiteX2-87" fmla="*/ 1476836 w 1476836"/>
                  <a:gd name="connsiteY2-88" fmla="*/ 62136 h 931960"/>
                  <a:gd name="connsiteX3-89" fmla="*/ 1476836 w 1476836"/>
                  <a:gd name="connsiteY3-90" fmla="*/ 874822 h 931960"/>
                  <a:gd name="connsiteX4-91" fmla="*/ 438069 w 1476836"/>
                  <a:gd name="connsiteY4-92" fmla="*/ 865355 h 931960"/>
                  <a:gd name="connsiteX5-93" fmla="*/ 0 w 1476836"/>
                  <a:gd name="connsiteY5-94" fmla="*/ 874822 h 931960"/>
                  <a:gd name="connsiteX6" fmla="*/ 0 w 1476836"/>
                  <a:gd name="connsiteY6" fmla="*/ 62136 h 931960"/>
                  <a:gd name="connsiteX0-95" fmla="*/ 0 w 1476836"/>
                  <a:gd name="connsiteY0-96" fmla="*/ 47193 h 917017"/>
                  <a:gd name="connsiteX1-97" fmla="*/ 772486 w 1476836"/>
                  <a:gd name="connsiteY1-98" fmla="*/ 113445 h 917017"/>
                  <a:gd name="connsiteX2-99" fmla="*/ 1476836 w 1476836"/>
                  <a:gd name="connsiteY2-100" fmla="*/ 47193 h 917017"/>
                  <a:gd name="connsiteX3-101" fmla="*/ 1476836 w 1476836"/>
                  <a:gd name="connsiteY3-102" fmla="*/ 859879 h 917017"/>
                  <a:gd name="connsiteX4-103" fmla="*/ 438069 w 1476836"/>
                  <a:gd name="connsiteY4-104" fmla="*/ 850412 h 917017"/>
                  <a:gd name="connsiteX5-105" fmla="*/ 0 w 1476836"/>
                  <a:gd name="connsiteY5-106" fmla="*/ 859879 h 917017"/>
                  <a:gd name="connsiteX6-107" fmla="*/ 0 w 1476836"/>
                  <a:gd name="connsiteY6-108" fmla="*/ 47193 h 917017"/>
                  <a:gd name="connsiteX0-109" fmla="*/ 0 w 1476836"/>
                  <a:gd name="connsiteY0-110" fmla="*/ 47193 h 917017"/>
                  <a:gd name="connsiteX1-111" fmla="*/ 772486 w 1476836"/>
                  <a:gd name="connsiteY1-112" fmla="*/ 113445 h 917017"/>
                  <a:gd name="connsiteX2-113" fmla="*/ 1476836 w 1476836"/>
                  <a:gd name="connsiteY2-114" fmla="*/ 47193 h 917017"/>
                  <a:gd name="connsiteX3-115" fmla="*/ 1476836 w 1476836"/>
                  <a:gd name="connsiteY3-116" fmla="*/ 859879 h 917017"/>
                  <a:gd name="connsiteX4-117" fmla="*/ 438069 w 1476836"/>
                  <a:gd name="connsiteY4-118" fmla="*/ 850412 h 917017"/>
                  <a:gd name="connsiteX5-119" fmla="*/ 0 w 1476836"/>
                  <a:gd name="connsiteY5-120" fmla="*/ 859879 h 917017"/>
                  <a:gd name="connsiteX6-121" fmla="*/ 0 w 1476836"/>
                  <a:gd name="connsiteY6-122" fmla="*/ 47193 h 917017"/>
                  <a:gd name="connsiteX0-123" fmla="*/ 0 w 1476836"/>
                  <a:gd name="connsiteY0-124" fmla="*/ 47193 h 917017"/>
                  <a:gd name="connsiteX1-125" fmla="*/ 772486 w 1476836"/>
                  <a:gd name="connsiteY1-126" fmla="*/ 113445 h 917017"/>
                  <a:gd name="connsiteX2-127" fmla="*/ 1476836 w 1476836"/>
                  <a:gd name="connsiteY2-128" fmla="*/ 47193 h 917017"/>
                  <a:gd name="connsiteX3-129" fmla="*/ 1476836 w 1476836"/>
                  <a:gd name="connsiteY3-130" fmla="*/ 859879 h 917017"/>
                  <a:gd name="connsiteX4-131" fmla="*/ 438069 w 1476836"/>
                  <a:gd name="connsiteY4-132" fmla="*/ 850412 h 917017"/>
                  <a:gd name="connsiteX5-133" fmla="*/ 0 w 1476836"/>
                  <a:gd name="connsiteY5-134" fmla="*/ 859879 h 917017"/>
                  <a:gd name="connsiteX6-135" fmla="*/ 0 w 1476836"/>
                  <a:gd name="connsiteY6-136" fmla="*/ 47193 h 917017"/>
                  <a:gd name="connsiteX0-137" fmla="*/ 0 w 1476836"/>
                  <a:gd name="connsiteY0-138" fmla="*/ 60209 h 930033"/>
                  <a:gd name="connsiteX1-139" fmla="*/ 758522 w 1476836"/>
                  <a:gd name="connsiteY1-140" fmla="*/ 61809 h 930033"/>
                  <a:gd name="connsiteX2-141" fmla="*/ 1476836 w 1476836"/>
                  <a:gd name="connsiteY2-142" fmla="*/ 60209 h 930033"/>
                  <a:gd name="connsiteX3-143" fmla="*/ 1476836 w 1476836"/>
                  <a:gd name="connsiteY3-144" fmla="*/ 872895 h 930033"/>
                  <a:gd name="connsiteX4-145" fmla="*/ 438069 w 1476836"/>
                  <a:gd name="connsiteY4-146" fmla="*/ 863428 h 930033"/>
                  <a:gd name="connsiteX5-147" fmla="*/ 0 w 1476836"/>
                  <a:gd name="connsiteY5-148" fmla="*/ 872895 h 930033"/>
                  <a:gd name="connsiteX6-149" fmla="*/ 0 w 1476836"/>
                  <a:gd name="connsiteY6-150" fmla="*/ 60209 h 930033"/>
                  <a:gd name="connsiteX0-151" fmla="*/ 0 w 1476836"/>
                  <a:gd name="connsiteY0-152" fmla="*/ 27854 h 897678"/>
                  <a:gd name="connsiteX1-153" fmla="*/ 758522 w 1476836"/>
                  <a:gd name="connsiteY1-154" fmla="*/ 29454 h 897678"/>
                  <a:gd name="connsiteX2-155" fmla="*/ 1476836 w 1476836"/>
                  <a:gd name="connsiteY2-156" fmla="*/ 27854 h 897678"/>
                  <a:gd name="connsiteX3-157" fmla="*/ 1476836 w 1476836"/>
                  <a:gd name="connsiteY3-158" fmla="*/ 840540 h 897678"/>
                  <a:gd name="connsiteX4-159" fmla="*/ 438069 w 1476836"/>
                  <a:gd name="connsiteY4-160" fmla="*/ 831073 h 897678"/>
                  <a:gd name="connsiteX5-161" fmla="*/ 0 w 1476836"/>
                  <a:gd name="connsiteY5-162" fmla="*/ 840540 h 897678"/>
                  <a:gd name="connsiteX6-163" fmla="*/ 0 w 1476836"/>
                  <a:gd name="connsiteY6-164" fmla="*/ 27854 h 897678"/>
                  <a:gd name="connsiteX0-165" fmla="*/ 0 w 1476836"/>
                  <a:gd name="connsiteY0-166" fmla="*/ 0 h 869824"/>
                  <a:gd name="connsiteX1-167" fmla="*/ 758522 w 1476836"/>
                  <a:gd name="connsiteY1-168" fmla="*/ 1600 h 869824"/>
                  <a:gd name="connsiteX2-169" fmla="*/ 1476836 w 1476836"/>
                  <a:gd name="connsiteY2-170" fmla="*/ 0 h 869824"/>
                  <a:gd name="connsiteX3-171" fmla="*/ 1476836 w 1476836"/>
                  <a:gd name="connsiteY3-172" fmla="*/ 812686 h 869824"/>
                  <a:gd name="connsiteX4-173" fmla="*/ 438069 w 1476836"/>
                  <a:gd name="connsiteY4-174" fmla="*/ 803219 h 869824"/>
                  <a:gd name="connsiteX5-175" fmla="*/ 0 w 1476836"/>
                  <a:gd name="connsiteY5-176" fmla="*/ 812686 h 869824"/>
                  <a:gd name="connsiteX6-177" fmla="*/ 0 w 1476836"/>
                  <a:gd name="connsiteY6-178" fmla="*/ 0 h 869824"/>
                  <a:gd name="connsiteX0-179" fmla="*/ 0 w 1476836"/>
                  <a:gd name="connsiteY0-180" fmla="*/ 0 h 869824"/>
                  <a:gd name="connsiteX1-181" fmla="*/ 758522 w 1476836"/>
                  <a:gd name="connsiteY1-182" fmla="*/ 1600 h 869824"/>
                  <a:gd name="connsiteX2-183" fmla="*/ 1476836 w 1476836"/>
                  <a:gd name="connsiteY2-184" fmla="*/ 0 h 869824"/>
                  <a:gd name="connsiteX3-185" fmla="*/ 1476836 w 1476836"/>
                  <a:gd name="connsiteY3-186" fmla="*/ 812686 h 869824"/>
                  <a:gd name="connsiteX4-187" fmla="*/ 438069 w 1476836"/>
                  <a:gd name="connsiteY4-188" fmla="*/ 803219 h 869824"/>
                  <a:gd name="connsiteX5-189" fmla="*/ 0 w 1476836"/>
                  <a:gd name="connsiteY5-190" fmla="*/ 812686 h 869824"/>
                  <a:gd name="connsiteX6-191" fmla="*/ 0 w 1476836"/>
                  <a:gd name="connsiteY6-192" fmla="*/ 0 h 869824"/>
                  <a:gd name="connsiteX0-193" fmla="*/ 0 w 1714609"/>
                  <a:gd name="connsiteY0-194" fmla="*/ 170767 h 1040591"/>
                  <a:gd name="connsiteX1-195" fmla="*/ 758522 w 1714609"/>
                  <a:gd name="connsiteY1-196" fmla="*/ 172367 h 1040591"/>
                  <a:gd name="connsiteX2-197" fmla="*/ 1714609 w 1714609"/>
                  <a:gd name="connsiteY2-198" fmla="*/ 0 h 1040591"/>
                  <a:gd name="connsiteX3-199" fmla="*/ 1476836 w 1714609"/>
                  <a:gd name="connsiteY3-200" fmla="*/ 983453 h 1040591"/>
                  <a:gd name="connsiteX4-201" fmla="*/ 438069 w 1714609"/>
                  <a:gd name="connsiteY4-202" fmla="*/ 973986 h 1040591"/>
                  <a:gd name="connsiteX5-203" fmla="*/ 0 w 1714609"/>
                  <a:gd name="connsiteY5-204" fmla="*/ 983453 h 1040591"/>
                  <a:gd name="connsiteX6-205" fmla="*/ 0 w 1714609"/>
                  <a:gd name="connsiteY6-206" fmla="*/ 170767 h 1040591"/>
                  <a:gd name="connsiteX0-207" fmla="*/ 0 w 1714609"/>
                  <a:gd name="connsiteY0-208" fmla="*/ 170767 h 1040591"/>
                  <a:gd name="connsiteX1-209" fmla="*/ 758522 w 1714609"/>
                  <a:gd name="connsiteY1-210" fmla="*/ 172367 h 1040591"/>
                  <a:gd name="connsiteX2-211" fmla="*/ 1714609 w 1714609"/>
                  <a:gd name="connsiteY2-212" fmla="*/ 0 h 1040591"/>
                  <a:gd name="connsiteX3-213" fmla="*/ 1476836 w 1714609"/>
                  <a:gd name="connsiteY3-214" fmla="*/ 983453 h 1040591"/>
                  <a:gd name="connsiteX4-215" fmla="*/ 438069 w 1714609"/>
                  <a:gd name="connsiteY4-216" fmla="*/ 973986 h 1040591"/>
                  <a:gd name="connsiteX5-217" fmla="*/ 0 w 1714609"/>
                  <a:gd name="connsiteY5-218" fmla="*/ 983453 h 1040591"/>
                  <a:gd name="connsiteX6-219" fmla="*/ 0 w 1714609"/>
                  <a:gd name="connsiteY6-220" fmla="*/ 170767 h 1040591"/>
                  <a:gd name="connsiteX0-221" fmla="*/ 0 w 1714609"/>
                  <a:gd name="connsiteY0-222" fmla="*/ 170767 h 1040591"/>
                  <a:gd name="connsiteX1-223" fmla="*/ 758522 w 1714609"/>
                  <a:gd name="connsiteY1-224" fmla="*/ 172367 h 1040591"/>
                  <a:gd name="connsiteX2-225" fmla="*/ 1714609 w 1714609"/>
                  <a:gd name="connsiteY2-226" fmla="*/ 0 h 1040591"/>
                  <a:gd name="connsiteX3-227" fmla="*/ 1476836 w 1714609"/>
                  <a:gd name="connsiteY3-228" fmla="*/ 983453 h 1040591"/>
                  <a:gd name="connsiteX4-229" fmla="*/ 438069 w 1714609"/>
                  <a:gd name="connsiteY4-230" fmla="*/ 973986 h 1040591"/>
                  <a:gd name="connsiteX5-231" fmla="*/ 0 w 1714609"/>
                  <a:gd name="connsiteY5-232" fmla="*/ 983453 h 1040591"/>
                  <a:gd name="connsiteX6-233" fmla="*/ 0 w 1714609"/>
                  <a:gd name="connsiteY6-234" fmla="*/ 170767 h 1040591"/>
                  <a:gd name="connsiteX0-235" fmla="*/ 0 w 1714609"/>
                  <a:gd name="connsiteY0-236" fmla="*/ 170767 h 1040591"/>
                  <a:gd name="connsiteX1-237" fmla="*/ 694725 w 1714609"/>
                  <a:gd name="connsiteY1-238" fmla="*/ 42847 h 1040591"/>
                  <a:gd name="connsiteX2-239" fmla="*/ 1714609 w 1714609"/>
                  <a:gd name="connsiteY2-240" fmla="*/ 0 h 1040591"/>
                  <a:gd name="connsiteX3-241" fmla="*/ 1476836 w 1714609"/>
                  <a:gd name="connsiteY3-242" fmla="*/ 983453 h 1040591"/>
                  <a:gd name="connsiteX4-243" fmla="*/ 438069 w 1714609"/>
                  <a:gd name="connsiteY4-244" fmla="*/ 973986 h 1040591"/>
                  <a:gd name="connsiteX5-245" fmla="*/ 0 w 1714609"/>
                  <a:gd name="connsiteY5-246" fmla="*/ 983453 h 1040591"/>
                  <a:gd name="connsiteX6-247" fmla="*/ 0 w 1714609"/>
                  <a:gd name="connsiteY6-248" fmla="*/ 170767 h 1040591"/>
                  <a:gd name="connsiteX0-249" fmla="*/ 0 w 1714609"/>
                  <a:gd name="connsiteY0-250" fmla="*/ 170767 h 1040591"/>
                  <a:gd name="connsiteX1-251" fmla="*/ 694725 w 1714609"/>
                  <a:gd name="connsiteY1-252" fmla="*/ 42847 h 1040591"/>
                  <a:gd name="connsiteX2-253" fmla="*/ 1714609 w 1714609"/>
                  <a:gd name="connsiteY2-254" fmla="*/ 0 h 1040591"/>
                  <a:gd name="connsiteX3-255" fmla="*/ 1476836 w 1714609"/>
                  <a:gd name="connsiteY3-256" fmla="*/ 983453 h 1040591"/>
                  <a:gd name="connsiteX4-257" fmla="*/ 438069 w 1714609"/>
                  <a:gd name="connsiteY4-258" fmla="*/ 973986 h 1040591"/>
                  <a:gd name="connsiteX5-259" fmla="*/ 0 w 1714609"/>
                  <a:gd name="connsiteY5-260" fmla="*/ 983453 h 1040591"/>
                  <a:gd name="connsiteX6-261" fmla="*/ 0 w 1714609"/>
                  <a:gd name="connsiteY6-262" fmla="*/ 170767 h 1040591"/>
                  <a:gd name="connsiteX0-263" fmla="*/ 0 w 1714609"/>
                  <a:gd name="connsiteY0-264" fmla="*/ 217979 h 1087803"/>
                  <a:gd name="connsiteX1-265" fmla="*/ 694725 w 1714609"/>
                  <a:gd name="connsiteY1-266" fmla="*/ 90059 h 1087803"/>
                  <a:gd name="connsiteX2-267" fmla="*/ 1088874 w 1714609"/>
                  <a:gd name="connsiteY2-268" fmla="*/ 164153 h 1087803"/>
                  <a:gd name="connsiteX3-269" fmla="*/ 1714609 w 1714609"/>
                  <a:gd name="connsiteY3-270" fmla="*/ 47212 h 1087803"/>
                  <a:gd name="connsiteX4-271" fmla="*/ 1476836 w 1714609"/>
                  <a:gd name="connsiteY4-272" fmla="*/ 1030665 h 1087803"/>
                  <a:gd name="connsiteX5-273" fmla="*/ 438069 w 1714609"/>
                  <a:gd name="connsiteY5-274" fmla="*/ 1021198 h 1087803"/>
                  <a:gd name="connsiteX6-275" fmla="*/ 0 w 1714609"/>
                  <a:gd name="connsiteY6-276" fmla="*/ 1030665 h 1087803"/>
                  <a:gd name="connsiteX7" fmla="*/ 0 w 1714609"/>
                  <a:gd name="connsiteY7" fmla="*/ 217979 h 1087803"/>
                  <a:gd name="connsiteX0-277" fmla="*/ 0 w 1714609"/>
                  <a:gd name="connsiteY0-278" fmla="*/ 170767 h 1040591"/>
                  <a:gd name="connsiteX1-279" fmla="*/ 694725 w 1714609"/>
                  <a:gd name="connsiteY1-280" fmla="*/ 42847 h 1040591"/>
                  <a:gd name="connsiteX2-281" fmla="*/ 1088874 w 1714609"/>
                  <a:gd name="connsiteY2-282" fmla="*/ 116941 h 1040591"/>
                  <a:gd name="connsiteX3-283" fmla="*/ 1714609 w 1714609"/>
                  <a:gd name="connsiteY3-284" fmla="*/ 0 h 1040591"/>
                  <a:gd name="connsiteX4-285" fmla="*/ 1476836 w 1714609"/>
                  <a:gd name="connsiteY4-286" fmla="*/ 983453 h 1040591"/>
                  <a:gd name="connsiteX5-287" fmla="*/ 438069 w 1714609"/>
                  <a:gd name="connsiteY5-288" fmla="*/ 973986 h 1040591"/>
                  <a:gd name="connsiteX6-289" fmla="*/ 0 w 1714609"/>
                  <a:gd name="connsiteY6-290" fmla="*/ 983453 h 1040591"/>
                  <a:gd name="connsiteX7-291" fmla="*/ 0 w 1714609"/>
                  <a:gd name="connsiteY7-292" fmla="*/ 170767 h 1040591"/>
                  <a:gd name="connsiteX0-293" fmla="*/ 0 w 1714609"/>
                  <a:gd name="connsiteY0-294" fmla="*/ 170767 h 1029139"/>
                  <a:gd name="connsiteX1-295" fmla="*/ 694725 w 1714609"/>
                  <a:gd name="connsiteY1-296" fmla="*/ 42847 h 1029139"/>
                  <a:gd name="connsiteX2-297" fmla="*/ 1088874 w 1714609"/>
                  <a:gd name="connsiteY2-298" fmla="*/ 116941 h 1029139"/>
                  <a:gd name="connsiteX3-299" fmla="*/ 1714609 w 1714609"/>
                  <a:gd name="connsiteY3-300" fmla="*/ 0 h 1029139"/>
                  <a:gd name="connsiteX4-301" fmla="*/ 1476836 w 1714609"/>
                  <a:gd name="connsiteY4-302" fmla="*/ 983453 h 1029139"/>
                  <a:gd name="connsiteX5-303" fmla="*/ 410954 w 1714609"/>
                  <a:gd name="connsiteY5-304" fmla="*/ 914383 h 1029139"/>
                  <a:gd name="connsiteX6-305" fmla="*/ 0 w 1714609"/>
                  <a:gd name="connsiteY6-306" fmla="*/ 983453 h 1029139"/>
                  <a:gd name="connsiteX7-307" fmla="*/ 0 w 1714609"/>
                  <a:gd name="connsiteY7-308" fmla="*/ 170767 h 1029139"/>
                  <a:gd name="connsiteX0-309" fmla="*/ 0 w 1714609"/>
                  <a:gd name="connsiteY0-310" fmla="*/ 170767 h 1075100"/>
                  <a:gd name="connsiteX1-311" fmla="*/ 694725 w 1714609"/>
                  <a:gd name="connsiteY1-312" fmla="*/ 42847 h 1075100"/>
                  <a:gd name="connsiteX2-313" fmla="*/ 1088874 w 1714609"/>
                  <a:gd name="connsiteY2-314" fmla="*/ 116941 h 1075100"/>
                  <a:gd name="connsiteX3-315" fmla="*/ 1714609 w 1714609"/>
                  <a:gd name="connsiteY3-316" fmla="*/ 0 h 1075100"/>
                  <a:gd name="connsiteX4-317" fmla="*/ 1476836 w 1714609"/>
                  <a:gd name="connsiteY4-318" fmla="*/ 983453 h 1075100"/>
                  <a:gd name="connsiteX5-319" fmla="*/ 410954 w 1714609"/>
                  <a:gd name="connsiteY5-320" fmla="*/ 914383 h 1075100"/>
                  <a:gd name="connsiteX6-321" fmla="*/ 0 w 1714609"/>
                  <a:gd name="connsiteY6-322" fmla="*/ 983453 h 1075100"/>
                  <a:gd name="connsiteX7-323" fmla="*/ 0 w 1714609"/>
                  <a:gd name="connsiteY7-324" fmla="*/ 170767 h 1075100"/>
                  <a:gd name="connsiteX0-325" fmla="*/ 0 w 1714609"/>
                  <a:gd name="connsiteY0-326" fmla="*/ 170767 h 1059856"/>
                  <a:gd name="connsiteX1-327" fmla="*/ 694725 w 1714609"/>
                  <a:gd name="connsiteY1-328" fmla="*/ 42847 h 1059856"/>
                  <a:gd name="connsiteX2-329" fmla="*/ 1088874 w 1714609"/>
                  <a:gd name="connsiteY2-330" fmla="*/ 116941 h 1059856"/>
                  <a:gd name="connsiteX3-331" fmla="*/ 1714609 w 1714609"/>
                  <a:gd name="connsiteY3-332" fmla="*/ 0 h 1059856"/>
                  <a:gd name="connsiteX4-333" fmla="*/ 1476836 w 1714609"/>
                  <a:gd name="connsiteY4-334" fmla="*/ 983453 h 1059856"/>
                  <a:gd name="connsiteX5-335" fmla="*/ 410954 w 1714609"/>
                  <a:gd name="connsiteY5-336" fmla="*/ 914383 h 1059856"/>
                  <a:gd name="connsiteX6-337" fmla="*/ 0 w 1714609"/>
                  <a:gd name="connsiteY6-338" fmla="*/ 983453 h 1059856"/>
                  <a:gd name="connsiteX7-339" fmla="*/ 0 w 1714609"/>
                  <a:gd name="connsiteY7-340" fmla="*/ 170767 h 1059856"/>
                  <a:gd name="connsiteX0-341" fmla="*/ 0 w 1714609"/>
                  <a:gd name="connsiteY0-342" fmla="*/ 170767 h 1059856"/>
                  <a:gd name="connsiteX1-343" fmla="*/ 694725 w 1714609"/>
                  <a:gd name="connsiteY1-344" fmla="*/ 42847 h 1059856"/>
                  <a:gd name="connsiteX2-345" fmla="*/ 1088874 w 1714609"/>
                  <a:gd name="connsiteY2-346" fmla="*/ 116941 h 1059856"/>
                  <a:gd name="connsiteX3-347" fmla="*/ 1714609 w 1714609"/>
                  <a:gd name="connsiteY3-348" fmla="*/ 0 h 1059856"/>
                  <a:gd name="connsiteX4-349" fmla="*/ 1476836 w 1714609"/>
                  <a:gd name="connsiteY4-350" fmla="*/ 983453 h 1059856"/>
                  <a:gd name="connsiteX5-351" fmla="*/ 410954 w 1714609"/>
                  <a:gd name="connsiteY5-352" fmla="*/ 914383 h 1059856"/>
                  <a:gd name="connsiteX6-353" fmla="*/ 0 w 1714609"/>
                  <a:gd name="connsiteY6-354" fmla="*/ 983453 h 1059856"/>
                  <a:gd name="connsiteX7-355" fmla="*/ 0 w 1714609"/>
                  <a:gd name="connsiteY7-356" fmla="*/ 170767 h 1059856"/>
                  <a:gd name="connsiteX0-357" fmla="*/ 0 w 1714609"/>
                  <a:gd name="connsiteY0-358" fmla="*/ 170767 h 1059856"/>
                  <a:gd name="connsiteX1-359" fmla="*/ 694725 w 1714609"/>
                  <a:gd name="connsiteY1-360" fmla="*/ 42847 h 1059856"/>
                  <a:gd name="connsiteX2-361" fmla="*/ 1088874 w 1714609"/>
                  <a:gd name="connsiteY2-362" fmla="*/ 116941 h 1059856"/>
                  <a:gd name="connsiteX3-363" fmla="*/ 1714609 w 1714609"/>
                  <a:gd name="connsiteY3-364" fmla="*/ 0 h 1059856"/>
                  <a:gd name="connsiteX4-365" fmla="*/ 1476836 w 1714609"/>
                  <a:gd name="connsiteY4-366" fmla="*/ 983453 h 1059856"/>
                  <a:gd name="connsiteX5-367" fmla="*/ 1021021 w 1714609"/>
                  <a:gd name="connsiteY5-368" fmla="*/ 924411 h 1059856"/>
                  <a:gd name="connsiteX6-369" fmla="*/ 410954 w 1714609"/>
                  <a:gd name="connsiteY6-370" fmla="*/ 914383 h 1059856"/>
                  <a:gd name="connsiteX7-371" fmla="*/ 0 w 1714609"/>
                  <a:gd name="connsiteY7-372" fmla="*/ 983453 h 1059856"/>
                  <a:gd name="connsiteX8" fmla="*/ 0 w 1714609"/>
                  <a:gd name="connsiteY8" fmla="*/ 170767 h 1059856"/>
                  <a:gd name="connsiteX0-373" fmla="*/ 0 w 1714609"/>
                  <a:gd name="connsiteY0-374" fmla="*/ 170767 h 1059856"/>
                  <a:gd name="connsiteX1-375" fmla="*/ 694725 w 1714609"/>
                  <a:gd name="connsiteY1-376" fmla="*/ 42847 h 1059856"/>
                  <a:gd name="connsiteX2-377" fmla="*/ 1088874 w 1714609"/>
                  <a:gd name="connsiteY2-378" fmla="*/ 116941 h 1059856"/>
                  <a:gd name="connsiteX3-379" fmla="*/ 1714609 w 1714609"/>
                  <a:gd name="connsiteY3-380" fmla="*/ 0 h 1059856"/>
                  <a:gd name="connsiteX4-381" fmla="*/ 1476836 w 1714609"/>
                  <a:gd name="connsiteY4-382" fmla="*/ 983453 h 1059856"/>
                  <a:gd name="connsiteX5-383" fmla="*/ 1021021 w 1714609"/>
                  <a:gd name="connsiteY5-384" fmla="*/ 924411 h 1059856"/>
                  <a:gd name="connsiteX6-385" fmla="*/ 410954 w 1714609"/>
                  <a:gd name="connsiteY6-386" fmla="*/ 914383 h 1059856"/>
                  <a:gd name="connsiteX7-387" fmla="*/ 0 w 1714609"/>
                  <a:gd name="connsiteY7-388" fmla="*/ 983453 h 1059856"/>
                  <a:gd name="connsiteX8-389" fmla="*/ 0 w 1714609"/>
                  <a:gd name="connsiteY8-390" fmla="*/ 170767 h 1059856"/>
                  <a:gd name="connsiteX0-391" fmla="*/ 0 w 1714609"/>
                  <a:gd name="connsiteY0-392" fmla="*/ 170767 h 1059856"/>
                  <a:gd name="connsiteX1-393" fmla="*/ 694725 w 1714609"/>
                  <a:gd name="connsiteY1-394" fmla="*/ 42847 h 1059856"/>
                  <a:gd name="connsiteX2-395" fmla="*/ 1088874 w 1714609"/>
                  <a:gd name="connsiteY2-396" fmla="*/ 116941 h 1059856"/>
                  <a:gd name="connsiteX3-397" fmla="*/ 1714609 w 1714609"/>
                  <a:gd name="connsiteY3-398" fmla="*/ 0 h 1059856"/>
                  <a:gd name="connsiteX4-399" fmla="*/ 1476836 w 1714609"/>
                  <a:gd name="connsiteY4-400" fmla="*/ 983453 h 1059856"/>
                  <a:gd name="connsiteX5-401" fmla="*/ 1021021 w 1714609"/>
                  <a:gd name="connsiteY5-402" fmla="*/ 924411 h 1059856"/>
                  <a:gd name="connsiteX6-403" fmla="*/ 410954 w 1714609"/>
                  <a:gd name="connsiteY6-404" fmla="*/ 914383 h 1059856"/>
                  <a:gd name="connsiteX7-405" fmla="*/ 0 w 1714609"/>
                  <a:gd name="connsiteY7-406" fmla="*/ 983453 h 1059856"/>
                  <a:gd name="connsiteX8-407" fmla="*/ 0 w 1714609"/>
                  <a:gd name="connsiteY8-408" fmla="*/ 170767 h 1059856"/>
                  <a:gd name="connsiteX0-409" fmla="*/ 0 w 1714609"/>
                  <a:gd name="connsiteY0-410" fmla="*/ 170767 h 1055744"/>
                  <a:gd name="connsiteX1-411" fmla="*/ 694725 w 1714609"/>
                  <a:gd name="connsiteY1-412" fmla="*/ 42847 h 1055744"/>
                  <a:gd name="connsiteX2-413" fmla="*/ 1088874 w 1714609"/>
                  <a:gd name="connsiteY2-414" fmla="*/ 116941 h 1055744"/>
                  <a:gd name="connsiteX3-415" fmla="*/ 1714609 w 1714609"/>
                  <a:gd name="connsiteY3-416" fmla="*/ 0 h 1055744"/>
                  <a:gd name="connsiteX4-417" fmla="*/ 1476836 w 1714609"/>
                  <a:gd name="connsiteY4-418" fmla="*/ 983453 h 1055744"/>
                  <a:gd name="connsiteX5-419" fmla="*/ 1021021 w 1714609"/>
                  <a:gd name="connsiteY5-420" fmla="*/ 924411 h 1055744"/>
                  <a:gd name="connsiteX6-421" fmla="*/ 447654 w 1714609"/>
                  <a:gd name="connsiteY6-422" fmla="*/ 894811 h 1055744"/>
                  <a:gd name="connsiteX7-423" fmla="*/ 0 w 1714609"/>
                  <a:gd name="connsiteY7-424" fmla="*/ 983453 h 1055744"/>
                  <a:gd name="connsiteX8-425" fmla="*/ 0 w 1714609"/>
                  <a:gd name="connsiteY8-426" fmla="*/ 170767 h 1055744"/>
                  <a:gd name="connsiteX0-427" fmla="*/ 0 w 1714609"/>
                  <a:gd name="connsiteY0-428" fmla="*/ 170767 h 1055744"/>
                  <a:gd name="connsiteX1-429" fmla="*/ 593802 w 1714609"/>
                  <a:gd name="connsiteY1-430" fmla="*/ 96670 h 1055744"/>
                  <a:gd name="connsiteX2-431" fmla="*/ 1088874 w 1714609"/>
                  <a:gd name="connsiteY2-432" fmla="*/ 116941 h 1055744"/>
                  <a:gd name="connsiteX3-433" fmla="*/ 1714609 w 1714609"/>
                  <a:gd name="connsiteY3-434" fmla="*/ 0 h 1055744"/>
                  <a:gd name="connsiteX4-435" fmla="*/ 1476836 w 1714609"/>
                  <a:gd name="connsiteY4-436" fmla="*/ 983453 h 1055744"/>
                  <a:gd name="connsiteX5-437" fmla="*/ 1021021 w 1714609"/>
                  <a:gd name="connsiteY5-438" fmla="*/ 924411 h 1055744"/>
                  <a:gd name="connsiteX6-439" fmla="*/ 447654 w 1714609"/>
                  <a:gd name="connsiteY6-440" fmla="*/ 894811 h 1055744"/>
                  <a:gd name="connsiteX7-441" fmla="*/ 0 w 1714609"/>
                  <a:gd name="connsiteY7-442" fmla="*/ 983453 h 1055744"/>
                  <a:gd name="connsiteX8-443" fmla="*/ 0 w 1714609"/>
                  <a:gd name="connsiteY8-444" fmla="*/ 170767 h 1055744"/>
                  <a:gd name="connsiteX0-445" fmla="*/ 0 w 1714609"/>
                  <a:gd name="connsiteY0-446" fmla="*/ 170767 h 1055744"/>
                  <a:gd name="connsiteX1-447" fmla="*/ 593802 w 1714609"/>
                  <a:gd name="connsiteY1-448" fmla="*/ 96670 h 1055744"/>
                  <a:gd name="connsiteX2-449" fmla="*/ 1088874 w 1714609"/>
                  <a:gd name="connsiteY2-450" fmla="*/ 116941 h 1055744"/>
                  <a:gd name="connsiteX3-451" fmla="*/ 1714609 w 1714609"/>
                  <a:gd name="connsiteY3-452" fmla="*/ 0 h 1055744"/>
                  <a:gd name="connsiteX4-453" fmla="*/ 1476836 w 1714609"/>
                  <a:gd name="connsiteY4-454" fmla="*/ 983453 h 1055744"/>
                  <a:gd name="connsiteX5-455" fmla="*/ 1021021 w 1714609"/>
                  <a:gd name="connsiteY5-456" fmla="*/ 924411 h 1055744"/>
                  <a:gd name="connsiteX6-457" fmla="*/ 447654 w 1714609"/>
                  <a:gd name="connsiteY6-458" fmla="*/ 894811 h 1055744"/>
                  <a:gd name="connsiteX7-459" fmla="*/ 0 w 1714609"/>
                  <a:gd name="connsiteY7-460" fmla="*/ 983453 h 1055744"/>
                  <a:gd name="connsiteX8-461" fmla="*/ 0 w 1714609"/>
                  <a:gd name="connsiteY8-462" fmla="*/ 170767 h 1055744"/>
                  <a:gd name="connsiteX0-463" fmla="*/ 0 w 1714609"/>
                  <a:gd name="connsiteY0-464" fmla="*/ 170767 h 1069764"/>
                  <a:gd name="connsiteX1-465" fmla="*/ 593802 w 1714609"/>
                  <a:gd name="connsiteY1-466" fmla="*/ 96670 h 1069764"/>
                  <a:gd name="connsiteX2-467" fmla="*/ 1088874 w 1714609"/>
                  <a:gd name="connsiteY2-468" fmla="*/ 116941 h 1069764"/>
                  <a:gd name="connsiteX3-469" fmla="*/ 1714609 w 1714609"/>
                  <a:gd name="connsiteY3-470" fmla="*/ 0 h 1069764"/>
                  <a:gd name="connsiteX4-471" fmla="*/ 1476836 w 1714609"/>
                  <a:gd name="connsiteY4-472" fmla="*/ 983453 h 1069764"/>
                  <a:gd name="connsiteX5-473" fmla="*/ 1052793 w 1714609"/>
                  <a:gd name="connsiteY5-474" fmla="*/ 969187 h 1069764"/>
                  <a:gd name="connsiteX6-475" fmla="*/ 447654 w 1714609"/>
                  <a:gd name="connsiteY6-476" fmla="*/ 894811 h 1069764"/>
                  <a:gd name="connsiteX7-477" fmla="*/ 0 w 1714609"/>
                  <a:gd name="connsiteY7-478" fmla="*/ 983453 h 1069764"/>
                  <a:gd name="connsiteX8-479" fmla="*/ 0 w 1714609"/>
                  <a:gd name="connsiteY8-480" fmla="*/ 170767 h 1069764"/>
                  <a:gd name="connsiteX0-481" fmla="*/ 0 w 1714609"/>
                  <a:gd name="connsiteY0-482" fmla="*/ 170767 h 1069764"/>
                  <a:gd name="connsiteX1-483" fmla="*/ 593802 w 1714609"/>
                  <a:gd name="connsiteY1-484" fmla="*/ 96670 h 1069764"/>
                  <a:gd name="connsiteX2-485" fmla="*/ 1088874 w 1714609"/>
                  <a:gd name="connsiteY2-486" fmla="*/ 116941 h 1069764"/>
                  <a:gd name="connsiteX3-487" fmla="*/ 1714609 w 1714609"/>
                  <a:gd name="connsiteY3-488" fmla="*/ 0 h 1069764"/>
                  <a:gd name="connsiteX4-489" fmla="*/ 1476836 w 1714609"/>
                  <a:gd name="connsiteY4-490" fmla="*/ 983453 h 1069764"/>
                  <a:gd name="connsiteX5-491" fmla="*/ 1052793 w 1714609"/>
                  <a:gd name="connsiteY5-492" fmla="*/ 969187 h 1069764"/>
                  <a:gd name="connsiteX6-493" fmla="*/ 447654 w 1714609"/>
                  <a:gd name="connsiteY6-494" fmla="*/ 894811 h 1069764"/>
                  <a:gd name="connsiteX7-495" fmla="*/ 0 w 1714609"/>
                  <a:gd name="connsiteY7-496" fmla="*/ 983453 h 1069764"/>
                  <a:gd name="connsiteX8-497" fmla="*/ 0 w 1714609"/>
                  <a:gd name="connsiteY8-498" fmla="*/ 170767 h 1069764"/>
                  <a:gd name="connsiteX0-499" fmla="*/ 0 w 1714609"/>
                  <a:gd name="connsiteY0-500" fmla="*/ 170767 h 1069764"/>
                  <a:gd name="connsiteX1-501" fmla="*/ 593802 w 1714609"/>
                  <a:gd name="connsiteY1-502" fmla="*/ 96670 h 1069764"/>
                  <a:gd name="connsiteX2-503" fmla="*/ 1088874 w 1714609"/>
                  <a:gd name="connsiteY2-504" fmla="*/ 116941 h 1069764"/>
                  <a:gd name="connsiteX3-505" fmla="*/ 1714609 w 1714609"/>
                  <a:gd name="connsiteY3-506" fmla="*/ 0 h 1069764"/>
                  <a:gd name="connsiteX4-507" fmla="*/ 1476836 w 1714609"/>
                  <a:gd name="connsiteY4-508" fmla="*/ 983453 h 1069764"/>
                  <a:gd name="connsiteX5-509" fmla="*/ 1052793 w 1714609"/>
                  <a:gd name="connsiteY5-510" fmla="*/ 969187 h 1069764"/>
                  <a:gd name="connsiteX6-511" fmla="*/ 447654 w 1714609"/>
                  <a:gd name="connsiteY6-512" fmla="*/ 894811 h 1069764"/>
                  <a:gd name="connsiteX7-513" fmla="*/ 0 w 1714609"/>
                  <a:gd name="connsiteY7-514" fmla="*/ 983453 h 1069764"/>
                  <a:gd name="connsiteX8-515" fmla="*/ 0 w 1714609"/>
                  <a:gd name="connsiteY8-516" fmla="*/ 170767 h 1069764"/>
                  <a:gd name="connsiteX0-517" fmla="*/ 0 w 1714609"/>
                  <a:gd name="connsiteY0-518" fmla="*/ 170767 h 1069764"/>
                  <a:gd name="connsiteX1-519" fmla="*/ 593802 w 1714609"/>
                  <a:gd name="connsiteY1-520" fmla="*/ 96670 h 1069764"/>
                  <a:gd name="connsiteX2-521" fmla="*/ 1088874 w 1714609"/>
                  <a:gd name="connsiteY2-522" fmla="*/ 116941 h 1069764"/>
                  <a:gd name="connsiteX3-523" fmla="*/ 1714609 w 1714609"/>
                  <a:gd name="connsiteY3-524" fmla="*/ 0 h 1069764"/>
                  <a:gd name="connsiteX4-525" fmla="*/ 1476836 w 1714609"/>
                  <a:gd name="connsiteY4-526" fmla="*/ 983453 h 1069764"/>
                  <a:gd name="connsiteX5-527" fmla="*/ 1052793 w 1714609"/>
                  <a:gd name="connsiteY5-528" fmla="*/ 969187 h 1069764"/>
                  <a:gd name="connsiteX6-529" fmla="*/ 447654 w 1714609"/>
                  <a:gd name="connsiteY6-530" fmla="*/ 894811 h 1069764"/>
                  <a:gd name="connsiteX7-531" fmla="*/ 0 w 1714609"/>
                  <a:gd name="connsiteY7-532" fmla="*/ 983453 h 1069764"/>
                  <a:gd name="connsiteX8-533" fmla="*/ 0 w 1714609"/>
                  <a:gd name="connsiteY8-534" fmla="*/ 170767 h 1069764"/>
                  <a:gd name="connsiteX0-535" fmla="*/ 0 w 1714609"/>
                  <a:gd name="connsiteY0-536" fmla="*/ 170767 h 1093449"/>
                  <a:gd name="connsiteX1-537" fmla="*/ 593802 w 1714609"/>
                  <a:gd name="connsiteY1-538" fmla="*/ 96670 h 1093449"/>
                  <a:gd name="connsiteX2-539" fmla="*/ 1088874 w 1714609"/>
                  <a:gd name="connsiteY2-540" fmla="*/ 116941 h 1093449"/>
                  <a:gd name="connsiteX3-541" fmla="*/ 1714609 w 1714609"/>
                  <a:gd name="connsiteY3-542" fmla="*/ 0 h 1093449"/>
                  <a:gd name="connsiteX4-543" fmla="*/ 1526957 w 1714609"/>
                  <a:gd name="connsiteY4-544" fmla="*/ 1018443 h 1093449"/>
                  <a:gd name="connsiteX5-545" fmla="*/ 1052793 w 1714609"/>
                  <a:gd name="connsiteY5-546" fmla="*/ 969187 h 1093449"/>
                  <a:gd name="connsiteX6-547" fmla="*/ 447654 w 1714609"/>
                  <a:gd name="connsiteY6-548" fmla="*/ 894811 h 1093449"/>
                  <a:gd name="connsiteX7-549" fmla="*/ 0 w 1714609"/>
                  <a:gd name="connsiteY7-550" fmla="*/ 983453 h 1093449"/>
                  <a:gd name="connsiteX8-551" fmla="*/ 0 w 1714609"/>
                  <a:gd name="connsiteY8-552" fmla="*/ 170767 h 1093449"/>
                  <a:gd name="connsiteX0-553" fmla="*/ 0 w 1714609"/>
                  <a:gd name="connsiteY0-554" fmla="*/ 170767 h 1093449"/>
                  <a:gd name="connsiteX1-555" fmla="*/ 593802 w 1714609"/>
                  <a:gd name="connsiteY1-556" fmla="*/ 96670 h 1093449"/>
                  <a:gd name="connsiteX2-557" fmla="*/ 1088874 w 1714609"/>
                  <a:gd name="connsiteY2-558" fmla="*/ 116941 h 1093449"/>
                  <a:gd name="connsiteX3-559" fmla="*/ 1714609 w 1714609"/>
                  <a:gd name="connsiteY3-560" fmla="*/ 0 h 1093449"/>
                  <a:gd name="connsiteX4-561" fmla="*/ 1526957 w 1714609"/>
                  <a:gd name="connsiteY4-562" fmla="*/ 1018443 h 1093449"/>
                  <a:gd name="connsiteX5-563" fmla="*/ 1052793 w 1714609"/>
                  <a:gd name="connsiteY5-564" fmla="*/ 969187 h 1093449"/>
                  <a:gd name="connsiteX6-565" fmla="*/ 447654 w 1714609"/>
                  <a:gd name="connsiteY6-566" fmla="*/ 894811 h 1093449"/>
                  <a:gd name="connsiteX7-567" fmla="*/ 0 w 1714609"/>
                  <a:gd name="connsiteY7-568" fmla="*/ 983453 h 1093449"/>
                  <a:gd name="connsiteX8-569" fmla="*/ 0 w 1714609"/>
                  <a:gd name="connsiteY8-570" fmla="*/ 170767 h 1093449"/>
                  <a:gd name="connsiteX0-571" fmla="*/ 42037 w 1756646"/>
                  <a:gd name="connsiteY0-572" fmla="*/ 170767 h 1141668"/>
                  <a:gd name="connsiteX1-573" fmla="*/ 635839 w 1756646"/>
                  <a:gd name="connsiteY1-574" fmla="*/ 96670 h 1141668"/>
                  <a:gd name="connsiteX2-575" fmla="*/ 1130911 w 1756646"/>
                  <a:gd name="connsiteY2-576" fmla="*/ 116941 h 1141668"/>
                  <a:gd name="connsiteX3-577" fmla="*/ 1756646 w 1756646"/>
                  <a:gd name="connsiteY3-578" fmla="*/ 0 h 1141668"/>
                  <a:gd name="connsiteX4-579" fmla="*/ 1568994 w 1756646"/>
                  <a:gd name="connsiteY4-580" fmla="*/ 1018443 h 1141668"/>
                  <a:gd name="connsiteX5-581" fmla="*/ 1094830 w 1756646"/>
                  <a:gd name="connsiteY5-582" fmla="*/ 969187 h 1141668"/>
                  <a:gd name="connsiteX6-583" fmla="*/ 489691 w 1756646"/>
                  <a:gd name="connsiteY6-584" fmla="*/ 894811 h 1141668"/>
                  <a:gd name="connsiteX7-585" fmla="*/ 0 w 1756646"/>
                  <a:gd name="connsiteY7-586" fmla="*/ 1141656 h 1141668"/>
                  <a:gd name="connsiteX8-587" fmla="*/ 42037 w 1756646"/>
                  <a:gd name="connsiteY8-588" fmla="*/ 170767 h 1141668"/>
                  <a:gd name="connsiteX0-589" fmla="*/ 42037 w 1756646"/>
                  <a:gd name="connsiteY0-590" fmla="*/ 170767 h 1141675"/>
                  <a:gd name="connsiteX1-591" fmla="*/ 635839 w 1756646"/>
                  <a:gd name="connsiteY1-592" fmla="*/ 96670 h 1141675"/>
                  <a:gd name="connsiteX2-593" fmla="*/ 1130911 w 1756646"/>
                  <a:gd name="connsiteY2-594" fmla="*/ 116941 h 1141675"/>
                  <a:gd name="connsiteX3-595" fmla="*/ 1756646 w 1756646"/>
                  <a:gd name="connsiteY3-596" fmla="*/ 0 h 1141675"/>
                  <a:gd name="connsiteX4-597" fmla="*/ 1568994 w 1756646"/>
                  <a:gd name="connsiteY4-598" fmla="*/ 1018443 h 1141675"/>
                  <a:gd name="connsiteX5-599" fmla="*/ 1094830 w 1756646"/>
                  <a:gd name="connsiteY5-600" fmla="*/ 969187 h 1141675"/>
                  <a:gd name="connsiteX6-601" fmla="*/ 539812 w 1756646"/>
                  <a:gd name="connsiteY6-602" fmla="*/ 929801 h 1141675"/>
                  <a:gd name="connsiteX7-603" fmla="*/ 0 w 1756646"/>
                  <a:gd name="connsiteY7-604" fmla="*/ 1141656 h 1141675"/>
                  <a:gd name="connsiteX8-605" fmla="*/ 42037 w 1756646"/>
                  <a:gd name="connsiteY8-606" fmla="*/ 170767 h 1141675"/>
                  <a:gd name="connsiteX0-607" fmla="*/ 42037 w 1756646"/>
                  <a:gd name="connsiteY0-608" fmla="*/ 170767 h 1142019"/>
                  <a:gd name="connsiteX1-609" fmla="*/ 635839 w 1756646"/>
                  <a:gd name="connsiteY1-610" fmla="*/ 96670 h 1142019"/>
                  <a:gd name="connsiteX2-611" fmla="*/ 1130911 w 1756646"/>
                  <a:gd name="connsiteY2-612" fmla="*/ 116941 h 1142019"/>
                  <a:gd name="connsiteX3-613" fmla="*/ 1756646 w 1756646"/>
                  <a:gd name="connsiteY3-614" fmla="*/ 0 h 1142019"/>
                  <a:gd name="connsiteX4-615" fmla="*/ 1568994 w 1756646"/>
                  <a:gd name="connsiteY4-616" fmla="*/ 1018443 h 1142019"/>
                  <a:gd name="connsiteX5-617" fmla="*/ 1094830 w 1756646"/>
                  <a:gd name="connsiteY5-618" fmla="*/ 969187 h 1142019"/>
                  <a:gd name="connsiteX6-619" fmla="*/ 548578 w 1756646"/>
                  <a:gd name="connsiteY6-620" fmla="*/ 999191 h 1142019"/>
                  <a:gd name="connsiteX7-621" fmla="*/ 0 w 1756646"/>
                  <a:gd name="connsiteY7-622" fmla="*/ 1141656 h 1142019"/>
                  <a:gd name="connsiteX8-623" fmla="*/ 42037 w 1756646"/>
                  <a:gd name="connsiteY8-624" fmla="*/ 170767 h 1142019"/>
                  <a:gd name="connsiteX0-625" fmla="*/ 42037 w 1756646"/>
                  <a:gd name="connsiteY0-626" fmla="*/ 170767 h 1142019"/>
                  <a:gd name="connsiteX1-627" fmla="*/ 635839 w 1756646"/>
                  <a:gd name="connsiteY1-628" fmla="*/ 96670 h 1142019"/>
                  <a:gd name="connsiteX2-629" fmla="*/ 1130911 w 1756646"/>
                  <a:gd name="connsiteY2-630" fmla="*/ 116941 h 1142019"/>
                  <a:gd name="connsiteX3-631" fmla="*/ 1756646 w 1756646"/>
                  <a:gd name="connsiteY3-632" fmla="*/ 0 h 1142019"/>
                  <a:gd name="connsiteX4-633" fmla="*/ 1568994 w 1756646"/>
                  <a:gd name="connsiteY4-634" fmla="*/ 1018443 h 1142019"/>
                  <a:gd name="connsiteX5-635" fmla="*/ 1094830 w 1756646"/>
                  <a:gd name="connsiteY5-636" fmla="*/ 969187 h 1142019"/>
                  <a:gd name="connsiteX6-637" fmla="*/ 548578 w 1756646"/>
                  <a:gd name="connsiteY6-638" fmla="*/ 999191 h 1142019"/>
                  <a:gd name="connsiteX7-639" fmla="*/ 0 w 1756646"/>
                  <a:gd name="connsiteY7-640" fmla="*/ 1141656 h 1142019"/>
                  <a:gd name="connsiteX8-641" fmla="*/ 42037 w 1756646"/>
                  <a:gd name="connsiteY8-642" fmla="*/ 170767 h 1142019"/>
                  <a:gd name="connsiteX0-643" fmla="*/ 42037 w 1756646"/>
                  <a:gd name="connsiteY0-644" fmla="*/ 170767 h 1142019"/>
                  <a:gd name="connsiteX1-645" fmla="*/ 635839 w 1756646"/>
                  <a:gd name="connsiteY1-646" fmla="*/ 96670 h 1142019"/>
                  <a:gd name="connsiteX2-647" fmla="*/ 1130911 w 1756646"/>
                  <a:gd name="connsiteY2-648" fmla="*/ 116941 h 1142019"/>
                  <a:gd name="connsiteX3-649" fmla="*/ 1756646 w 1756646"/>
                  <a:gd name="connsiteY3-650" fmla="*/ 0 h 1142019"/>
                  <a:gd name="connsiteX4-651" fmla="*/ 1568994 w 1756646"/>
                  <a:gd name="connsiteY4-652" fmla="*/ 1018443 h 1142019"/>
                  <a:gd name="connsiteX5-653" fmla="*/ 1094830 w 1756646"/>
                  <a:gd name="connsiteY5-654" fmla="*/ 969187 h 1142019"/>
                  <a:gd name="connsiteX6-655" fmla="*/ 548578 w 1756646"/>
                  <a:gd name="connsiteY6-656" fmla="*/ 999191 h 1142019"/>
                  <a:gd name="connsiteX7-657" fmla="*/ 0 w 1756646"/>
                  <a:gd name="connsiteY7-658" fmla="*/ 1141656 h 1142019"/>
                  <a:gd name="connsiteX8-659" fmla="*/ 42037 w 1756646"/>
                  <a:gd name="connsiteY8-660" fmla="*/ 170767 h 11420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81" y="connsiteY5-82"/>
                  </a:cxn>
                  <a:cxn ang="0">
                    <a:pos x="connsiteX6-107" y="connsiteY6-108"/>
                  </a:cxn>
                  <a:cxn ang="0">
                    <a:pos x="connsiteX7-291" y="connsiteY7-292"/>
                  </a:cxn>
                  <a:cxn ang="0">
                    <a:pos x="connsiteX8-389" y="connsiteY8-390"/>
                  </a:cxn>
                </a:cxnLst>
                <a:rect l="l" t="t" r="r" b="b"/>
                <a:pathLst>
                  <a:path w="1756646" h="1142019">
                    <a:moveTo>
                      <a:pt x="42037" y="170767"/>
                    </a:moveTo>
                    <a:cubicBezTo>
                      <a:pt x="307289" y="214577"/>
                      <a:pt x="393944" y="222910"/>
                      <a:pt x="635839" y="96670"/>
                    </a:cubicBezTo>
                    <a:cubicBezTo>
                      <a:pt x="813774" y="80504"/>
                      <a:pt x="960930" y="124082"/>
                      <a:pt x="1130911" y="116941"/>
                    </a:cubicBezTo>
                    <a:cubicBezTo>
                      <a:pt x="1300892" y="109800"/>
                      <a:pt x="1551191" y="5404"/>
                      <a:pt x="1756646" y="0"/>
                    </a:cubicBezTo>
                    <a:cubicBezTo>
                      <a:pt x="1497822" y="362619"/>
                      <a:pt x="1455989" y="719098"/>
                      <a:pt x="1568994" y="1018443"/>
                    </a:cubicBezTo>
                    <a:cubicBezTo>
                      <a:pt x="1453396" y="1172512"/>
                      <a:pt x="1294936" y="1055128"/>
                      <a:pt x="1094830" y="969187"/>
                    </a:cubicBezTo>
                    <a:cubicBezTo>
                      <a:pt x="831045" y="818451"/>
                      <a:pt x="718748" y="989351"/>
                      <a:pt x="548578" y="999191"/>
                    </a:cubicBezTo>
                    <a:cubicBezTo>
                      <a:pt x="347359" y="1148051"/>
                      <a:pt x="252125" y="1142970"/>
                      <a:pt x="0" y="1141656"/>
                    </a:cubicBezTo>
                    <a:cubicBezTo>
                      <a:pt x="144815" y="736917"/>
                      <a:pt x="120809" y="444913"/>
                      <a:pt x="42037" y="170767"/>
                    </a:cubicBezTo>
                    <a:close/>
                  </a:path>
                </a:pathLst>
              </a:cu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10" name="矩形 9"/>
              <p:cNvSpPr/>
              <p:nvPr/>
            </p:nvSpPr>
            <p:spPr>
              <a:xfrm rot="1721465">
                <a:off x="7569504" y="176044"/>
                <a:ext cx="45719" cy="3274142"/>
              </a:xfrm>
              <a:prstGeom prst="rect">
                <a:avLst/>
              </a:prstGeom>
              <a:solidFill>
                <a:srgbClr val="E1B06A"/>
              </a:solidFill>
              <a:ln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8331985" y="310760"/>
                <a:ext cx="103239" cy="110614"/>
              </a:xfrm>
              <a:prstGeom prst="ellipse">
                <a:avLst/>
              </a:pr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19" name="组合 918"/>
          <p:cNvGrpSpPr/>
          <p:nvPr/>
        </p:nvGrpSpPr>
        <p:grpSpPr>
          <a:xfrm>
            <a:off x="1537890" y="2290160"/>
            <a:ext cx="9086901" cy="4290892"/>
            <a:chOff x="330177" y="2008806"/>
            <a:chExt cx="9086901" cy="4290892"/>
          </a:xfrm>
        </p:grpSpPr>
        <p:grpSp>
          <p:nvGrpSpPr>
            <p:cNvPr id="178" name="组合 177"/>
            <p:cNvGrpSpPr/>
            <p:nvPr/>
          </p:nvGrpSpPr>
          <p:grpSpPr>
            <a:xfrm>
              <a:off x="330177" y="2023667"/>
              <a:ext cx="132214" cy="4264878"/>
              <a:chOff x="330177" y="2023667"/>
              <a:chExt cx="132214" cy="4264878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331457" y="2023667"/>
                <a:ext cx="118631" cy="537680"/>
                <a:chOff x="331536" y="1995920"/>
                <a:chExt cx="118631" cy="537680"/>
              </a:xfrm>
            </p:grpSpPr>
            <p:grpSp>
              <p:nvGrpSpPr>
                <p:cNvPr id="35" name="组合 34"/>
                <p:cNvGrpSpPr/>
                <p:nvPr/>
              </p:nvGrpSpPr>
              <p:grpSpPr>
                <a:xfrm>
                  <a:off x="331536" y="1995920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24" name="直接连接符 23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直接连接符 25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直接连接符 26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直接连接符 28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直接连接符 30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直接连接符 31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直接连接符 32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直接连接符 33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6" name="组合 35"/>
                <p:cNvGrpSpPr/>
                <p:nvPr/>
              </p:nvGrpSpPr>
              <p:grpSpPr>
                <a:xfrm>
                  <a:off x="331536" y="2301445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37" name="直接连接符 36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接连接符 37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接连接符 38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直接连接符 39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直接连接符 40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直接连接符 41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直接连接符 42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直接连接符 43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直接连接符 44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7" name="组合 46"/>
              <p:cNvGrpSpPr/>
              <p:nvPr/>
            </p:nvGrpSpPr>
            <p:grpSpPr>
              <a:xfrm>
                <a:off x="331456" y="2641444"/>
                <a:ext cx="118631" cy="537680"/>
                <a:chOff x="331536" y="1995920"/>
                <a:chExt cx="118631" cy="537680"/>
              </a:xfrm>
            </p:grpSpPr>
            <p:grpSp>
              <p:nvGrpSpPr>
                <p:cNvPr id="48" name="组合 47"/>
                <p:cNvGrpSpPr/>
                <p:nvPr/>
              </p:nvGrpSpPr>
              <p:grpSpPr>
                <a:xfrm>
                  <a:off x="331536" y="1995920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59" name="直接连接符 58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直接连接符 59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直接连接符 60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直接连接符 61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直接连接符 62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直接连接符 63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直接连接符 64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直接连接符 65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直接连接符 66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" name="组合 48"/>
                <p:cNvGrpSpPr/>
                <p:nvPr/>
              </p:nvGrpSpPr>
              <p:grpSpPr>
                <a:xfrm>
                  <a:off x="331536" y="2301445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50" name="直接连接符 49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直接连接符 50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直接连接符 51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直接连接符 52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直接连接符 53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直接连接符 54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直接连接符 55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直接连接符 56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直接连接符 57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8" name="组合 67"/>
              <p:cNvGrpSpPr/>
              <p:nvPr/>
            </p:nvGrpSpPr>
            <p:grpSpPr>
              <a:xfrm>
                <a:off x="331535" y="3263461"/>
                <a:ext cx="118631" cy="537680"/>
                <a:chOff x="331536" y="1995920"/>
                <a:chExt cx="118631" cy="537680"/>
              </a:xfrm>
            </p:grpSpPr>
            <p:grpSp>
              <p:nvGrpSpPr>
                <p:cNvPr id="69" name="组合 68"/>
                <p:cNvGrpSpPr/>
                <p:nvPr/>
              </p:nvGrpSpPr>
              <p:grpSpPr>
                <a:xfrm>
                  <a:off x="331536" y="1995920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80" name="直接连接符 79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直接连接符 80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直接连接符 81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直接连接符 82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直接连接符 83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直接连接符 84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直接连接符 85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直接连接符 86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直接连接符 87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0" name="组合 69"/>
                <p:cNvGrpSpPr/>
                <p:nvPr/>
              </p:nvGrpSpPr>
              <p:grpSpPr>
                <a:xfrm>
                  <a:off x="331536" y="2301445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71" name="直接连接符 70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直接连接符 71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直接连接符 72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直接连接符 73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直接连接符 74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直接连接符 75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直接连接符 76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直接连接符 77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直接连接符 78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9" name="组合 88"/>
              <p:cNvGrpSpPr/>
              <p:nvPr/>
            </p:nvGrpSpPr>
            <p:grpSpPr>
              <a:xfrm>
                <a:off x="331534" y="3881237"/>
                <a:ext cx="118631" cy="537680"/>
                <a:chOff x="331536" y="1995920"/>
                <a:chExt cx="118631" cy="537680"/>
              </a:xfrm>
            </p:grpSpPr>
            <p:grpSp>
              <p:nvGrpSpPr>
                <p:cNvPr id="90" name="组合 89"/>
                <p:cNvGrpSpPr/>
                <p:nvPr/>
              </p:nvGrpSpPr>
              <p:grpSpPr>
                <a:xfrm>
                  <a:off x="331536" y="1995920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101" name="直接连接符 100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直接连接符 101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直接连接符 102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直接连接符 103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直接连接符 104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直接连接符 105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直接连接符 106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直接连接符 107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直接连接符 108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1" name="组合 90"/>
                <p:cNvGrpSpPr/>
                <p:nvPr/>
              </p:nvGrpSpPr>
              <p:grpSpPr>
                <a:xfrm>
                  <a:off x="331536" y="2301445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92" name="直接连接符 91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直接连接符 92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直接连接符 93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直接连接符 94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直接连接符 95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直接连接符 96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直接连接符 97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直接连接符 98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直接连接符 99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10" name="组合 109"/>
              <p:cNvGrpSpPr/>
              <p:nvPr/>
            </p:nvGrpSpPr>
            <p:grpSpPr>
              <a:xfrm>
                <a:off x="331534" y="4500044"/>
                <a:ext cx="118631" cy="537680"/>
                <a:chOff x="331536" y="1995920"/>
                <a:chExt cx="118631" cy="537680"/>
              </a:xfrm>
            </p:grpSpPr>
            <p:grpSp>
              <p:nvGrpSpPr>
                <p:cNvPr id="111" name="组合 110"/>
                <p:cNvGrpSpPr/>
                <p:nvPr/>
              </p:nvGrpSpPr>
              <p:grpSpPr>
                <a:xfrm>
                  <a:off x="331536" y="1995920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122" name="直接连接符 121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直接连接符 122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直接连接符 123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直接连接符 124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直接连接符 125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直接连接符 126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直接连接符 127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直接连接符 128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直接连接符 129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2" name="组合 111"/>
                <p:cNvGrpSpPr/>
                <p:nvPr/>
              </p:nvGrpSpPr>
              <p:grpSpPr>
                <a:xfrm>
                  <a:off x="331536" y="2301445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113" name="直接连接符 112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直接连接符 113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直接连接符 114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直接连接符 115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直接连接符 116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直接连接符 117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直接连接符 118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直接连接符 119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直接连接符 120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1" name="组合 130"/>
              <p:cNvGrpSpPr/>
              <p:nvPr/>
            </p:nvGrpSpPr>
            <p:grpSpPr>
              <a:xfrm>
                <a:off x="343760" y="5117819"/>
                <a:ext cx="118631" cy="537680"/>
                <a:chOff x="331536" y="1995920"/>
                <a:chExt cx="118631" cy="537680"/>
              </a:xfrm>
            </p:grpSpPr>
            <p:grpSp>
              <p:nvGrpSpPr>
                <p:cNvPr id="132" name="组合 131"/>
                <p:cNvGrpSpPr/>
                <p:nvPr/>
              </p:nvGrpSpPr>
              <p:grpSpPr>
                <a:xfrm>
                  <a:off x="331536" y="1995920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143" name="直接连接符 142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直接连接符 143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直接连接符 144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直接连接符 145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直接连接符 146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直接连接符 147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直接连接符 148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直接连接符 149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直接连接符 150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3" name="组合 132"/>
                <p:cNvGrpSpPr/>
                <p:nvPr/>
              </p:nvGrpSpPr>
              <p:grpSpPr>
                <a:xfrm>
                  <a:off x="331536" y="2301445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134" name="直接连接符 133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直接连接符 134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直接连接符 135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直接连接符 136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直接连接符 137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直接连接符 138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直接连接符 139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直接连接符 140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直接连接符 141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7" name="组合 156"/>
              <p:cNvGrpSpPr/>
              <p:nvPr/>
            </p:nvGrpSpPr>
            <p:grpSpPr>
              <a:xfrm>
                <a:off x="330177" y="5750865"/>
                <a:ext cx="118631" cy="537680"/>
                <a:chOff x="331536" y="1995920"/>
                <a:chExt cx="118631" cy="537680"/>
              </a:xfrm>
            </p:grpSpPr>
            <p:grpSp>
              <p:nvGrpSpPr>
                <p:cNvPr id="158" name="组合 157"/>
                <p:cNvGrpSpPr/>
                <p:nvPr/>
              </p:nvGrpSpPr>
              <p:grpSpPr>
                <a:xfrm>
                  <a:off x="331536" y="1995920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169" name="直接连接符 168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直接连接符 169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直接连接符 170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直接连接符 171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直接连接符 172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直接连接符 173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直接连接符 174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直接连接符 175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直接连接符 176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组合 158"/>
                <p:cNvGrpSpPr/>
                <p:nvPr/>
              </p:nvGrpSpPr>
              <p:grpSpPr>
                <a:xfrm>
                  <a:off x="331536" y="2301445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160" name="直接连接符 159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直接连接符 160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直接连接符 161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直接连接符 162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直接连接符 163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直接连接符 164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直接连接符 165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直接连接符 166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直接连接符 167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79" name="组合 178"/>
            <p:cNvGrpSpPr/>
            <p:nvPr/>
          </p:nvGrpSpPr>
          <p:grpSpPr>
            <a:xfrm>
              <a:off x="9284864" y="2034820"/>
              <a:ext cx="132214" cy="4264878"/>
              <a:chOff x="330177" y="2023667"/>
              <a:chExt cx="132214" cy="4264878"/>
            </a:xfrm>
          </p:grpSpPr>
          <p:grpSp>
            <p:nvGrpSpPr>
              <p:cNvPr id="180" name="组合 179"/>
              <p:cNvGrpSpPr/>
              <p:nvPr/>
            </p:nvGrpSpPr>
            <p:grpSpPr>
              <a:xfrm>
                <a:off x="331457" y="2023667"/>
                <a:ext cx="118631" cy="537680"/>
                <a:chOff x="331536" y="1995920"/>
                <a:chExt cx="118631" cy="537680"/>
              </a:xfrm>
            </p:grpSpPr>
            <p:grpSp>
              <p:nvGrpSpPr>
                <p:cNvPr id="307" name="组合 306"/>
                <p:cNvGrpSpPr/>
                <p:nvPr/>
              </p:nvGrpSpPr>
              <p:grpSpPr>
                <a:xfrm>
                  <a:off x="331536" y="1995920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318" name="直接连接符 317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直接连接符 318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直接连接符 319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1" name="直接连接符 320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直接连接符 321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直接连接符 322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直接连接符 323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直接连接符 324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" name="直接连接符 325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8" name="组合 307"/>
                <p:cNvGrpSpPr/>
                <p:nvPr/>
              </p:nvGrpSpPr>
              <p:grpSpPr>
                <a:xfrm>
                  <a:off x="331536" y="2301445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309" name="直接连接符 308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直接连接符 309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直接连接符 310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直接连接符 311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直接连接符 312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直接连接符 313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5" name="直接连接符 314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直接连接符 315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直接连接符 316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1" name="组合 180"/>
              <p:cNvGrpSpPr/>
              <p:nvPr/>
            </p:nvGrpSpPr>
            <p:grpSpPr>
              <a:xfrm>
                <a:off x="331456" y="2641444"/>
                <a:ext cx="118631" cy="537680"/>
                <a:chOff x="331536" y="1995920"/>
                <a:chExt cx="118631" cy="537680"/>
              </a:xfrm>
            </p:grpSpPr>
            <p:grpSp>
              <p:nvGrpSpPr>
                <p:cNvPr id="287" name="组合 286"/>
                <p:cNvGrpSpPr/>
                <p:nvPr/>
              </p:nvGrpSpPr>
              <p:grpSpPr>
                <a:xfrm>
                  <a:off x="331536" y="1995920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298" name="直接连接符 297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直接连接符 298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0" name="直接连接符 299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1" name="直接连接符 300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2" name="直接连接符 301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3" name="直接连接符 302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4" name="直接连接符 303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" name="直接连接符 304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直接连接符 305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8" name="组合 287"/>
                <p:cNvGrpSpPr/>
                <p:nvPr/>
              </p:nvGrpSpPr>
              <p:grpSpPr>
                <a:xfrm>
                  <a:off x="331536" y="2301445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289" name="直接连接符 288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直接连接符 289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直接连接符 290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直接连接符 291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3" name="直接连接符 292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直接连接符 293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直接连接符 294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直接连接符 295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直接连接符 296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2" name="组合 181"/>
              <p:cNvGrpSpPr/>
              <p:nvPr/>
            </p:nvGrpSpPr>
            <p:grpSpPr>
              <a:xfrm>
                <a:off x="331535" y="3263461"/>
                <a:ext cx="118631" cy="537680"/>
                <a:chOff x="331536" y="1995920"/>
                <a:chExt cx="118631" cy="537680"/>
              </a:xfrm>
            </p:grpSpPr>
            <p:grpSp>
              <p:nvGrpSpPr>
                <p:cNvPr id="267" name="组合 266"/>
                <p:cNvGrpSpPr/>
                <p:nvPr/>
              </p:nvGrpSpPr>
              <p:grpSpPr>
                <a:xfrm>
                  <a:off x="331536" y="1995920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278" name="直接连接符 277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直接连接符 278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直接连接符 279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1" name="直接连接符 280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直接连接符 281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直接连接符 282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直接连接符 283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直接连接符 284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直接连接符 285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8" name="组合 267"/>
                <p:cNvGrpSpPr/>
                <p:nvPr/>
              </p:nvGrpSpPr>
              <p:grpSpPr>
                <a:xfrm>
                  <a:off x="331536" y="2301445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269" name="直接连接符 268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直接连接符 269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直接连接符 270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2" name="直接连接符 271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3" name="直接连接符 272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" name="直接连接符 273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5" name="直接连接符 274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6" name="直接连接符 275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直接连接符 276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3" name="组合 182"/>
              <p:cNvGrpSpPr/>
              <p:nvPr/>
            </p:nvGrpSpPr>
            <p:grpSpPr>
              <a:xfrm>
                <a:off x="331534" y="3881237"/>
                <a:ext cx="118631" cy="537680"/>
                <a:chOff x="331536" y="1995920"/>
                <a:chExt cx="118631" cy="537680"/>
              </a:xfrm>
            </p:grpSpPr>
            <p:grpSp>
              <p:nvGrpSpPr>
                <p:cNvPr id="247" name="组合 246"/>
                <p:cNvGrpSpPr/>
                <p:nvPr/>
              </p:nvGrpSpPr>
              <p:grpSpPr>
                <a:xfrm>
                  <a:off x="331536" y="1995920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258" name="直接连接符 257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" name="直接连接符 258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直接连接符 259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直接连接符 260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直接连接符 261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直接连接符 262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直接连接符 263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" name="直接连接符 264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直接连接符 265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8" name="组合 247"/>
                <p:cNvGrpSpPr/>
                <p:nvPr/>
              </p:nvGrpSpPr>
              <p:grpSpPr>
                <a:xfrm>
                  <a:off x="331536" y="2301445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249" name="直接连接符 248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直接连接符 249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直接连接符 250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直接连接符 251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" name="直接连接符 252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直接连接符 253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直接连接符 254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直接连接符 255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直接连接符 256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4" name="组合 183"/>
              <p:cNvGrpSpPr/>
              <p:nvPr/>
            </p:nvGrpSpPr>
            <p:grpSpPr>
              <a:xfrm>
                <a:off x="331534" y="4500044"/>
                <a:ext cx="118631" cy="537680"/>
                <a:chOff x="331536" y="1995920"/>
                <a:chExt cx="118631" cy="537680"/>
              </a:xfrm>
            </p:grpSpPr>
            <p:grpSp>
              <p:nvGrpSpPr>
                <p:cNvPr id="227" name="组合 226"/>
                <p:cNvGrpSpPr/>
                <p:nvPr/>
              </p:nvGrpSpPr>
              <p:grpSpPr>
                <a:xfrm>
                  <a:off x="331536" y="1995920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238" name="直接连接符 237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直接连接符 238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直接连接符 239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" name="直接连接符 240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" name="直接连接符 241"/>
                  <p:cNvCxnSpPr/>
                  <p:nvPr/>
                </p:nvCxnSpPr>
                <p:spPr>
                  <a:xfrm>
                    <a:off x="2961262" y="1240933"/>
                    <a:ext cx="323555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" name="直接连接符 242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" name="直接连接符 243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直接连接符 244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直接连接符 245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8" name="组合 227"/>
                <p:cNvGrpSpPr/>
                <p:nvPr/>
              </p:nvGrpSpPr>
              <p:grpSpPr>
                <a:xfrm>
                  <a:off x="331536" y="2301445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229" name="直接连接符 228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直接连接符 229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直接连接符 230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直接连接符 231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直接连接符 232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直接连接符 233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直接连接符 234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直接连接符 235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直接连接符 236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5" name="组合 184"/>
              <p:cNvGrpSpPr/>
              <p:nvPr/>
            </p:nvGrpSpPr>
            <p:grpSpPr>
              <a:xfrm>
                <a:off x="343760" y="5117819"/>
                <a:ext cx="118631" cy="537680"/>
                <a:chOff x="331536" y="1995920"/>
                <a:chExt cx="118631" cy="537680"/>
              </a:xfrm>
            </p:grpSpPr>
            <p:grpSp>
              <p:nvGrpSpPr>
                <p:cNvPr id="207" name="组合 206"/>
                <p:cNvGrpSpPr/>
                <p:nvPr/>
              </p:nvGrpSpPr>
              <p:grpSpPr>
                <a:xfrm>
                  <a:off x="331536" y="1995920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218" name="直接连接符 217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直接连接符 218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直接连接符 219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直接连接符 220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" name="直接连接符 221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直接连接符 222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直接连接符 223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直接连接符 224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直接连接符 225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8" name="组合 207"/>
                <p:cNvGrpSpPr/>
                <p:nvPr/>
              </p:nvGrpSpPr>
              <p:grpSpPr>
                <a:xfrm>
                  <a:off x="331536" y="2301445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209" name="直接连接符 208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直接连接符 209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直接连接符 210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直接连接符 211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直接连接符 212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直接连接符 213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直接连接符 214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直接连接符 215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直接连接符 216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6" name="组合 185"/>
              <p:cNvGrpSpPr/>
              <p:nvPr/>
            </p:nvGrpSpPr>
            <p:grpSpPr>
              <a:xfrm>
                <a:off x="330177" y="5750865"/>
                <a:ext cx="118631" cy="537680"/>
                <a:chOff x="331536" y="1995920"/>
                <a:chExt cx="118631" cy="537680"/>
              </a:xfrm>
            </p:grpSpPr>
            <p:grpSp>
              <p:nvGrpSpPr>
                <p:cNvPr id="187" name="组合 186"/>
                <p:cNvGrpSpPr/>
                <p:nvPr/>
              </p:nvGrpSpPr>
              <p:grpSpPr>
                <a:xfrm>
                  <a:off x="331536" y="1995920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198" name="直接连接符 197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直接连接符 198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直接连接符 199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直接连接符 200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直接连接符 201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直接连接符 202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直接连接符 203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直接连接符 204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直接连接符 205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8" name="组合 187"/>
                <p:cNvGrpSpPr/>
                <p:nvPr/>
              </p:nvGrpSpPr>
              <p:grpSpPr>
                <a:xfrm>
                  <a:off x="331536" y="2301445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189" name="直接连接符 188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直接连接符 189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直接连接符 190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直接连接符 191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直接连接符 192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直接连接符 193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直接连接符 194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直接连接符 195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直接连接符 196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27" name="组合 326"/>
            <p:cNvGrpSpPr/>
            <p:nvPr/>
          </p:nvGrpSpPr>
          <p:grpSpPr>
            <a:xfrm rot="16200000" flipV="1">
              <a:off x="2632492" y="-57526"/>
              <a:ext cx="132214" cy="4264878"/>
              <a:chOff x="330177" y="2023667"/>
              <a:chExt cx="132214" cy="4264878"/>
            </a:xfrm>
          </p:grpSpPr>
          <p:grpSp>
            <p:nvGrpSpPr>
              <p:cNvPr id="328" name="组合 327"/>
              <p:cNvGrpSpPr/>
              <p:nvPr/>
            </p:nvGrpSpPr>
            <p:grpSpPr>
              <a:xfrm>
                <a:off x="331457" y="2023667"/>
                <a:ext cx="118631" cy="537680"/>
                <a:chOff x="331536" y="1995920"/>
                <a:chExt cx="118631" cy="537680"/>
              </a:xfrm>
            </p:grpSpPr>
            <p:grpSp>
              <p:nvGrpSpPr>
                <p:cNvPr id="455" name="组合 454"/>
                <p:cNvGrpSpPr/>
                <p:nvPr/>
              </p:nvGrpSpPr>
              <p:grpSpPr>
                <a:xfrm>
                  <a:off x="331536" y="1995920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466" name="直接连接符 465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7" name="直接连接符 466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8" name="直接连接符 467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9" name="直接连接符 468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0" name="直接连接符 469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1" name="直接连接符 470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2" name="直接连接符 471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3" name="直接连接符 472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4" name="直接连接符 473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6" name="组合 455"/>
                <p:cNvGrpSpPr/>
                <p:nvPr/>
              </p:nvGrpSpPr>
              <p:grpSpPr>
                <a:xfrm>
                  <a:off x="331536" y="2301445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457" name="直接连接符 456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8" name="直接连接符 457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9" name="直接连接符 458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0" name="直接连接符 459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1" name="直接连接符 460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2" name="直接连接符 461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3" name="直接连接符 462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4" name="直接连接符 463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5" name="直接连接符 464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29" name="组合 328"/>
              <p:cNvGrpSpPr/>
              <p:nvPr/>
            </p:nvGrpSpPr>
            <p:grpSpPr>
              <a:xfrm>
                <a:off x="331456" y="2641444"/>
                <a:ext cx="118631" cy="537680"/>
                <a:chOff x="331536" y="1995920"/>
                <a:chExt cx="118631" cy="537680"/>
              </a:xfrm>
            </p:grpSpPr>
            <p:grpSp>
              <p:nvGrpSpPr>
                <p:cNvPr id="435" name="组合 434"/>
                <p:cNvGrpSpPr/>
                <p:nvPr/>
              </p:nvGrpSpPr>
              <p:grpSpPr>
                <a:xfrm>
                  <a:off x="331536" y="1995920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446" name="直接连接符 445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7" name="直接连接符 446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8" name="直接连接符 447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9" name="直接连接符 448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0" name="直接连接符 449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1" name="直接连接符 450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2" name="直接连接符 451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3" name="直接连接符 452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4" name="直接连接符 453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6" name="组合 435"/>
                <p:cNvGrpSpPr/>
                <p:nvPr/>
              </p:nvGrpSpPr>
              <p:grpSpPr>
                <a:xfrm>
                  <a:off x="331536" y="2301445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437" name="直接连接符 436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8" name="直接连接符 437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9" name="直接连接符 438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0" name="直接连接符 439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1" name="直接连接符 440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2" name="直接连接符 441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3" name="直接连接符 442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4" name="直接连接符 443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5" name="直接连接符 444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30" name="组合 329"/>
              <p:cNvGrpSpPr/>
              <p:nvPr/>
            </p:nvGrpSpPr>
            <p:grpSpPr>
              <a:xfrm>
                <a:off x="331535" y="3263461"/>
                <a:ext cx="118631" cy="537680"/>
                <a:chOff x="331536" y="1995920"/>
                <a:chExt cx="118631" cy="537680"/>
              </a:xfrm>
            </p:grpSpPr>
            <p:grpSp>
              <p:nvGrpSpPr>
                <p:cNvPr id="415" name="组合 414"/>
                <p:cNvGrpSpPr/>
                <p:nvPr/>
              </p:nvGrpSpPr>
              <p:grpSpPr>
                <a:xfrm>
                  <a:off x="331536" y="1995920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426" name="直接连接符 425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7" name="直接连接符 426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8" name="直接连接符 427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9" name="直接连接符 428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0" name="直接连接符 429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1" name="直接连接符 430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2" name="直接连接符 431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3" name="直接连接符 432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4" name="直接连接符 433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6" name="组合 415"/>
                <p:cNvGrpSpPr/>
                <p:nvPr/>
              </p:nvGrpSpPr>
              <p:grpSpPr>
                <a:xfrm>
                  <a:off x="331536" y="2301445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417" name="直接连接符 416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8" name="直接连接符 417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9" name="直接连接符 418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0" name="直接连接符 419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1" name="直接连接符 420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2" name="直接连接符 421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3" name="直接连接符 422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4" name="直接连接符 423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5" name="直接连接符 424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31" name="组合 330"/>
              <p:cNvGrpSpPr/>
              <p:nvPr/>
            </p:nvGrpSpPr>
            <p:grpSpPr>
              <a:xfrm>
                <a:off x="331534" y="3881237"/>
                <a:ext cx="118631" cy="537680"/>
                <a:chOff x="331536" y="1995920"/>
                <a:chExt cx="118631" cy="537680"/>
              </a:xfrm>
            </p:grpSpPr>
            <p:grpSp>
              <p:nvGrpSpPr>
                <p:cNvPr id="395" name="组合 394"/>
                <p:cNvGrpSpPr/>
                <p:nvPr/>
              </p:nvGrpSpPr>
              <p:grpSpPr>
                <a:xfrm>
                  <a:off x="331536" y="1995920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406" name="直接连接符 405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7" name="直接连接符 406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8" name="直接连接符 407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9" name="直接连接符 408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0" name="直接连接符 409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1" name="直接连接符 410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2" name="直接连接符 411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3" name="直接连接符 412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4" name="直接连接符 413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6" name="组合 395"/>
                <p:cNvGrpSpPr/>
                <p:nvPr/>
              </p:nvGrpSpPr>
              <p:grpSpPr>
                <a:xfrm>
                  <a:off x="331536" y="2301445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397" name="直接连接符 396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8" name="直接连接符 397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9" name="直接连接符 398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0" name="直接连接符 399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1" name="直接连接符 400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2" name="直接连接符 401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3" name="直接连接符 402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4" name="直接连接符 403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5" name="直接连接符 404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32" name="组合 331"/>
              <p:cNvGrpSpPr/>
              <p:nvPr/>
            </p:nvGrpSpPr>
            <p:grpSpPr>
              <a:xfrm>
                <a:off x="331534" y="4500044"/>
                <a:ext cx="118631" cy="537680"/>
                <a:chOff x="331536" y="1995920"/>
                <a:chExt cx="118631" cy="537680"/>
              </a:xfrm>
            </p:grpSpPr>
            <p:grpSp>
              <p:nvGrpSpPr>
                <p:cNvPr id="375" name="组合 374"/>
                <p:cNvGrpSpPr/>
                <p:nvPr/>
              </p:nvGrpSpPr>
              <p:grpSpPr>
                <a:xfrm>
                  <a:off x="331536" y="1995920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386" name="直接连接符 385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7" name="直接连接符 386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8" name="直接连接符 387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9" name="直接连接符 388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0" name="直接连接符 389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1" name="直接连接符 390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2" name="直接连接符 391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3" name="直接连接符 392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4" name="直接连接符 393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76" name="组合 375"/>
                <p:cNvGrpSpPr/>
                <p:nvPr/>
              </p:nvGrpSpPr>
              <p:grpSpPr>
                <a:xfrm>
                  <a:off x="331536" y="2301445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377" name="直接连接符 376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8" name="直接连接符 377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9" name="直接连接符 378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0" name="直接连接符 379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1" name="直接连接符 380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2" name="直接连接符 381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3" name="直接连接符 382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4" name="直接连接符 383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5" name="直接连接符 384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33" name="组合 332"/>
              <p:cNvGrpSpPr/>
              <p:nvPr/>
            </p:nvGrpSpPr>
            <p:grpSpPr>
              <a:xfrm>
                <a:off x="343760" y="5117819"/>
                <a:ext cx="118631" cy="537680"/>
                <a:chOff x="331536" y="1995920"/>
                <a:chExt cx="118631" cy="537680"/>
              </a:xfrm>
            </p:grpSpPr>
            <p:grpSp>
              <p:nvGrpSpPr>
                <p:cNvPr id="355" name="组合 354"/>
                <p:cNvGrpSpPr/>
                <p:nvPr/>
              </p:nvGrpSpPr>
              <p:grpSpPr>
                <a:xfrm>
                  <a:off x="331536" y="1995920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366" name="直接连接符 365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7" name="直接连接符 366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8" name="直接连接符 367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9" name="直接连接符 368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0" name="直接连接符 369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1" name="直接连接符 370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2" name="直接连接符 371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3" name="直接连接符 372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4" name="直接连接符 373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56" name="组合 355"/>
                <p:cNvGrpSpPr/>
                <p:nvPr/>
              </p:nvGrpSpPr>
              <p:grpSpPr>
                <a:xfrm>
                  <a:off x="331536" y="2301445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357" name="直接连接符 356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8" name="直接连接符 357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9" name="直接连接符 358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0" name="直接连接符 359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1" name="直接连接符 360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2" name="直接连接符 361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3" name="直接连接符 362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4" name="直接连接符 363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5" name="直接连接符 364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34" name="组合 333"/>
              <p:cNvGrpSpPr/>
              <p:nvPr/>
            </p:nvGrpSpPr>
            <p:grpSpPr>
              <a:xfrm>
                <a:off x="330177" y="5750865"/>
                <a:ext cx="118631" cy="537680"/>
                <a:chOff x="331536" y="1995920"/>
                <a:chExt cx="118631" cy="537680"/>
              </a:xfrm>
            </p:grpSpPr>
            <p:grpSp>
              <p:nvGrpSpPr>
                <p:cNvPr id="335" name="组合 334"/>
                <p:cNvGrpSpPr/>
                <p:nvPr/>
              </p:nvGrpSpPr>
              <p:grpSpPr>
                <a:xfrm>
                  <a:off x="331536" y="1995920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346" name="直接连接符 345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7" name="直接连接符 346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8" name="直接连接符 347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9" name="直接连接符 348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0" name="直接连接符 349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1" name="直接连接符 350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2" name="直接连接符 351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3" name="直接连接符 352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4" name="直接连接符 353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6" name="组合 335"/>
                <p:cNvGrpSpPr/>
                <p:nvPr/>
              </p:nvGrpSpPr>
              <p:grpSpPr>
                <a:xfrm>
                  <a:off x="331536" y="2301445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337" name="直接连接符 336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8" name="直接连接符 337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9" name="直接连接符 338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0" name="直接连接符 339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1" name="直接连接符 340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2" name="直接连接符 341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3" name="直接连接符 342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4" name="直接连接符 343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5" name="直接连接符 344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75" name="组合 474"/>
            <p:cNvGrpSpPr/>
            <p:nvPr/>
          </p:nvGrpSpPr>
          <p:grpSpPr>
            <a:xfrm rot="16200000" flipV="1">
              <a:off x="6995671" y="-56344"/>
              <a:ext cx="132214" cy="4264878"/>
              <a:chOff x="330177" y="2023667"/>
              <a:chExt cx="132214" cy="4264878"/>
            </a:xfrm>
          </p:grpSpPr>
          <p:grpSp>
            <p:nvGrpSpPr>
              <p:cNvPr id="476" name="组合 475"/>
              <p:cNvGrpSpPr/>
              <p:nvPr/>
            </p:nvGrpSpPr>
            <p:grpSpPr>
              <a:xfrm>
                <a:off x="331457" y="2023667"/>
                <a:ext cx="118631" cy="537680"/>
                <a:chOff x="331536" y="1995920"/>
                <a:chExt cx="118631" cy="537680"/>
              </a:xfrm>
            </p:grpSpPr>
            <p:grpSp>
              <p:nvGrpSpPr>
                <p:cNvPr id="603" name="组合 602"/>
                <p:cNvGrpSpPr/>
                <p:nvPr/>
              </p:nvGrpSpPr>
              <p:grpSpPr>
                <a:xfrm>
                  <a:off x="331536" y="1995920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614" name="直接连接符 613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5" name="直接连接符 614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6" name="直接连接符 615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7" name="直接连接符 616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8" name="直接连接符 617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9" name="直接连接符 618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0" name="直接连接符 619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1" name="直接连接符 620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2" name="直接连接符 621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04" name="组合 603"/>
                <p:cNvGrpSpPr/>
                <p:nvPr/>
              </p:nvGrpSpPr>
              <p:grpSpPr>
                <a:xfrm>
                  <a:off x="331536" y="2301445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605" name="直接连接符 604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6" name="直接连接符 605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7" name="直接连接符 606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8" name="直接连接符 607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9" name="直接连接符 608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0" name="直接连接符 609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1" name="直接连接符 610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2" name="直接连接符 611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3" name="直接连接符 612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77" name="组合 476"/>
              <p:cNvGrpSpPr/>
              <p:nvPr/>
            </p:nvGrpSpPr>
            <p:grpSpPr>
              <a:xfrm>
                <a:off x="331456" y="2641444"/>
                <a:ext cx="118631" cy="537680"/>
                <a:chOff x="331536" y="1995920"/>
                <a:chExt cx="118631" cy="537680"/>
              </a:xfrm>
            </p:grpSpPr>
            <p:grpSp>
              <p:nvGrpSpPr>
                <p:cNvPr id="583" name="组合 582"/>
                <p:cNvGrpSpPr/>
                <p:nvPr/>
              </p:nvGrpSpPr>
              <p:grpSpPr>
                <a:xfrm>
                  <a:off x="331536" y="1995920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594" name="直接连接符 593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5" name="直接连接符 594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6" name="直接连接符 595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7" name="直接连接符 596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8" name="直接连接符 597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9" name="直接连接符 598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0" name="直接连接符 599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1" name="直接连接符 600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2" name="直接连接符 601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84" name="组合 583"/>
                <p:cNvGrpSpPr/>
                <p:nvPr/>
              </p:nvGrpSpPr>
              <p:grpSpPr>
                <a:xfrm>
                  <a:off x="331536" y="2301445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585" name="直接连接符 584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6" name="直接连接符 585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7" name="直接连接符 586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8" name="直接连接符 587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9" name="直接连接符 588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0" name="直接连接符 589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1" name="直接连接符 590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2" name="直接连接符 591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3" name="直接连接符 592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78" name="组合 477"/>
              <p:cNvGrpSpPr/>
              <p:nvPr/>
            </p:nvGrpSpPr>
            <p:grpSpPr>
              <a:xfrm>
                <a:off x="331535" y="3263461"/>
                <a:ext cx="118631" cy="537680"/>
                <a:chOff x="331536" y="1995920"/>
                <a:chExt cx="118631" cy="537680"/>
              </a:xfrm>
            </p:grpSpPr>
            <p:grpSp>
              <p:nvGrpSpPr>
                <p:cNvPr id="563" name="组合 562"/>
                <p:cNvGrpSpPr/>
                <p:nvPr/>
              </p:nvGrpSpPr>
              <p:grpSpPr>
                <a:xfrm>
                  <a:off x="331536" y="1995920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574" name="直接连接符 573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5" name="直接连接符 574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6" name="直接连接符 575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7" name="直接连接符 576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8" name="直接连接符 577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9" name="直接连接符 578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0" name="直接连接符 579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1" name="直接连接符 580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2" name="直接连接符 581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4" name="组合 563"/>
                <p:cNvGrpSpPr/>
                <p:nvPr/>
              </p:nvGrpSpPr>
              <p:grpSpPr>
                <a:xfrm>
                  <a:off x="331536" y="2301445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565" name="直接连接符 564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6" name="直接连接符 565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7" name="直接连接符 566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8" name="直接连接符 567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9" name="直接连接符 568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0" name="直接连接符 569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1" name="直接连接符 570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2" name="直接连接符 571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3" name="直接连接符 572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79" name="组合 478"/>
              <p:cNvGrpSpPr/>
              <p:nvPr/>
            </p:nvGrpSpPr>
            <p:grpSpPr>
              <a:xfrm>
                <a:off x="331534" y="3881237"/>
                <a:ext cx="118631" cy="537680"/>
                <a:chOff x="331536" y="1995920"/>
                <a:chExt cx="118631" cy="537680"/>
              </a:xfrm>
            </p:grpSpPr>
            <p:grpSp>
              <p:nvGrpSpPr>
                <p:cNvPr id="543" name="组合 542"/>
                <p:cNvGrpSpPr/>
                <p:nvPr/>
              </p:nvGrpSpPr>
              <p:grpSpPr>
                <a:xfrm>
                  <a:off x="331536" y="1995920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554" name="直接连接符 553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5" name="直接连接符 554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6" name="直接连接符 555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7" name="直接连接符 556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8" name="直接连接符 557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9" name="直接连接符 558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0" name="直接连接符 559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1" name="直接连接符 560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2" name="直接连接符 561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4" name="组合 543"/>
                <p:cNvGrpSpPr/>
                <p:nvPr/>
              </p:nvGrpSpPr>
              <p:grpSpPr>
                <a:xfrm>
                  <a:off x="331536" y="2301445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545" name="直接连接符 544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6" name="直接连接符 545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7" name="直接连接符 546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8" name="直接连接符 547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9" name="直接连接符 548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0" name="直接连接符 549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1" name="直接连接符 550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2" name="直接连接符 551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3" name="直接连接符 552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80" name="组合 479"/>
              <p:cNvGrpSpPr/>
              <p:nvPr/>
            </p:nvGrpSpPr>
            <p:grpSpPr>
              <a:xfrm>
                <a:off x="331534" y="4500044"/>
                <a:ext cx="118631" cy="537680"/>
                <a:chOff x="331536" y="1995920"/>
                <a:chExt cx="118631" cy="537680"/>
              </a:xfrm>
            </p:grpSpPr>
            <p:grpSp>
              <p:nvGrpSpPr>
                <p:cNvPr id="523" name="组合 522"/>
                <p:cNvGrpSpPr/>
                <p:nvPr/>
              </p:nvGrpSpPr>
              <p:grpSpPr>
                <a:xfrm>
                  <a:off x="331536" y="1995920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534" name="直接连接符 533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5" name="直接连接符 534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6" name="直接连接符 535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7" name="直接连接符 536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8" name="直接连接符 537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9" name="直接连接符 538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0" name="直接连接符 539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1" name="直接连接符 540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2" name="直接连接符 541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4" name="组合 523"/>
                <p:cNvGrpSpPr/>
                <p:nvPr/>
              </p:nvGrpSpPr>
              <p:grpSpPr>
                <a:xfrm>
                  <a:off x="331536" y="2301445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525" name="直接连接符 524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6" name="直接连接符 525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7" name="直接连接符 526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8" name="直接连接符 527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9" name="直接连接符 528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0" name="直接连接符 529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1" name="直接连接符 530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2" name="直接连接符 531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3" name="直接连接符 532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81" name="组合 480"/>
              <p:cNvGrpSpPr/>
              <p:nvPr/>
            </p:nvGrpSpPr>
            <p:grpSpPr>
              <a:xfrm>
                <a:off x="343760" y="5117819"/>
                <a:ext cx="118631" cy="537680"/>
                <a:chOff x="331536" y="1995920"/>
                <a:chExt cx="118631" cy="537680"/>
              </a:xfrm>
            </p:grpSpPr>
            <p:grpSp>
              <p:nvGrpSpPr>
                <p:cNvPr id="503" name="组合 502"/>
                <p:cNvGrpSpPr/>
                <p:nvPr/>
              </p:nvGrpSpPr>
              <p:grpSpPr>
                <a:xfrm>
                  <a:off x="331536" y="1995920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514" name="直接连接符 513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5" name="直接连接符 514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6" name="直接连接符 515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7" name="直接连接符 516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8" name="直接连接符 517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9" name="直接连接符 518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0" name="直接连接符 519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1" name="直接连接符 520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2" name="直接连接符 521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04" name="组合 503"/>
                <p:cNvGrpSpPr/>
                <p:nvPr/>
              </p:nvGrpSpPr>
              <p:grpSpPr>
                <a:xfrm>
                  <a:off x="331536" y="2301445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505" name="直接连接符 504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6" name="直接连接符 505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7" name="直接连接符 506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8" name="直接连接符 507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9" name="直接连接符 508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0" name="直接连接符 509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1" name="直接连接符 510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2" name="直接连接符 511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3" name="直接连接符 512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82" name="组合 481"/>
              <p:cNvGrpSpPr/>
              <p:nvPr/>
            </p:nvGrpSpPr>
            <p:grpSpPr>
              <a:xfrm>
                <a:off x="330177" y="5750865"/>
                <a:ext cx="118631" cy="537680"/>
                <a:chOff x="331536" y="1995920"/>
                <a:chExt cx="118631" cy="537680"/>
              </a:xfrm>
            </p:grpSpPr>
            <p:grpSp>
              <p:nvGrpSpPr>
                <p:cNvPr id="483" name="组合 482"/>
                <p:cNvGrpSpPr/>
                <p:nvPr/>
              </p:nvGrpSpPr>
              <p:grpSpPr>
                <a:xfrm>
                  <a:off x="331536" y="1995920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494" name="直接连接符 493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5" name="直接连接符 494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6" name="直接连接符 495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7" name="直接连接符 496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8" name="直接连接符 497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9" name="直接连接符 498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0" name="直接连接符 499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1" name="直接连接符 500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2" name="直接连接符 501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4" name="组合 483"/>
                <p:cNvGrpSpPr/>
                <p:nvPr/>
              </p:nvGrpSpPr>
              <p:grpSpPr>
                <a:xfrm>
                  <a:off x="331536" y="2301445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485" name="直接连接符 484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6" name="直接连接符 485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7" name="直接连接符 486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8" name="直接连接符 487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9" name="直接连接符 488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0" name="直接连接符 489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1" name="直接连接符 490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2" name="直接连接符 491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3" name="直接连接符 492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623" name="组合 622"/>
            <p:cNvGrpSpPr/>
            <p:nvPr/>
          </p:nvGrpSpPr>
          <p:grpSpPr>
            <a:xfrm rot="16200000" flipV="1">
              <a:off x="2631213" y="4081426"/>
              <a:ext cx="132214" cy="4264878"/>
              <a:chOff x="330177" y="2023667"/>
              <a:chExt cx="132214" cy="4264878"/>
            </a:xfrm>
          </p:grpSpPr>
          <p:grpSp>
            <p:nvGrpSpPr>
              <p:cNvPr id="624" name="组合 623"/>
              <p:cNvGrpSpPr/>
              <p:nvPr/>
            </p:nvGrpSpPr>
            <p:grpSpPr>
              <a:xfrm>
                <a:off x="331457" y="2023667"/>
                <a:ext cx="118631" cy="537680"/>
                <a:chOff x="331536" y="1995920"/>
                <a:chExt cx="118631" cy="537680"/>
              </a:xfrm>
            </p:grpSpPr>
            <p:grpSp>
              <p:nvGrpSpPr>
                <p:cNvPr id="751" name="组合 750"/>
                <p:cNvGrpSpPr/>
                <p:nvPr/>
              </p:nvGrpSpPr>
              <p:grpSpPr>
                <a:xfrm>
                  <a:off x="331536" y="1995920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762" name="直接连接符 761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3" name="直接连接符 762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4" name="直接连接符 763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5" name="直接连接符 764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6" name="直接连接符 765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7" name="直接连接符 766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8" name="直接连接符 767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9" name="直接连接符 768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0" name="直接连接符 769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52" name="组合 751"/>
                <p:cNvGrpSpPr/>
                <p:nvPr/>
              </p:nvGrpSpPr>
              <p:grpSpPr>
                <a:xfrm>
                  <a:off x="331536" y="2301445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753" name="直接连接符 752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4" name="直接连接符 753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5" name="直接连接符 754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6" name="直接连接符 755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7" name="直接连接符 756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8" name="直接连接符 757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9" name="直接连接符 758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0" name="直接连接符 759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1" name="直接连接符 760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25" name="组合 624"/>
              <p:cNvGrpSpPr/>
              <p:nvPr/>
            </p:nvGrpSpPr>
            <p:grpSpPr>
              <a:xfrm>
                <a:off x="331456" y="2641444"/>
                <a:ext cx="118631" cy="537680"/>
                <a:chOff x="331536" y="1995920"/>
                <a:chExt cx="118631" cy="537680"/>
              </a:xfrm>
            </p:grpSpPr>
            <p:grpSp>
              <p:nvGrpSpPr>
                <p:cNvPr id="731" name="组合 730"/>
                <p:cNvGrpSpPr/>
                <p:nvPr/>
              </p:nvGrpSpPr>
              <p:grpSpPr>
                <a:xfrm>
                  <a:off x="331536" y="1995920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742" name="直接连接符 741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3" name="直接连接符 742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4" name="直接连接符 743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5" name="直接连接符 744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6" name="直接连接符 745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7" name="直接连接符 746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8" name="直接连接符 747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9" name="直接连接符 748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0" name="直接连接符 749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2" name="组合 731"/>
                <p:cNvGrpSpPr/>
                <p:nvPr/>
              </p:nvGrpSpPr>
              <p:grpSpPr>
                <a:xfrm>
                  <a:off x="331536" y="2301445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733" name="直接连接符 732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4" name="直接连接符 733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5" name="直接连接符 734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6" name="直接连接符 735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7" name="直接连接符 736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8" name="直接连接符 737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9" name="直接连接符 738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0" name="直接连接符 739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1" name="直接连接符 740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26" name="组合 625"/>
              <p:cNvGrpSpPr/>
              <p:nvPr/>
            </p:nvGrpSpPr>
            <p:grpSpPr>
              <a:xfrm>
                <a:off x="331535" y="3263461"/>
                <a:ext cx="118631" cy="537680"/>
                <a:chOff x="331536" y="1995920"/>
                <a:chExt cx="118631" cy="537680"/>
              </a:xfrm>
            </p:grpSpPr>
            <p:grpSp>
              <p:nvGrpSpPr>
                <p:cNvPr id="711" name="组合 710"/>
                <p:cNvGrpSpPr/>
                <p:nvPr/>
              </p:nvGrpSpPr>
              <p:grpSpPr>
                <a:xfrm>
                  <a:off x="331536" y="1995920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722" name="直接连接符 721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3" name="直接连接符 722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4" name="直接连接符 723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5" name="直接连接符 724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6" name="直接连接符 725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7" name="直接连接符 726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8" name="直接连接符 727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9" name="直接连接符 728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0" name="直接连接符 729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12" name="组合 711"/>
                <p:cNvGrpSpPr/>
                <p:nvPr/>
              </p:nvGrpSpPr>
              <p:grpSpPr>
                <a:xfrm>
                  <a:off x="331536" y="2301445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713" name="直接连接符 712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4" name="直接连接符 713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5" name="直接连接符 714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6" name="直接连接符 715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7" name="直接连接符 716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8" name="直接连接符 717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9" name="直接连接符 718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0" name="直接连接符 719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1" name="直接连接符 720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27" name="组合 626"/>
              <p:cNvGrpSpPr/>
              <p:nvPr/>
            </p:nvGrpSpPr>
            <p:grpSpPr>
              <a:xfrm>
                <a:off x="331534" y="3881237"/>
                <a:ext cx="118631" cy="537680"/>
                <a:chOff x="331536" y="1995920"/>
                <a:chExt cx="118631" cy="537680"/>
              </a:xfrm>
            </p:grpSpPr>
            <p:grpSp>
              <p:nvGrpSpPr>
                <p:cNvPr id="691" name="组合 690"/>
                <p:cNvGrpSpPr/>
                <p:nvPr/>
              </p:nvGrpSpPr>
              <p:grpSpPr>
                <a:xfrm>
                  <a:off x="331536" y="1995920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702" name="直接连接符 701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3" name="直接连接符 702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4" name="直接连接符 703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5" name="直接连接符 704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6" name="直接连接符 705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7" name="直接连接符 706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8" name="直接连接符 707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9" name="直接连接符 708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0" name="直接连接符 709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92" name="组合 691"/>
                <p:cNvGrpSpPr/>
                <p:nvPr/>
              </p:nvGrpSpPr>
              <p:grpSpPr>
                <a:xfrm>
                  <a:off x="331536" y="2301445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693" name="直接连接符 692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4" name="直接连接符 693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5" name="直接连接符 694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6" name="直接连接符 695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7" name="直接连接符 696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8" name="直接连接符 697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9" name="直接连接符 698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0" name="直接连接符 699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1" name="直接连接符 700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28" name="组合 627"/>
              <p:cNvGrpSpPr/>
              <p:nvPr/>
            </p:nvGrpSpPr>
            <p:grpSpPr>
              <a:xfrm>
                <a:off x="331534" y="4500044"/>
                <a:ext cx="118631" cy="537680"/>
                <a:chOff x="331536" y="1995920"/>
                <a:chExt cx="118631" cy="537680"/>
              </a:xfrm>
            </p:grpSpPr>
            <p:grpSp>
              <p:nvGrpSpPr>
                <p:cNvPr id="671" name="组合 670"/>
                <p:cNvGrpSpPr/>
                <p:nvPr/>
              </p:nvGrpSpPr>
              <p:grpSpPr>
                <a:xfrm>
                  <a:off x="331536" y="1995920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682" name="直接连接符 681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" name="直接连接符 682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4" name="直接连接符 683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5" name="直接连接符 684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6" name="直接连接符 685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7" name="直接连接符 686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8" name="直接连接符 687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9" name="直接连接符 688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0" name="直接连接符 689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72" name="组合 671"/>
                <p:cNvGrpSpPr/>
                <p:nvPr/>
              </p:nvGrpSpPr>
              <p:grpSpPr>
                <a:xfrm>
                  <a:off x="331536" y="2301445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673" name="直接连接符 672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4" name="直接连接符 673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5" name="直接连接符 674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6" name="直接连接符 675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7" name="直接连接符 676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8" name="直接连接符 677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9" name="直接连接符 678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0" name="直接连接符 679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1" name="直接连接符 680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29" name="组合 628"/>
              <p:cNvGrpSpPr/>
              <p:nvPr/>
            </p:nvGrpSpPr>
            <p:grpSpPr>
              <a:xfrm>
                <a:off x="343760" y="5117819"/>
                <a:ext cx="118631" cy="537680"/>
                <a:chOff x="331536" y="1995920"/>
                <a:chExt cx="118631" cy="537680"/>
              </a:xfrm>
            </p:grpSpPr>
            <p:grpSp>
              <p:nvGrpSpPr>
                <p:cNvPr id="651" name="组合 650"/>
                <p:cNvGrpSpPr/>
                <p:nvPr/>
              </p:nvGrpSpPr>
              <p:grpSpPr>
                <a:xfrm>
                  <a:off x="331536" y="1995920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662" name="直接连接符 661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3" name="直接连接符 662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4" name="直接连接符 663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5" name="直接连接符 664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6" name="直接连接符 665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7" name="直接连接符 666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8" name="直接连接符 667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9" name="直接连接符 668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0" name="直接连接符 669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52" name="组合 651"/>
                <p:cNvGrpSpPr/>
                <p:nvPr/>
              </p:nvGrpSpPr>
              <p:grpSpPr>
                <a:xfrm>
                  <a:off x="331536" y="2301445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653" name="直接连接符 652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4" name="直接连接符 653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5" name="直接连接符 654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6" name="直接连接符 655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7" name="直接连接符 656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8" name="直接连接符 657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9" name="直接连接符 658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0" name="直接连接符 659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1" name="直接连接符 660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30" name="组合 629"/>
              <p:cNvGrpSpPr/>
              <p:nvPr/>
            </p:nvGrpSpPr>
            <p:grpSpPr>
              <a:xfrm>
                <a:off x="330177" y="5750865"/>
                <a:ext cx="118631" cy="537680"/>
                <a:chOff x="331536" y="1995920"/>
                <a:chExt cx="118631" cy="537680"/>
              </a:xfrm>
            </p:grpSpPr>
            <p:grpSp>
              <p:nvGrpSpPr>
                <p:cNvPr id="631" name="组合 630"/>
                <p:cNvGrpSpPr/>
                <p:nvPr/>
              </p:nvGrpSpPr>
              <p:grpSpPr>
                <a:xfrm>
                  <a:off x="331536" y="1995920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642" name="直接连接符 641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3" name="直接连接符 642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4" name="直接连接符 643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5" name="直接连接符 644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6" name="直接连接符 645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7" name="直接连接符 646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8" name="直接连接符 647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9" name="直接连接符 648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0" name="直接连接符 649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32" name="组合 631"/>
                <p:cNvGrpSpPr/>
                <p:nvPr/>
              </p:nvGrpSpPr>
              <p:grpSpPr>
                <a:xfrm>
                  <a:off x="331536" y="2301445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633" name="直接连接符 632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4" name="直接连接符 633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5" name="直接连接符 634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6" name="直接连接符 635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7" name="直接连接符 636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8" name="直接连接符 637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9" name="直接连接符 638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0" name="直接连接符 639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1" name="直接连接符 640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771" name="组合 770"/>
            <p:cNvGrpSpPr/>
            <p:nvPr/>
          </p:nvGrpSpPr>
          <p:grpSpPr>
            <a:xfrm rot="16200000" flipV="1">
              <a:off x="6994392" y="4082608"/>
              <a:ext cx="132214" cy="4264878"/>
              <a:chOff x="330177" y="2023667"/>
              <a:chExt cx="132214" cy="4264878"/>
            </a:xfrm>
          </p:grpSpPr>
          <p:grpSp>
            <p:nvGrpSpPr>
              <p:cNvPr id="772" name="组合 771"/>
              <p:cNvGrpSpPr/>
              <p:nvPr/>
            </p:nvGrpSpPr>
            <p:grpSpPr>
              <a:xfrm>
                <a:off x="331457" y="2023667"/>
                <a:ext cx="118631" cy="537680"/>
                <a:chOff x="331536" y="1995920"/>
                <a:chExt cx="118631" cy="537680"/>
              </a:xfrm>
            </p:grpSpPr>
            <p:grpSp>
              <p:nvGrpSpPr>
                <p:cNvPr id="899" name="组合 898"/>
                <p:cNvGrpSpPr/>
                <p:nvPr/>
              </p:nvGrpSpPr>
              <p:grpSpPr>
                <a:xfrm>
                  <a:off x="331536" y="1995920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910" name="直接连接符 909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1" name="直接连接符 910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2" name="直接连接符 911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3" name="直接连接符 912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4" name="直接连接符 913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5" name="直接连接符 914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6" name="直接连接符 915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7" name="直接连接符 916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8" name="直接连接符 917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00" name="组合 899"/>
                <p:cNvGrpSpPr/>
                <p:nvPr/>
              </p:nvGrpSpPr>
              <p:grpSpPr>
                <a:xfrm>
                  <a:off x="331536" y="2301445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901" name="直接连接符 900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2" name="直接连接符 901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3" name="直接连接符 902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4" name="直接连接符 903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5" name="直接连接符 904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6" name="直接连接符 905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7" name="直接连接符 906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8" name="直接连接符 907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9" name="直接连接符 908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73" name="组合 772"/>
              <p:cNvGrpSpPr/>
              <p:nvPr/>
            </p:nvGrpSpPr>
            <p:grpSpPr>
              <a:xfrm>
                <a:off x="331456" y="2641444"/>
                <a:ext cx="118631" cy="537680"/>
                <a:chOff x="331536" y="1995920"/>
                <a:chExt cx="118631" cy="537680"/>
              </a:xfrm>
            </p:grpSpPr>
            <p:grpSp>
              <p:nvGrpSpPr>
                <p:cNvPr id="879" name="组合 878"/>
                <p:cNvGrpSpPr/>
                <p:nvPr/>
              </p:nvGrpSpPr>
              <p:grpSpPr>
                <a:xfrm>
                  <a:off x="331536" y="1995920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890" name="直接连接符 889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1" name="直接连接符 890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2" name="直接连接符 891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3" name="直接连接符 892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4" name="直接连接符 893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5" name="直接连接符 894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6" name="直接连接符 895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7" name="直接连接符 896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8" name="直接连接符 897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0" name="组合 879"/>
                <p:cNvGrpSpPr/>
                <p:nvPr/>
              </p:nvGrpSpPr>
              <p:grpSpPr>
                <a:xfrm>
                  <a:off x="331536" y="2301445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881" name="直接连接符 880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2" name="直接连接符 881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3" name="直接连接符 882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4" name="直接连接符 883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5" name="直接连接符 884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6" name="直接连接符 885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7" name="直接连接符 886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8" name="直接连接符 887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" name="直接连接符 888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74" name="组合 773"/>
              <p:cNvGrpSpPr/>
              <p:nvPr/>
            </p:nvGrpSpPr>
            <p:grpSpPr>
              <a:xfrm>
                <a:off x="331535" y="3263461"/>
                <a:ext cx="118631" cy="537680"/>
                <a:chOff x="331536" y="1995920"/>
                <a:chExt cx="118631" cy="537680"/>
              </a:xfrm>
            </p:grpSpPr>
            <p:grpSp>
              <p:nvGrpSpPr>
                <p:cNvPr id="859" name="组合 858"/>
                <p:cNvGrpSpPr/>
                <p:nvPr/>
              </p:nvGrpSpPr>
              <p:grpSpPr>
                <a:xfrm>
                  <a:off x="331536" y="1995920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870" name="直接连接符 869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1" name="直接连接符 870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2" name="直接连接符 871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3" name="直接连接符 872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4" name="直接连接符 873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5" name="直接连接符 874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6" name="直接连接符 875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7" name="直接连接符 876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8" name="直接连接符 877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0" name="组合 859"/>
                <p:cNvGrpSpPr/>
                <p:nvPr/>
              </p:nvGrpSpPr>
              <p:grpSpPr>
                <a:xfrm>
                  <a:off x="331536" y="2301445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861" name="直接连接符 860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2" name="直接连接符 861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3" name="直接连接符 862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4" name="直接连接符 863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5" name="直接连接符 864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6" name="直接连接符 865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7" name="直接连接符 866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8" name="直接连接符 867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9" name="直接连接符 868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75" name="组合 774"/>
              <p:cNvGrpSpPr/>
              <p:nvPr/>
            </p:nvGrpSpPr>
            <p:grpSpPr>
              <a:xfrm>
                <a:off x="331534" y="3881237"/>
                <a:ext cx="118631" cy="537680"/>
                <a:chOff x="331536" y="1995920"/>
                <a:chExt cx="118631" cy="537680"/>
              </a:xfrm>
            </p:grpSpPr>
            <p:grpSp>
              <p:nvGrpSpPr>
                <p:cNvPr id="839" name="组合 838"/>
                <p:cNvGrpSpPr/>
                <p:nvPr/>
              </p:nvGrpSpPr>
              <p:grpSpPr>
                <a:xfrm>
                  <a:off x="331536" y="1995920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850" name="直接连接符 849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1" name="直接连接符 850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2" name="直接连接符 851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3" name="直接连接符 852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4" name="直接连接符 853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5" name="直接连接符 854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6" name="直接连接符 855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7" name="直接连接符 856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8" name="直接连接符 857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40" name="组合 839"/>
                <p:cNvGrpSpPr/>
                <p:nvPr/>
              </p:nvGrpSpPr>
              <p:grpSpPr>
                <a:xfrm>
                  <a:off x="331536" y="2301445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841" name="直接连接符 840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2" name="直接连接符 841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3" name="直接连接符 842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4" name="直接连接符 843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5" name="直接连接符 844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6" name="直接连接符 845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7" name="直接连接符 846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8" name="直接连接符 847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9" name="直接连接符 848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76" name="组合 775"/>
              <p:cNvGrpSpPr/>
              <p:nvPr/>
            </p:nvGrpSpPr>
            <p:grpSpPr>
              <a:xfrm>
                <a:off x="331534" y="4500044"/>
                <a:ext cx="118631" cy="537680"/>
                <a:chOff x="331536" y="1995920"/>
                <a:chExt cx="118631" cy="537680"/>
              </a:xfrm>
            </p:grpSpPr>
            <p:grpSp>
              <p:nvGrpSpPr>
                <p:cNvPr id="819" name="组合 818"/>
                <p:cNvGrpSpPr/>
                <p:nvPr/>
              </p:nvGrpSpPr>
              <p:grpSpPr>
                <a:xfrm>
                  <a:off x="331536" y="1995920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830" name="直接连接符 829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1" name="直接连接符 830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" name="直接连接符 831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" name="直接连接符 832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" name="直接连接符 833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5" name="直接连接符 834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6" name="直接连接符 835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7" name="直接连接符 836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8" name="直接连接符 837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20" name="组合 819"/>
                <p:cNvGrpSpPr/>
                <p:nvPr/>
              </p:nvGrpSpPr>
              <p:grpSpPr>
                <a:xfrm>
                  <a:off x="331536" y="2301445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821" name="直接连接符 820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2" name="直接连接符 821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3" name="直接连接符 822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4" name="直接连接符 823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5" name="直接连接符 824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6" name="直接连接符 825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7" name="直接连接符 826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8" name="直接连接符 827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9" name="直接连接符 828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77" name="组合 776"/>
              <p:cNvGrpSpPr/>
              <p:nvPr/>
            </p:nvGrpSpPr>
            <p:grpSpPr>
              <a:xfrm>
                <a:off x="343760" y="5117819"/>
                <a:ext cx="118631" cy="537680"/>
                <a:chOff x="331536" y="1995920"/>
                <a:chExt cx="118631" cy="537680"/>
              </a:xfrm>
            </p:grpSpPr>
            <p:grpSp>
              <p:nvGrpSpPr>
                <p:cNvPr id="799" name="组合 798"/>
                <p:cNvGrpSpPr/>
                <p:nvPr/>
              </p:nvGrpSpPr>
              <p:grpSpPr>
                <a:xfrm>
                  <a:off x="331536" y="1995920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810" name="直接连接符 809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1" name="直接连接符 810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2" name="直接连接符 811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3" name="直接连接符 812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4" name="直接连接符 813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5" name="直接连接符 814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6" name="直接连接符 815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7" name="直接连接符 816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8" name="直接连接符 817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00" name="组合 799"/>
                <p:cNvGrpSpPr/>
                <p:nvPr/>
              </p:nvGrpSpPr>
              <p:grpSpPr>
                <a:xfrm>
                  <a:off x="331536" y="2301445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801" name="直接连接符 800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2" name="直接连接符 801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3" name="直接连接符 802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4" name="直接连接符 803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5" name="直接连接符 804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6" name="直接连接符 805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7" name="直接连接符 806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8" name="直接连接符 807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9" name="直接连接符 808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78" name="组合 777"/>
              <p:cNvGrpSpPr/>
              <p:nvPr/>
            </p:nvGrpSpPr>
            <p:grpSpPr>
              <a:xfrm>
                <a:off x="330177" y="5750865"/>
                <a:ext cx="118631" cy="537680"/>
                <a:chOff x="331536" y="1995920"/>
                <a:chExt cx="118631" cy="537680"/>
              </a:xfrm>
            </p:grpSpPr>
            <p:grpSp>
              <p:nvGrpSpPr>
                <p:cNvPr id="779" name="组合 778"/>
                <p:cNvGrpSpPr/>
                <p:nvPr/>
              </p:nvGrpSpPr>
              <p:grpSpPr>
                <a:xfrm>
                  <a:off x="331536" y="1995920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790" name="直接连接符 789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1" name="直接连接符 790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2" name="直接连接符 791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3" name="直接连接符 792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4" name="直接连接符 793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5" name="直接连接符 794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6" name="直接连接符 795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7" name="直接连接符 796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8" name="直接连接符 797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80" name="组合 779"/>
                <p:cNvGrpSpPr/>
                <p:nvPr/>
              </p:nvGrpSpPr>
              <p:grpSpPr>
                <a:xfrm>
                  <a:off x="331536" y="2301445"/>
                  <a:ext cx="118631" cy="232155"/>
                  <a:chOff x="2637707" y="917374"/>
                  <a:chExt cx="654162" cy="1280160"/>
                </a:xfrm>
              </p:grpSpPr>
              <p:cxnSp>
                <p:nvCxnSpPr>
                  <p:cNvPr id="781" name="直接连接符 780"/>
                  <p:cNvCxnSpPr/>
                  <p:nvPr/>
                </p:nvCxnSpPr>
                <p:spPr>
                  <a:xfrm>
                    <a:off x="2637707" y="91737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2" name="直接连接符 781"/>
                  <p:cNvCxnSpPr/>
                  <p:nvPr/>
                </p:nvCxnSpPr>
                <p:spPr>
                  <a:xfrm>
                    <a:off x="2637707" y="1564488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3" name="直接连接符 782"/>
                  <p:cNvCxnSpPr/>
                  <p:nvPr/>
                </p:nvCxnSpPr>
                <p:spPr>
                  <a:xfrm rot="5400000">
                    <a:off x="2314150" y="1240931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4" name="直接连接符 783"/>
                  <p:cNvCxnSpPr/>
                  <p:nvPr/>
                </p:nvCxnSpPr>
                <p:spPr>
                  <a:xfrm>
                    <a:off x="3284821" y="917374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5" name="直接连接符 784"/>
                  <p:cNvCxnSpPr/>
                  <p:nvPr/>
                </p:nvCxnSpPr>
                <p:spPr>
                  <a:xfrm>
                    <a:off x="2961264" y="1240931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6" name="直接连接符 785"/>
                  <p:cNvCxnSpPr/>
                  <p:nvPr/>
                </p:nvCxnSpPr>
                <p:spPr>
                  <a:xfrm rot="5400000">
                    <a:off x="2968312" y="1873977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7" name="直接连接符 786"/>
                  <p:cNvCxnSpPr/>
                  <p:nvPr/>
                </p:nvCxnSpPr>
                <p:spPr>
                  <a:xfrm>
                    <a:off x="2644755" y="2197534"/>
                    <a:ext cx="647114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8" name="直接连接符 787"/>
                  <p:cNvCxnSpPr/>
                  <p:nvPr/>
                </p:nvCxnSpPr>
                <p:spPr>
                  <a:xfrm>
                    <a:off x="2644755" y="1873977"/>
                    <a:ext cx="0" cy="323557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9" name="直接连接符 788"/>
                  <p:cNvCxnSpPr/>
                  <p:nvPr/>
                </p:nvCxnSpPr>
                <p:spPr>
                  <a:xfrm>
                    <a:off x="2637707" y="1873977"/>
                    <a:ext cx="323557" cy="0"/>
                  </a:xfrm>
                  <a:prstGeom prst="line">
                    <a:avLst/>
                  </a:prstGeom>
                  <a:ln w="28575">
                    <a:solidFill>
                      <a:srgbClr val="E1B0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922" name="矩形 921"/>
          <p:cNvSpPr/>
          <p:nvPr/>
        </p:nvSpPr>
        <p:spPr>
          <a:xfrm>
            <a:off x="1664882" y="1160681"/>
            <a:ext cx="8771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dirty="0">
                <a:solidFill>
                  <a:srgbClr val="D103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麒麟体简" panose="01010104010101010101" pitchFamily="2" charset="-122"/>
                <a:ea typeface="汉仪麒麟体简" panose="01010104010101010101" pitchFamily="2" charset="-122"/>
              </a:rPr>
              <a:t>百</a:t>
            </a:r>
          </a:p>
        </p:txBody>
      </p:sp>
      <p:sp>
        <p:nvSpPr>
          <p:cNvPr id="927" name="矩形 926"/>
          <p:cNvSpPr/>
          <p:nvPr/>
        </p:nvSpPr>
        <p:spPr>
          <a:xfrm>
            <a:off x="3209898" y="1172659"/>
            <a:ext cx="8771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dirty="0">
                <a:solidFill>
                  <a:srgbClr val="D103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麒麟体简" panose="01010104010101010101" pitchFamily="2" charset="-122"/>
                <a:ea typeface="汉仪麒麟体简" panose="01010104010101010101" pitchFamily="2" charset="-122"/>
              </a:rPr>
              <a:t>年</a:t>
            </a:r>
          </a:p>
        </p:txBody>
      </p:sp>
      <p:sp>
        <p:nvSpPr>
          <p:cNvPr id="932" name="矩形 931"/>
          <p:cNvSpPr/>
          <p:nvPr/>
        </p:nvSpPr>
        <p:spPr>
          <a:xfrm>
            <a:off x="8190215" y="1209597"/>
            <a:ext cx="8771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dirty="0">
                <a:solidFill>
                  <a:srgbClr val="D103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麒麟体简" panose="01010104010101010101" pitchFamily="2" charset="-122"/>
                <a:ea typeface="汉仪麒麟体简" panose="01010104010101010101" pitchFamily="2" charset="-122"/>
              </a:rPr>
              <a:t>好</a:t>
            </a:r>
          </a:p>
        </p:txBody>
      </p:sp>
      <p:sp>
        <p:nvSpPr>
          <p:cNvPr id="937" name="矩形 936"/>
          <p:cNvSpPr/>
          <p:nvPr/>
        </p:nvSpPr>
        <p:spPr>
          <a:xfrm>
            <a:off x="9577633" y="1188016"/>
            <a:ext cx="8771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dirty="0">
                <a:solidFill>
                  <a:srgbClr val="D103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麒麟体简" panose="01010104010101010101" pitchFamily="2" charset="-122"/>
                <a:ea typeface="汉仪麒麟体简" panose="01010104010101010101" pitchFamily="2" charset="-122"/>
              </a:rPr>
              <a:t>合</a:t>
            </a:r>
          </a:p>
        </p:txBody>
      </p:sp>
      <p:sp>
        <p:nvSpPr>
          <p:cNvPr id="941" name="文本框 940"/>
          <p:cNvSpPr txBox="1"/>
          <p:nvPr/>
        </p:nvSpPr>
        <p:spPr>
          <a:xfrm>
            <a:off x="9303871" y="3062796"/>
            <a:ext cx="738664" cy="21679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输入文本</a:t>
            </a:r>
          </a:p>
        </p:txBody>
      </p:sp>
      <p:grpSp>
        <p:nvGrpSpPr>
          <p:cNvPr id="1004" name="组合 1003"/>
          <p:cNvGrpSpPr/>
          <p:nvPr/>
        </p:nvGrpSpPr>
        <p:grpSpPr>
          <a:xfrm>
            <a:off x="7455492" y="3012302"/>
            <a:ext cx="1316569" cy="2197242"/>
            <a:chOff x="6914147" y="2982963"/>
            <a:chExt cx="1316569" cy="2197242"/>
          </a:xfrm>
        </p:grpSpPr>
        <p:cxnSp>
          <p:nvCxnSpPr>
            <p:cNvPr id="947" name="直接连接符 946"/>
            <p:cNvCxnSpPr/>
            <p:nvPr/>
          </p:nvCxnSpPr>
          <p:spPr>
            <a:xfrm>
              <a:off x="8230716" y="2996260"/>
              <a:ext cx="0" cy="2183945"/>
            </a:xfrm>
            <a:prstGeom prst="line">
              <a:avLst/>
            </a:prstGeom>
            <a:ln>
              <a:solidFill>
                <a:srgbClr val="E1B0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8" name="直接连接符 947"/>
            <p:cNvCxnSpPr/>
            <p:nvPr/>
          </p:nvCxnSpPr>
          <p:spPr>
            <a:xfrm>
              <a:off x="7764378" y="2999005"/>
              <a:ext cx="0" cy="2181200"/>
            </a:xfrm>
            <a:prstGeom prst="line">
              <a:avLst/>
            </a:prstGeom>
            <a:ln>
              <a:solidFill>
                <a:srgbClr val="E1B0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9" name="直接连接符 948"/>
            <p:cNvCxnSpPr/>
            <p:nvPr/>
          </p:nvCxnSpPr>
          <p:spPr>
            <a:xfrm>
              <a:off x="7348399" y="2999005"/>
              <a:ext cx="0" cy="2181200"/>
            </a:xfrm>
            <a:prstGeom prst="line">
              <a:avLst/>
            </a:prstGeom>
            <a:ln>
              <a:solidFill>
                <a:srgbClr val="E1B0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0" name="直接连接符 949"/>
            <p:cNvCxnSpPr/>
            <p:nvPr/>
          </p:nvCxnSpPr>
          <p:spPr>
            <a:xfrm>
              <a:off x="6914147" y="2982963"/>
              <a:ext cx="0" cy="2197242"/>
            </a:xfrm>
            <a:prstGeom prst="line">
              <a:avLst/>
            </a:prstGeom>
            <a:ln>
              <a:solidFill>
                <a:srgbClr val="E1B0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3" name="组合 1002"/>
          <p:cNvGrpSpPr/>
          <p:nvPr/>
        </p:nvGrpSpPr>
        <p:grpSpPr>
          <a:xfrm>
            <a:off x="3150816" y="3292189"/>
            <a:ext cx="2159366" cy="2631750"/>
            <a:chOff x="3927895" y="3569865"/>
            <a:chExt cx="1848379" cy="2252731"/>
          </a:xfrm>
        </p:grpSpPr>
        <p:cxnSp>
          <p:nvCxnSpPr>
            <p:cNvPr id="951" name="直接连接符 950"/>
            <p:cNvCxnSpPr/>
            <p:nvPr/>
          </p:nvCxnSpPr>
          <p:spPr>
            <a:xfrm>
              <a:off x="5776274" y="3569865"/>
              <a:ext cx="0" cy="2229054"/>
            </a:xfrm>
            <a:prstGeom prst="line">
              <a:avLst/>
            </a:prstGeom>
            <a:ln>
              <a:solidFill>
                <a:srgbClr val="E1B0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2" name="直接连接符 951"/>
            <p:cNvCxnSpPr/>
            <p:nvPr/>
          </p:nvCxnSpPr>
          <p:spPr>
            <a:xfrm>
              <a:off x="5240053" y="3569865"/>
              <a:ext cx="0" cy="2233803"/>
            </a:xfrm>
            <a:prstGeom prst="line">
              <a:avLst/>
            </a:prstGeom>
            <a:ln>
              <a:solidFill>
                <a:srgbClr val="E1B0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4" name="直接连接符 953"/>
            <p:cNvCxnSpPr/>
            <p:nvPr/>
          </p:nvCxnSpPr>
          <p:spPr>
            <a:xfrm>
              <a:off x="4517895" y="3569865"/>
              <a:ext cx="0" cy="2236689"/>
            </a:xfrm>
            <a:prstGeom prst="line">
              <a:avLst/>
            </a:prstGeom>
            <a:ln>
              <a:solidFill>
                <a:srgbClr val="E1B0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5" name="直接连接符 954"/>
            <p:cNvCxnSpPr/>
            <p:nvPr/>
          </p:nvCxnSpPr>
          <p:spPr>
            <a:xfrm>
              <a:off x="3927895" y="3569865"/>
              <a:ext cx="0" cy="2252731"/>
            </a:xfrm>
            <a:prstGeom prst="line">
              <a:avLst/>
            </a:prstGeom>
            <a:ln>
              <a:solidFill>
                <a:srgbClr val="E1B0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矩形 15"/>
          <p:cNvSpPr/>
          <p:nvPr/>
        </p:nvSpPr>
        <p:spPr>
          <a:xfrm>
            <a:off x="7403829" y="3092844"/>
            <a:ext cx="1908215" cy="2246769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努力爱春华，</a:t>
            </a:r>
            <a:endParaRPr lang="en-US" altLang="zh-CN" sz="2800" dirty="0">
              <a:solidFill>
                <a:srgbClr val="E8D9B0"/>
              </a:solidFill>
              <a:latin typeface="汉仪南宫体简" panose="02010609000101010101" pitchFamily="2" charset="-122"/>
              <a:ea typeface="汉仪南宫体简" panose="02010609000101010101" pitchFamily="2" charset="-122"/>
            </a:endParaRPr>
          </a:p>
          <a:p>
            <a:r>
              <a:rPr lang="zh-CN" altLang="en-US" sz="2800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莫忘欢乐时，</a:t>
            </a:r>
            <a:endParaRPr lang="en-US" altLang="zh-CN" sz="2800" dirty="0">
              <a:solidFill>
                <a:srgbClr val="E8D9B0"/>
              </a:solidFill>
              <a:latin typeface="汉仪南宫体简" panose="02010609000101010101" pitchFamily="2" charset="-122"/>
              <a:ea typeface="汉仪南宫体简" panose="02010609000101010101" pitchFamily="2" charset="-122"/>
            </a:endParaRPr>
          </a:p>
          <a:p>
            <a:r>
              <a:rPr lang="zh-CN" altLang="en-US" sz="2800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生当复来归，</a:t>
            </a:r>
            <a:endParaRPr lang="en-US" altLang="zh-CN" sz="2800" dirty="0">
              <a:solidFill>
                <a:srgbClr val="E8D9B0"/>
              </a:solidFill>
              <a:latin typeface="汉仪南宫体简" panose="02010609000101010101" pitchFamily="2" charset="-122"/>
              <a:ea typeface="汉仪南宫体简" panose="02010609000101010101" pitchFamily="2" charset="-122"/>
            </a:endParaRPr>
          </a:p>
          <a:p>
            <a:r>
              <a:rPr lang="zh-CN" altLang="en-US" sz="2800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死当长相思。</a:t>
            </a:r>
          </a:p>
        </p:txBody>
      </p:sp>
      <p:sp>
        <p:nvSpPr>
          <p:cNvPr id="968" name="文本框 967"/>
          <p:cNvSpPr txBox="1"/>
          <p:nvPr/>
        </p:nvSpPr>
        <p:spPr>
          <a:xfrm>
            <a:off x="5498902" y="3860441"/>
            <a:ext cx="738664" cy="21679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输入文本</a:t>
            </a:r>
          </a:p>
        </p:txBody>
      </p:sp>
      <p:sp>
        <p:nvSpPr>
          <p:cNvPr id="969" name="矩形 968"/>
          <p:cNvSpPr/>
          <p:nvPr/>
        </p:nvSpPr>
        <p:spPr>
          <a:xfrm>
            <a:off x="2460808" y="3473799"/>
            <a:ext cx="3139321" cy="255454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努力爱春华，</a:t>
            </a:r>
            <a:endParaRPr lang="en-US" altLang="zh-CN" sz="3200" dirty="0">
              <a:solidFill>
                <a:srgbClr val="E8D9B0"/>
              </a:solidFill>
              <a:latin typeface="汉仪南宫体简" panose="02010609000101010101" pitchFamily="2" charset="-122"/>
              <a:ea typeface="汉仪南宫体简" panose="0201060900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莫忘欢乐时，</a:t>
            </a:r>
            <a:endParaRPr lang="en-US" altLang="zh-CN" sz="3200" dirty="0">
              <a:solidFill>
                <a:srgbClr val="E8D9B0"/>
              </a:solidFill>
              <a:latin typeface="汉仪南宫体简" panose="02010609000101010101" pitchFamily="2" charset="-122"/>
              <a:ea typeface="汉仪南宫体简" panose="0201060900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生当复来归，</a:t>
            </a:r>
            <a:endParaRPr lang="en-US" altLang="zh-CN" sz="3200" dirty="0">
              <a:solidFill>
                <a:srgbClr val="E8D9B0"/>
              </a:solidFill>
              <a:latin typeface="汉仪南宫体简" panose="02010609000101010101" pitchFamily="2" charset="-122"/>
              <a:ea typeface="汉仪南宫体简" panose="0201060900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死当长相思。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73" y="859514"/>
            <a:ext cx="3270774" cy="4906161"/>
          </a:xfrm>
        </p:spPr>
      </p:pic>
      <p:pic>
        <p:nvPicPr>
          <p:cNvPr id="9" name="图片占位符 8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576" y="869935"/>
            <a:ext cx="3270104" cy="4905156"/>
          </a:xfrm>
        </p:spPr>
      </p:pic>
      <p:pic>
        <p:nvPicPr>
          <p:cNvPr id="10" name="图片占位符 9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79" y="869276"/>
            <a:ext cx="3270104" cy="4905156"/>
          </a:xfrm>
        </p:spPr>
      </p:pic>
      <p:sp>
        <p:nvSpPr>
          <p:cNvPr id="12" name="任意多边形: 形状 11"/>
          <p:cNvSpPr/>
          <p:nvPr/>
        </p:nvSpPr>
        <p:spPr>
          <a:xfrm rot="5400000">
            <a:off x="6142007" y="1609433"/>
            <a:ext cx="2028392" cy="837114"/>
          </a:xfrm>
          <a:custGeom>
            <a:avLst/>
            <a:gdLst>
              <a:gd name="connsiteX0" fmla="*/ 108891 w 3031958"/>
              <a:gd name="connsiteY0" fmla="*/ 0 h 1251284"/>
              <a:gd name="connsiteX1" fmla="*/ 1408761 w 3031958"/>
              <a:gd name="connsiteY1" fmla="*/ 0 h 1251284"/>
              <a:gd name="connsiteX2" fmla="*/ 1407088 w 3031958"/>
              <a:gd name="connsiteY2" fmla="*/ 8285 h 1251284"/>
              <a:gd name="connsiteX3" fmla="*/ 1515979 w 3031958"/>
              <a:gd name="connsiteY3" fmla="*/ 117176 h 1251284"/>
              <a:gd name="connsiteX4" fmla="*/ 1624870 w 3031958"/>
              <a:gd name="connsiteY4" fmla="*/ 8285 h 1251284"/>
              <a:gd name="connsiteX5" fmla="*/ 1623197 w 3031958"/>
              <a:gd name="connsiteY5" fmla="*/ 0 h 1251284"/>
              <a:gd name="connsiteX6" fmla="*/ 2923067 w 3031958"/>
              <a:gd name="connsiteY6" fmla="*/ 0 h 1251284"/>
              <a:gd name="connsiteX7" fmla="*/ 3031958 w 3031958"/>
              <a:gd name="connsiteY7" fmla="*/ 108891 h 1251284"/>
              <a:gd name="connsiteX8" fmla="*/ 3031958 w 3031958"/>
              <a:gd name="connsiteY8" fmla="*/ 1134636 h 1251284"/>
              <a:gd name="connsiteX9" fmla="*/ 2923067 w 3031958"/>
              <a:gd name="connsiteY9" fmla="*/ 1243527 h 1251284"/>
              <a:gd name="connsiteX10" fmla="*/ 2924633 w 3031958"/>
              <a:gd name="connsiteY10" fmla="*/ 1251284 h 1251284"/>
              <a:gd name="connsiteX11" fmla="*/ 1624763 w 3031958"/>
              <a:gd name="connsiteY11" fmla="*/ 1251284 h 1251284"/>
              <a:gd name="connsiteX12" fmla="*/ 1616313 w 3031958"/>
              <a:gd name="connsiteY12" fmla="*/ 1209427 h 1251284"/>
              <a:gd name="connsiteX13" fmla="*/ 1515979 w 3031958"/>
              <a:gd name="connsiteY13" fmla="*/ 1142921 h 1251284"/>
              <a:gd name="connsiteX14" fmla="*/ 1415645 w 3031958"/>
              <a:gd name="connsiteY14" fmla="*/ 1209427 h 1251284"/>
              <a:gd name="connsiteX15" fmla="*/ 1407195 w 3031958"/>
              <a:gd name="connsiteY15" fmla="*/ 1251284 h 1251284"/>
              <a:gd name="connsiteX16" fmla="*/ 107325 w 3031958"/>
              <a:gd name="connsiteY16" fmla="*/ 1251284 h 1251284"/>
              <a:gd name="connsiteX17" fmla="*/ 108891 w 3031958"/>
              <a:gd name="connsiteY17" fmla="*/ 1243527 h 1251284"/>
              <a:gd name="connsiteX18" fmla="*/ 0 w 3031958"/>
              <a:gd name="connsiteY18" fmla="*/ 1134636 h 1251284"/>
              <a:gd name="connsiteX19" fmla="*/ 0 w 3031958"/>
              <a:gd name="connsiteY19" fmla="*/ 108891 h 1251284"/>
              <a:gd name="connsiteX20" fmla="*/ 108891 w 3031958"/>
              <a:gd name="connsiteY20" fmla="*/ 0 h 125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31958" h="1251284">
                <a:moveTo>
                  <a:pt x="108891" y="0"/>
                </a:moveTo>
                <a:lnTo>
                  <a:pt x="1408761" y="0"/>
                </a:lnTo>
                <a:lnTo>
                  <a:pt x="1407088" y="8285"/>
                </a:lnTo>
                <a:cubicBezTo>
                  <a:pt x="1407088" y="68424"/>
                  <a:pt x="1455840" y="117176"/>
                  <a:pt x="1515979" y="117176"/>
                </a:cubicBezTo>
                <a:cubicBezTo>
                  <a:pt x="1576118" y="117176"/>
                  <a:pt x="1624870" y="68424"/>
                  <a:pt x="1624870" y="8285"/>
                </a:cubicBezTo>
                <a:lnTo>
                  <a:pt x="1623197" y="0"/>
                </a:lnTo>
                <a:lnTo>
                  <a:pt x="2923067" y="0"/>
                </a:lnTo>
                <a:cubicBezTo>
                  <a:pt x="2923067" y="60139"/>
                  <a:pt x="2971819" y="108891"/>
                  <a:pt x="3031958" y="108891"/>
                </a:cubicBezTo>
                <a:lnTo>
                  <a:pt x="3031958" y="1134636"/>
                </a:lnTo>
                <a:cubicBezTo>
                  <a:pt x="2971819" y="1134636"/>
                  <a:pt x="2923067" y="1183388"/>
                  <a:pt x="2923067" y="1243527"/>
                </a:cubicBezTo>
                <a:lnTo>
                  <a:pt x="2924633" y="1251284"/>
                </a:lnTo>
                <a:lnTo>
                  <a:pt x="1624763" y="1251284"/>
                </a:lnTo>
                <a:lnTo>
                  <a:pt x="1616313" y="1209427"/>
                </a:lnTo>
                <a:cubicBezTo>
                  <a:pt x="1599782" y="1170344"/>
                  <a:pt x="1561083" y="1142921"/>
                  <a:pt x="1515979" y="1142921"/>
                </a:cubicBezTo>
                <a:cubicBezTo>
                  <a:pt x="1470875" y="1142921"/>
                  <a:pt x="1432176" y="1170344"/>
                  <a:pt x="1415645" y="1209427"/>
                </a:cubicBezTo>
                <a:lnTo>
                  <a:pt x="1407195" y="1251284"/>
                </a:lnTo>
                <a:lnTo>
                  <a:pt x="107325" y="1251284"/>
                </a:lnTo>
                <a:lnTo>
                  <a:pt x="108891" y="1243527"/>
                </a:lnTo>
                <a:cubicBezTo>
                  <a:pt x="108891" y="1183388"/>
                  <a:pt x="60139" y="1134636"/>
                  <a:pt x="0" y="1134636"/>
                </a:cubicBezTo>
                <a:lnTo>
                  <a:pt x="0" y="108891"/>
                </a:lnTo>
                <a:cubicBezTo>
                  <a:pt x="60139" y="108891"/>
                  <a:pt x="108891" y="60139"/>
                  <a:pt x="108891" y="0"/>
                </a:cubicBezTo>
                <a:close/>
              </a:path>
            </a:pathLst>
          </a:custGeom>
          <a:solidFill>
            <a:srgbClr val="E1B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任意多边形: 形状 12"/>
          <p:cNvSpPr/>
          <p:nvPr/>
        </p:nvSpPr>
        <p:spPr>
          <a:xfrm rot="5400000">
            <a:off x="9667267" y="1623942"/>
            <a:ext cx="2028392" cy="837114"/>
          </a:xfrm>
          <a:custGeom>
            <a:avLst/>
            <a:gdLst>
              <a:gd name="connsiteX0" fmla="*/ 108891 w 3031958"/>
              <a:gd name="connsiteY0" fmla="*/ 0 h 1251284"/>
              <a:gd name="connsiteX1" fmla="*/ 1408761 w 3031958"/>
              <a:gd name="connsiteY1" fmla="*/ 0 h 1251284"/>
              <a:gd name="connsiteX2" fmla="*/ 1407088 w 3031958"/>
              <a:gd name="connsiteY2" fmla="*/ 8285 h 1251284"/>
              <a:gd name="connsiteX3" fmla="*/ 1515979 w 3031958"/>
              <a:gd name="connsiteY3" fmla="*/ 117176 h 1251284"/>
              <a:gd name="connsiteX4" fmla="*/ 1624870 w 3031958"/>
              <a:gd name="connsiteY4" fmla="*/ 8285 h 1251284"/>
              <a:gd name="connsiteX5" fmla="*/ 1623197 w 3031958"/>
              <a:gd name="connsiteY5" fmla="*/ 0 h 1251284"/>
              <a:gd name="connsiteX6" fmla="*/ 2923067 w 3031958"/>
              <a:gd name="connsiteY6" fmla="*/ 0 h 1251284"/>
              <a:gd name="connsiteX7" fmla="*/ 3031958 w 3031958"/>
              <a:gd name="connsiteY7" fmla="*/ 108891 h 1251284"/>
              <a:gd name="connsiteX8" fmla="*/ 3031958 w 3031958"/>
              <a:gd name="connsiteY8" fmla="*/ 1134636 h 1251284"/>
              <a:gd name="connsiteX9" fmla="*/ 2923067 w 3031958"/>
              <a:gd name="connsiteY9" fmla="*/ 1243527 h 1251284"/>
              <a:gd name="connsiteX10" fmla="*/ 2924633 w 3031958"/>
              <a:gd name="connsiteY10" fmla="*/ 1251284 h 1251284"/>
              <a:gd name="connsiteX11" fmla="*/ 1624763 w 3031958"/>
              <a:gd name="connsiteY11" fmla="*/ 1251284 h 1251284"/>
              <a:gd name="connsiteX12" fmla="*/ 1616313 w 3031958"/>
              <a:gd name="connsiteY12" fmla="*/ 1209427 h 1251284"/>
              <a:gd name="connsiteX13" fmla="*/ 1515979 w 3031958"/>
              <a:gd name="connsiteY13" fmla="*/ 1142921 h 1251284"/>
              <a:gd name="connsiteX14" fmla="*/ 1415645 w 3031958"/>
              <a:gd name="connsiteY14" fmla="*/ 1209427 h 1251284"/>
              <a:gd name="connsiteX15" fmla="*/ 1407195 w 3031958"/>
              <a:gd name="connsiteY15" fmla="*/ 1251284 h 1251284"/>
              <a:gd name="connsiteX16" fmla="*/ 107325 w 3031958"/>
              <a:gd name="connsiteY16" fmla="*/ 1251284 h 1251284"/>
              <a:gd name="connsiteX17" fmla="*/ 108891 w 3031958"/>
              <a:gd name="connsiteY17" fmla="*/ 1243527 h 1251284"/>
              <a:gd name="connsiteX18" fmla="*/ 0 w 3031958"/>
              <a:gd name="connsiteY18" fmla="*/ 1134636 h 1251284"/>
              <a:gd name="connsiteX19" fmla="*/ 0 w 3031958"/>
              <a:gd name="connsiteY19" fmla="*/ 108891 h 1251284"/>
              <a:gd name="connsiteX20" fmla="*/ 108891 w 3031958"/>
              <a:gd name="connsiteY20" fmla="*/ 0 h 125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31958" h="1251284">
                <a:moveTo>
                  <a:pt x="108891" y="0"/>
                </a:moveTo>
                <a:lnTo>
                  <a:pt x="1408761" y="0"/>
                </a:lnTo>
                <a:lnTo>
                  <a:pt x="1407088" y="8285"/>
                </a:lnTo>
                <a:cubicBezTo>
                  <a:pt x="1407088" y="68424"/>
                  <a:pt x="1455840" y="117176"/>
                  <a:pt x="1515979" y="117176"/>
                </a:cubicBezTo>
                <a:cubicBezTo>
                  <a:pt x="1576118" y="117176"/>
                  <a:pt x="1624870" y="68424"/>
                  <a:pt x="1624870" y="8285"/>
                </a:cubicBezTo>
                <a:lnTo>
                  <a:pt x="1623197" y="0"/>
                </a:lnTo>
                <a:lnTo>
                  <a:pt x="2923067" y="0"/>
                </a:lnTo>
                <a:cubicBezTo>
                  <a:pt x="2923067" y="60139"/>
                  <a:pt x="2971819" y="108891"/>
                  <a:pt x="3031958" y="108891"/>
                </a:cubicBezTo>
                <a:lnTo>
                  <a:pt x="3031958" y="1134636"/>
                </a:lnTo>
                <a:cubicBezTo>
                  <a:pt x="2971819" y="1134636"/>
                  <a:pt x="2923067" y="1183388"/>
                  <a:pt x="2923067" y="1243527"/>
                </a:cubicBezTo>
                <a:lnTo>
                  <a:pt x="2924633" y="1251284"/>
                </a:lnTo>
                <a:lnTo>
                  <a:pt x="1624763" y="1251284"/>
                </a:lnTo>
                <a:lnTo>
                  <a:pt x="1616313" y="1209427"/>
                </a:lnTo>
                <a:cubicBezTo>
                  <a:pt x="1599782" y="1170344"/>
                  <a:pt x="1561083" y="1142921"/>
                  <a:pt x="1515979" y="1142921"/>
                </a:cubicBezTo>
                <a:cubicBezTo>
                  <a:pt x="1470875" y="1142921"/>
                  <a:pt x="1432176" y="1170344"/>
                  <a:pt x="1415645" y="1209427"/>
                </a:cubicBezTo>
                <a:lnTo>
                  <a:pt x="1407195" y="1251284"/>
                </a:lnTo>
                <a:lnTo>
                  <a:pt x="107325" y="1251284"/>
                </a:lnTo>
                <a:lnTo>
                  <a:pt x="108891" y="1243527"/>
                </a:lnTo>
                <a:cubicBezTo>
                  <a:pt x="108891" y="1183388"/>
                  <a:pt x="60139" y="1134636"/>
                  <a:pt x="0" y="1134636"/>
                </a:cubicBezTo>
                <a:lnTo>
                  <a:pt x="0" y="108891"/>
                </a:lnTo>
                <a:cubicBezTo>
                  <a:pt x="60139" y="108891"/>
                  <a:pt x="108891" y="60139"/>
                  <a:pt x="108891" y="0"/>
                </a:cubicBezTo>
                <a:close/>
              </a:path>
            </a:pathLst>
          </a:custGeom>
          <a:solidFill>
            <a:srgbClr val="E1B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500952" y="1150827"/>
            <a:ext cx="13105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dirty="0">
                <a:solidFill>
                  <a:srgbClr val="D103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南宫体简" panose="02010609000101010101" pitchFamily="2" charset="-122"/>
                <a:ea typeface="汉仪南宫体简" panose="02010609000101010101" pitchFamily="2" charset="-122"/>
              </a:rPr>
              <a:t>相爱</a:t>
            </a:r>
          </a:p>
        </p:txBody>
      </p:sp>
      <p:sp>
        <p:nvSpPr>
          <p:cNvPr id="18" name="矩形 17"/>
          <p:cNvSpPr/>
          <p:nvPr/>
        </p:nvSpPr>
        <p:spPr>
          <a:xfrm>
            <a:off x="10413355" y="1140081"/>
            <a:ext cx="5362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dirty="0">
                <a:solidFill>
                  <a:srgbClr val="D103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南宫体简" panose="02010609000101010101" pitchFamily="2" charset="-122"/>
                <a:ea typeface="汉仪南宫体简" panose="02010609000101010101" pitchFamily="2" charset="-122"/>
              </a:rPr>
              <a:t>相守</a:t>
            </a:r>
          </a:p>
        </p:txBody>
      </p:sp>
      <p:sp>
        <p:nvSpPr>
          <p:cNvPr id="19" name="等腰三角形 18"/>
          <p:cNvSpPr/>
          <p:nvPr/>
        </p:nvSpPr>
        <p:spPr>
          <a:xfrm rot="5400000">
            <a:off x="1079086" y="1066769"/>
            <a:ext cx="777691" cy="670423"/>
          </a:xfrm>
          <a:prstGeom prst="triangle">
            <a:avLst>
              <a:gd name="adj" fmla="val 0"/>
            </a:avLst>
          </a:prstGeom>
          <a:solidFill>
            <a:srgbClr val="E1B06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 rot="5400000">
            <a:off x="4519926" y="1067429"/>
            <a:ext cx="777691" cy="670423"/>
          </a:xfrm>
          <a:prstGeom prst="triangle">
            <a:avLst>
              <a:gd name="adj" fmla="val 0"/>
            </a:avLst>
          </a:prstGeom>
          <a:solidFill>
            <a:srgbClr val="E1B06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5400000">
            <a:off x="8069002" y="1056683"/>
            <a:ext cx="777691" cy="670423"/>
          </a:xfrm>
          <a:prstGeom prst="triangle">
            <a:avLst>
              <a:gd name="adj" fmla="val 0"/>
            </a:avLst>
          </a:prstGeom>
          <a:solidFill>
            <a:srgbClr val="E1B06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997579" y="894213"/>
            <a:ext cx="713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rgbClr val="D103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南宫体简" panose="02010609000101010101" pitchFamily="2" charset="-122"/>
                <a:ea typeface="汉仪南宫体简" panose="02010609000101010101" pitchFamily="2" charset="-122"/>
              </a:rPr>
              <a:t>壹</a:t>
            </a:r>
          </a:p>
        </p:txBody>
      </p:sp>
      <p:sp>
        <p:nvSpPr>
          <p:cNvPr id="24" name="矩形 23"/>
          <p:cNvSpPr/>
          <p:nvPr/>
        </p:nvSpPr>
        <p:spPr>
          <a:xfrm>
            <a:off x="4423778" y="894872"/>
            <a:ext cx="713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rgbClr val="D103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南宫体简" panose="02010609000101010101" pitchFamily="2" charset="-122"/>
                <a:ea typeface="汉仪南宫体简" panose="02010609000101010101" pitchFamily="2" charset="-122"/>
              </a:rPr>
              <a:t>贰</a:t>
            </a:r>
          </a:p>
        </p:txBody>
      </p:sp>
      <p:sp>
        <p:nvSpPr>
          <p:cNvPr id="25" name="矩形 24"/>
          <p:cNvSpPr/>
          <p:nvPr/>
        </p:nvSpPr>
        <p:spPr>
          <a:xfrm>
            <a:off x="7967935" y="917359"/>
            <a:ext cx="713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rgbClr val="D103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南宫体简" panose="02010609000101010101" pitchFamily="2" charset="-122"/>
                <a:ea typeface="汉仪南宫体简" panose="02010609000101010101" pitchFamily="2" charset="-122"/>
              </a:rPr>
              <a:t>叁</a:t>
            </a:r>
          </a:p>
        </p:txBody>
      </p:sp>
      <p:sp>
        <p:nvSpPr>
          <p:cNvPr id="26" name="任意多边形: 形状 25"/>
          <p:cNvSpPr/>
          <p:nvPr/>
        </p:nvSpPr>
        <p:spPr>
          <a:xfrm rot="5400000">
            <a:off x="2612782" y="1634029"/>
            <a:ext cx="2028392" cy="837114"/>
          </a:xfrm>
          <a:custGeom>
            <a:avLst/>
            <a:gdLst>
              <a:gd name="connsiteX0" fmla="*/ 108891 w 3031958"/>
              <a:gd name="connsiteY0" fmla="*/ 0 h 1251284"/>
              <a:gd name="connsiteX1" fmla="*/ 1408761 w 3031958"/>
              <a:gd name="connsiteY1" fmla="*/ 0 h 1251284"/>
              <a:gd name="connsiteX2" fmla="*/ 1407088 w 3031958"/>
              <a:gd name="connsiteY2" fmla="*/ 8285 h 1251284"/>
              <a:gd name="connsiteX3" fmla="*/ 1515979 w 3031958"/>
              <a:gd name="connsiteY3" fmla="*/ 117176 h 1251284"/>
              <a:gd name="connsiteX4" fmla="*/ 1624870 w 3031958"/>
              <a:gd name="connsiteY4" fmla="*/ 8285 h 1251284"/>
              <a:gd name="connsiteX5" fmla="*/ 1623197 w 3031958"/>
              <a:gd name="connsiteY5" fmla="*/ 0 h 1251284"/>
              <a:gd name="connsiteX6" fmla="*/ 2923067 w 3031958"/>
              <a:gd name="connsiteY6" fmla="*/ 0 h 1251284"/>
              <a:gd name="connsiteX7" fmla="*/ 3031958 w 3031958"/>
              <a:gd name="connsiteY7" fmla="*/ 108891 h 1251284"/>
              <a:gd name="connsiteX8" fmla="*/ 3031958 w 3031958"/>
              <a:gd name="connsiteY8" fmla="*/ 1134636 h 1251284"/>
              <a:gd name="connsiteX9" fmla="*/ 2923067 w 3031958"/>
              <a:gd name="connsiteY9" fmla="*/ 1243527 h 1251284"/>
              <a:gd name="connsiteX10" fmla="*/ 2924633 w 3031958"/>
              <a:gd name="connsiteY10" fmla="*/ 1251284 h 1251284"/>
              <a:gd name="connsiteX11" fmla="*/ 1624763 w 3031958"/>
              <a:gd name="connsiteY11" fmla="*/ 1251284 h 1251284"/>
              <a:gd name="connsiteX12" fmla="*/ 1616313 w 3031958"/>
              <a:gd name="connsiteY12" fmla="*/ 1209427 h 1251284"/>
              <a:gd name="connsiteX13" fmla="*/ 1515979 w 3031958"/>
              <a:gd name="connsiteY13" fmla="*/ 1142921 h 1251284"/>
              <a:gd name="connsiteX14" fmla="*/ 1415645 w 3031958"/>
              <a:gd name="connsiteY14" fmla="*/ 1209427 h 1251284"/>
              <a:gd name="connsiteX15" fmla="*/ 1407195 w 3031958"/>
              <a:gd name="connsiteY15" fmla="*/ 1251284 h 1251284"/>
              <a:gd name="connsiteX16" fmla="*/ 107325 w 3031958"/>
              <a:gd name="connsiteY16" fmla="*/ 1251284 h 1251284"/>
              <a:gd name="connsiteX17" fmla="*/ 108891 w 3031958"/>
              <a:gd name="connsiteY17" fmla="*/ 1243527 h 1251284"/>
              <a:gd name="connsiteX18" fmla="*/ 0 w 3031958"/>
              <a:gd name="connsiteY18" fmla="*/ 1134636 h 1251284"/>
              <a:gd name="connsiteX19" fmla="*/ 0 w 3031958"/>
              <a:gd name="connsiteY19" fmla="*/ 108891 h 1251284"/>
              <a:gd name="connsiteX20" fmla="*/ 108891 w 3031958"/>
              <a:gd name="connsiteY20" fmla="*/ 0 h 125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31958" h="1251284">
                <a:moveTo>
                  <a:pt x="108891" y="0"/>
                </a:moveTo>
                <a:lnTo>
                  <a:pt x="1408761" y="0"/>
                </a:lnTo>
                <a:lnTo>
                  <a:pt x="1407088" y="8285"/>
                </a:lnTo>
                <a:cubicBezTo>
                  <a:pt x="1407088" y="68424"/>
                  <a:pt x="1455840" y="117176"/>
                  <a:pt x="1515979" y="117176"/>
                </a:cubicBezTo>
                <a:cubicBezTo>
                  <a:pt x="1576118" y="117176"/>
                  <a:pt x="1624870" y="68424"/>
                  <a:pt x="1624870" y="8285"/>
                </a:cubicBezTo>
                <a:lnTo>
                  <a:pt x="1623197" y="0"/>
                </a:lnTo>
                <a:lnTo>
                  <a:pt x="2923067" y="0"/>
                </a:lnTo>
                <a:cubicBezTo>
                  <a:pt x="2923067" y="60139"/>
                  <a:pt x="2971819" y="108891"/>
                  <a:pt x="3031958" y="108891"/>
                </a:cubicBezTo>
                <a:lnTo>
                  <a:pt x="3031958" y="1134636"/>
                </a:lnTo>
                <a:cubicBezTo>
                  <a:pt x="2971819" y="1134636"/>
                  <a:pt x="2923067" y="1183388"/>
                  <a:pt x="2923067" y="1243527"/>
                </a:cubicBezTo>
                <a:lnTo>
                  <a:pt x="2924633" y="1251284"/>
                </a:lnTo>
                <a:lnTo>
                  <a:pt x="1624763" y="1251284"/>
                </a:lnTo>
                <a:lnTo>
                  <a:pt x="1616313" y="1209427"/>
                </a:lnTo>
                <a:cubicBezTo>
                  <a:pt x="1599782" y="1170344"/>
                  <a:pt x="1561083" y="1142921"/>
                  <a:pt x="1515979" y="1142921"/>
                </a:cubicBezTo>
                <a:cubicBezTo>
                  <a:pt x="1470875" y="1142921"/>
                  <a:pt x="1432176" y="1170344"/>
                  <a:pt x="1415645" y="1209427"/>
                </a:cubicBezTo>
                <a:lnTo>
                  <a:pt x="1407195" y="1251284"/>
                </a:lnTo>
                <a:lnTo>
                  <a:pt x="107325" y="1251284"/>
                </a:lnTo>
                <a:lnTo>
                  <a:pt x="108891" y="1243527"/>
                </a:lnTo>
                <a:cubicBezTo>
                  <a:pt x="108891" y="1183388"/>
                  <a:pt x="60139" y="1134636"/>
                  <a:pt x="0" y="1134636"/>
                </a:cubicBezTo>
                <a:lnTo>
                  <a:pt x="0" y="108891"/>
                </a:lnTo>
                <a:cubicBezTo>
                  <a:pt x="60139" y="108891"/>
                  <a:pt x="108891" y="60139"/>
                  <a:pt x="108891" y="0"/>
                </a:cubicBezTo>
                <a:close/>
              </a:path>
            </a:pathLst>
          </a:custGeom>
          <a:solidFill>
            <a:srgbClr val="E1B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3079396" y="1150168"/>
            <a:ext cx="11335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dirty="0">
                <a:solidFill>
                  <a:srgbClr val="D103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南宫体简" panose="02010609000101010101" pitchFamily="2" charset="-122"/>
                <a:ea typeface="汉仪南宫体简" panose="02010609000101010101" pitchFamily="2" charset="-122"/>
              </a:rPr>
              <a:t>相知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474999" y="5793714"/>
            <a:ext cx="2262228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输入文本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014514" y="5843871"/>
            <a:ext cx="2262228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输入文本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527846" y="5833450"/>
            <a:ext cx="2262228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输入文本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椭圆 60"/>
          <p:cNvSpPr/>
          <p:nvPr/>
        </p:nvSpPr>
        <p:spPr>
          <a:xfrm>
            <a:off x="2079402" y="1060852"/>
            <a:ext cx="3360703" cy="4960023"/>
          </a:xfrm>
          <a:prstGeom prst="ellipse">
            <a:avLst/>
          </a:prstGeom>
          <a:solidFill>
            <a:srgbClr val="E8D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8" name="组合 307"/>
          <p:cNvGrpSpPr/>
          <p:nvPr/>
        </p:nvGrpSpPr>
        <p:grpSpPr>
          <a:xfrm rot="5400000">
            <a:off x="-1666560" y="2612959"/>
            <a:ext cx="6169635" cy="1696808"/>
            <a:chOff x="465594" y="3734315"/>
            <a:chExt cx="11035191" cy="3034960"/>
          </a:xfrm>
        </p:grpSpPr>
        <p:grpSp>
          <p:nvGrpSpPr>
            <p:cNvPr id="309" name="组合 308"/>
            <p:cNvGrpSpPr/>
            <p:nvPr/>
          </p:nvGrpSpPr>
          <p:grpSpPr>
            <a:xfrm>
              <a:off x="606896" y="3734315"/>
              <a:ext cx="145018" cy="2917208"/>
              <a:chOff x="606896" y="3734315"/>
              <a:chExt cx="145018" cy="2917208"/>
            </a:xfrm>
          </p:grpSpPr>
          <p:sp>
            <p:nvSpPr>
              <p:cNvPr id="323" name="等腰三角形 322"/>
              <p:cNvSpPr/>
              <p:nvPr/>
            </p:nvSpPr>
            <p:spPr>
              <a:xfrm>
                <a:off x="606896" y="3734315"/>
                <a:ext cx="45719" cy="2917208"/>
              </a:xfrm>
              <a:prstGeom prst="triangle">
                <a:avLst/>
              </a:pr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4" name="等腰三角形 323"/>
              <p:cNvSpPr/>
              <p:nvPr/>
            </p:nvSpPr>
            <p:spPr>
              <a:xfrm>
                <a:off x="706195" y="3734315"/>
                <a:ext cx="45719" cy="2917208"/>
              </a:xfrm>
              <a:prstGeom prst="triangle">
                <a:avLst/>
              </a:pr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0" name="组合 309"/>
            <p:cNvGrpSpPr/>
            <p:nvPr/>
          </p:nvGrpSpPr>
          <p:grpSpPr>
            <a:xfrm>
              <a:off x="11226974" y="3734315"/>
              <a:ext cx="145018" cy="2917208"/>
              <a:chOff x="606896" y="3734315"/>
              <a:chExt cx="145018" cy="2917208"/>
            </a:xfrm>
          </p:grpSpPr>
          <p:sp>
            <p:nvSpPr>
              <p:cNvPr id="321" name="等腰三角形 320"/>
              <p:cNvSpPr/>
              <p:nvPr/>
            </p:nvSpPr>
            <p:spPr>
              <a:xfrm>
                <a:off x="606896" y="3734315"/>
                <a:ext cx="45719" cy="2917208"/>
              </a:xfrm>
              <a:prstGeom prst="triangle">
                <a:avLst/>
              </a:pr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2" name="等腰三角形 321"/>
              <p:cNvSpPr/>
              <p:nvPr/>
            </p:nvSpPr>
            <p:spPr>
              <a:xfrm>
                <a:off x="706195" y="3734315"/>
                <a:ext cx="45719" cy="2917208"/>
              </a:xfrm>
              <a:prstGeom prst="triangle">
                <a:avLst/>
              </a:pr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1" name="矩形 310"/>
            <p:cNvSpPr/>
            <p:nvPr/>
          </p:nvSpPr>
          <p:spPr>
            <a:xfrm flipV="1">
              <a:off x="615007" y="6498341"/>
              <a:ext cx="10750348" cy="45719"/>
            </a:xfrm>
            <a:prstGeom prst="rect">
              <a:avLst/>
            </a:prstGeom>
            <a:solidFill>
              <a:srgbClr val="E1B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2" name="矩形 311"/>
            <p:cNvSpPr/>
            <p:nvPr/>
          </p:nvSpPr>
          <p:spPr>
            <a:xfrm flipV="1">
              <a:off x="615007" y="6616209"/>
              <a:ext cx="10750348" cy="45719"/>
            </a:xfrm>
            <a:prstGeom prst="rect">
              <a:avLst/>
            </a:prstGeom>
            <a:solidFill>
              <a:srgbClr val="E1B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13" name="组合 312"/>
            <p:cNvGrpSpPr/>
            <p:nvPr/>
          </p:nvGrpSpPr>
          <p:grpSpPr>
            <a:xfrm>
              <a:off x="11081191" y="6351204"/>
              <a:ext cx="419594" cy="418071"/>
              <a:chOff x="11139432" y="6389804"/>
              <a:chExt cx="350818" cy="349543"/>
            </a:xfrm>
          </p:grpSpPr>
          <p:sp>
            <p:nvSpPr>
              <p:cNvPr id="318" name="矩形 317"/>
              <p:cNvSpPr/>
              <p:nvPr/>
            </p:nvSpPr>
            <p:spPr>
              <a:xfrm>
                <a:off x="11139433" y="6389804"/>
                <a:ext cx="112981" cy="112981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9" name="矩形 318"/>
              <p:cNvSpPr/>
              <p:nvPr/>
            </p:nvSpPr>
            <p:spPr>
              <a:xfrm>
                <a:off x="11139432" y="6626366"/>
                <a:ext cx="112981" cy="112981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0" name="矩形 319"/>
              <p:cNvSpPr/>
              <p:nvPr/>
            </p:nvSpPr>
            <p:spPr>
              <a:xfrm>
                <a:off x="11377883" y="6389804"/>
                <a:ext cx="112367" cy="112367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4" name="组合 313"/>
            <p:cNvGrpSpPr/>
            <p:nvPr/>
          </p:nvGrpSpPr>
          <p:grpSpPr>
            <a:xfrm flipH="1">
              <a:off x="465594" y="6335024"/>
              <a:ext cx="419594" cy="418071"/>
              <a:chOff x="11139432" y="6389804"/>
              <a:chExt cx="350818" cy="349543"/>
            </a:xfrm>
          </p:grpSpPr>
          <p:sp>
            <p:nvSpPr>
              <p:cNvPr id="315" name="矩形 314"/>
              <p:cNvSpPr/>
              <p:nvPr/>
            </p:nvSpPr>
            <p:spPr>
              <a:xfrm>
                <a:off x="11139433" y="6389804"/>
                <a:ext cx="112981" cy="112981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6" name="矩形 315"/>
              <p:cNvSpPr/>
              <p:nvPr/>
            </p:nvSpPr>
            <p:spPr>
              <a:xfrm>
                <a:off x="11139432" y="6626366"/>
                <a:ext cx="112981" cy="112981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7" name="矩形 316"/>
              <p:cNvSpPr/>
              <p:nvPr/>
            </p:nvSpPr>
            <p:spPr>
              <a:xfrm>
                <a:off x="11377883" y="6389804"/>
                <a:ext cx="112367" cy="112367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25" name="组合 324"/>
          <p:cNvGrpSpPr/>
          <p:nvPr/>
        </p:nvGrpSpPr>
        <p:grpSpPr>
          <a:xfrm rot="16200000" flipH="1">
            <a:off x="7772083" y="2650529"/>
            <a:ext cx="6169635" cy="1696808"/>
            <a:chOff x="465594" y="3734315"/>
            <a:chExt cx="11035191" cy="3034960"/>
          </a:xfrm>
        </p:grpSpPr>
        <p:grpSp>
          <p:nvGrpSpPr>
            <p:cNvPr id="326" name="组合 325"/>
            <p:cNvGrpSpPr/>
            <p:nvPr/>
          </p:nvGrpSpPr>
          <p:grpSpPr>
            <a:xfrm>
              <a:off x="606896" y="3734315"/>
              <a:ext cx="145018" cy="2917208"/>
              <a:chOff x="606896" y="3734315"/>
              <a:chExt cx="145018" cy="2917208"/>
            </a:xfrm>
          </p:grpSpPr>
          <p:sp>
            <p:nvSpPr>
              <p:cNvPr id="340" name="等腰三角形 339"/>
              <p:cNvSpPr/>
              <p:nvPr/>
            </p:nvSpPr>
            <p:spPr>
              <a:xfrm>
                <a:off x="606896" y="3734315"/>
                <a:ext cx="45719" cy="2917208"/>
              </a:xfrm>
              <a:prstGeom prst="triangle">
                <a:avLst/>
              </a:pr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1" name="等腰三角形 340"/>
              <p:cNvSpPr/>
              <p:nvPr/>
            </p:nvSpPr>
            <p:spPr>
              <a:xfrm>
                <a:off x="706195" y="3734315"/>
                <a:ext cx="45719" cy="2917208"/>
              </a:xfrm>
              <a:prstGeom prst="triangle">
                <a:avLst/>
              </a:pr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7" name="组合 326"/>
            <p:cNvGrpSpPr/>
            <p:nvPr/>
          </p:nvGrpSpPr>
          <p:grpSpPr>
            <a:xfrm>
              <a:off x="11226974" y="3734315"/>
              <a:ext cx="145018" cy="2917208"/>
              <a:chOff x="606896" y="3734315"/>
              <a:chExt cx="145018" cy="2917208"/>
            </a:xfrm>
          </p:grpSpPr>
          <p:sp>
            <p:nvSpPr>
              <p:cNvPr id="338" name="等腰三角形 337"/>
              <p:cNvSpPr/>
              <p:nvPr/>
            </p:nvSpPr>
            <p:spPr>
              <a:xfrm>
                <a:off x="606896" y="3734315"/>
                <a:ext cx="45719" cy="2917208"/>
              </a:xfrm>
              <a:prstGeom prst="triangle">
                <a:avLst/>
              </a:pr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9" name="等腰三角形 338"/>
              <p:cNvSpPr/>
              <p:nvPr/>
            </p:nvSpPr>
            <p:spPr>
              <a:xfrm>
                <a:off x="706195" y="3734315"/>
                <a:ext cx="45719" cy="2917208"/>
              </a:xfrm>
              <a:prstGeom prst="triangle">
                <a:avLst/>
              </a:pr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8" name="矩形 327"/>
            <p:cNvSpPr/>
            <p:nvPr/>
          </p:nvSpPr>
          <p:spPr>
            <a:xfrm flipV="1">
              <a:off x="615007" y="6498341"/>
              <a:ext cx="10750348" cy="45719"/>
            </a:xfrm>
            <a:prstGeom prst="rect">
              <a:avLst/>
            </a:prstGeom>
            <a:solidFill>
              <a:srgbClr val="E1B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9" name="矩形 328"/>
            <p:cNvSpPr/>
            <p:nvPr/>
          </p:nvSpPr>
          <p:spPr>
            <a:xfrm flipV="1">
              <a:off x="615007" y="6616209"/>
              <a:ext cx="10750348" cy="45719"/>
            </a:xfrm>
            <a:prstGeom prst="rect">
              <a:avLst/>
            </a:prstGeom>
            <a:solidFill>
              <a:srgbClr val="E1B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30" name="组合 329"/>
            <p:cNvGrpSpPr/>
            <p:nvPr/>
          </p:nvGrpSpPr>
          <p:grpSpPr>
            <a:xfrm>
              <a:off x="11081191" y="6351204"/>
              <a:ext cx="419594" cy="418071"/>
              <a:chOff x="11139432" y="6389804"/>
              <a:chExt cx="350818" cy="349543"/>
            </a:xfrm>
          </p:grpSpPr>
          <p:sp>
            <p:nvSpPr>
              <p:cNvPr id="335" name="矩形 334"/>
              <p:cNvSpPr/>
              <p:nvPr/>
            </p:nvSpPr>
            <p:spPr>
              <a:xfrm>
                <a:off x="11139433" y="6389804"/>
                <a:ext cx="112981" cy="112981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6" name="矩形 335"/>
              <p:cNvSpPr/>
              <p:nvPr/>
            </p:nvSpPr>
            <p:spPr>
              <a:xfrm>
                <a:off x="11139432" y="6626366"/>
                <a:ext cx="112981" cy="112981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7" name="矩形 336"/>
              <p:cNvSpPr/>
              <p:nvPr/>
            </p:nvSpPr>
            <p:spPr>
              <a:xfrm>
                <a:off x="11377883" y="6389804"/>
                <a:ext cx="112367" cy="112367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1" name="组合 330"/>
            <p:cNvGrpSpPr/>
            <p:nvPr/>
          </p:nvGrpSpPr>
          <p:grpSpPr>
            <a:xfrm flipH="1">
              <a:off x="465594" y="6335024"/>
              <a:ext cx="419594" cy="418071"/>
              <a:chOff x="11139432" y="6389804"/>
              <a:chExt cx="350818" cy="349543"/>
            </a:xfrm>
          </p:grpSpPr>
          <p:sp>
            <p:nvSpPr>
              <p:cNvPr id="332" name="矩形 331"/>
              <p:cNvSpPr/>
              <p:nvPr/>
            </p:nvSpPr>
            <p:spPr>
              <a:xfrm>
                <a:off x="11139433" y="6389804"/>
                <a:ext cx="112981" cy="112981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3" name="矩形 332"/>
              <p:cNvSpPr/>
              <p:nvPr/>
            </p:nvSpPr>
            <p:spPr>
              <a:xfrm>
                <a:off x="11139432" y="6626366"/>
                <a:ext cx="112981" cy="112981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4" name="矩形 333"/>
              <p:cNvSpPr/>
              <p:nvPr/>
            </p:nvSpPr>
            <p:spPr>
              <a:xfrm>
                <a:off x="11377883" y="6389804"/>
                <a:ext cx="112367" cy="112367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42" name="矩形 341"/>
          <p:cNvSpPr/>
          <p:nvPr/>
        </p:nvSpPr>
        <p:spPr>
          <a:xfrm>
            <a:off x="5735999" y="2515887"/>
            <a:ext cx="550951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500" dirty="0">
                <a:solidFill>
                  <a:srgbClr val="E8D9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南宫体简" panose="02010609000101010101" pitchFamily="2" charset="-122"/>
                <a:ea typeface="汉仪南宫体简" panose="02010609000101010101" pitchFamily="2" charset="-122"/>
              </a:rPr>
              <a:t>相</a:t>
            </a:r>
            <a:r>
              <a:rPr lang="en-US" altLang="zh-CN" sz="11500" dirty="0">
                <a:solidFill>
                  <a:srgbClr val="E8D9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南宫体简" panose="02010609000101010101" pitchFamily="2" charset="-122"/>
                <a:ea typeface="汉仪南宫体简" panose="02010609000101010101" pitchFamily="2" charset="-122"/>
              </a:rPr>
              <a:t>·</a:t>
            </a:r>
            <a:r>
              <a:rPr lang="zh-CN" altLang="en-US" sz="11500" dirty="0">
                <a:solidFill>
                  <a:srgbClr val="E8D9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南宫体简" panose="02010609000101010101" pitchFamily="2" charset="-122"/>
                <a:ea typeface="汉仪南宫体简" panose="02010609000101010101" pitchFamily="2" charset="-122"/>
              </a:rPr>
              <a:t>知</a:t>
            </a: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784" y1="31510" x2="50000" y2="35765"/>
                        <a14:foregroundMark x1="57751" y1="58561" x2="57295" y2="62614"/>
                        <a14:foregroundMark x1="24164" y1="57042" x2="34043" y2="848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623" y="414114"/>
            <a:ext cx="3722885" cy="5206998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矩形 2"/>
          <p:cNvSpPr/>
          <p:nvPr/>
        </p:nvSpPr>
        <p:spPr>
          <a:xfrm>
            <a:off x="1233303" y="633414"/>
            <a:ext cx="9945961" cy="5636538"/>
          </a:xfrm>
          <a:custGeom>
            <a:avLst/>
            <a:gdLst>
              <a:gd name="connsiteX0" fmla="*/ 0 w 10480430"/>
              <a:gd name="connsiteY0" fmla="*/ 0 h 5982287"/>
              <a:gd name="connsiteX1" fmla="*/ 10480430 w 10480430"/>
              <a:gd name="connsiteY1" fmla="*/ 0 h 5982287"/>
              <a:gd name="connsiteX2" fmla="*/ 10480430 w 10480430"/>
              <a:gd name="connsiteY2" fmla="*/ 5982287 h 5982287"/>
              <a:gd name="connsiteX3" fmla="*/ 0 w 10480430"/>
              <a:gd name="connsiteY3" fmla="*/ 5982287 h 5982287"/>
              <a:gd name="connsiteX4" fmla="*/ 0 w 10480430"/>
              <a:gd name="connsiteY4" fmla="*/ 0 h 5982287"/>
              <a:gd name="connsiteX0-1" fmla="*/ 0 w 10480430"/>
              <a:gd name="connsiteY0-2" fmla="*/ 0 h 5982287"/>
              <a:gd name="connsiteX1-3" fmla="*/ 10480430 w 10480430"/>
              <a:gd name="connsiteY1-4" fmla="*/ 0 h 5982287"/>
              <a:gd name="connsiteX2-5" fmla="*/ 10480430 w 10480430"/>
              <a:gd name="connsiteY2-6" fmla="*/ 5982287 h 5982287"/>
              <a:gd name="connsiteX3-7" fmla="*/ 0 w 10480430"/>
              <a:gd name="connsiteY3-8" fmla="*/ 5982287 h 5982287"/>
              <a:gd name="connsiteX4-9" fmla="*/ 0 w 10480430"/>
              <a:gd name="connsiteY4-10" fmla="*/ 0 h 5982287"/>
              <a:gd name="connsiteX0-11" fmla="*/ 0 w 10480430"/>
              <a:gd name="connsiteY0-12" fmla="*/ 431743 h 6414030"/>
              <a:gd name="connsiteX1-13" fmla="*/ 5256257 w 10480430"/>
              <a:gd name="connsiteY1-14" fmla="*/ 444596 h 6414030"/>
              <a:gd name="connsiteX2-15" fmla="*/ 10480430 w 10480430"/>
              <a:gd name="connsiteY2-16" fmla="*/ 431743 h 6414030"/>
              <a:gd name="connsiteX3-17" fmla="*/ 10480430 w 10480430"/>
              <a:gd name="connsiteY3-18" fmla="*/ 6414030 h 6414030"/>
              <a:gd name="connsiteX4-19" fmla="*/ 0 w 10480430"/>
              <a:gd name="connsiteY4-20" fmla="*/ 6414030 h 6414030"/>
              <a:gd name="connsiteX5" fmla="*/ 0 w 10480430"/>
              <a:gd name="connsiteY5" fmla="*/ 431743 h 6414030"/>
              <a:gd name="connsiteX0-21" fmla="*/ 0 w 10480430"/>
              <a:gd name="connsiteY0-22" fmla="*/ 431743 h 6414030"/>
              <a:gd name="connsiteX1-23" fmla="*/ 5256257 w 10480430"/>
              <a:gd name="connsiteY1-24" fmla="*/ 444596 h 6414030"/>
              <a:gd name="connsiteX2-25" fmla="*/ 10480430 w 10480430"/>
              <a:gd name="connsiteY2-26" fmla="*/ 431743 h 6414030"/>
              <a:gd name="connsiteX3-27" fmla="*/ 10480430 w 10480430"/>
              <a:gd name="connsiteY3-28" fmla="*/ 6414030 h 6414030"/>
              <a:gd name="connsiteX4-29" fmla="*/ 0 w 10480430"/>
              <a:gd name="connsiteY4-30" fmla="*/ 6414030 h 6414030"/>
              <a:gd name="connsiteX5-31" fmla="*/ 0 w 10480430"/>
              <a:gd name="connsiteY5-32" fmla="*/ 431743 h 6414030"/>
              <a:gd name="connsiteX0-33" fmla="*/ 0 w 10480430"/>
              <a:gd name="connsiteY0-34" fmla="*/ 431743 h 6414030"/>
              <a:gd name="connsiteX1-35" fmla="*/ 5256257 w 10480430"/>
              <a:gd name="connsiteY1-36" fmla="*/ 444596 h 6414030"/>
              <a:gd name="connsiteX2-37" fmla="*/ 10480430 w 10480430"/>
              <a:gd name="connsiteY2-38" fmla="*/ 431743 h 6414030"/>
              <a:gd name="connsiteX3-39" fmla="*/ 10480430 w 10480430"/>
              <a:gd name="connsiteY3-40" fmla="*/ 6414030 h 6414030"/>
              <a:gd name="connsiteX4-41" fmla="*/ 0 w 10480430"/>
              <a:gd name="connsiteY4-42" fmla="*/ 6414030 h 6414030"/>
              <a:gd name="connsiteX5-43" fmla="*/ 0 w 10480430"/>
              <a:gd name="connsiteY5-44" fmla="*/ 431743 h 6414030"/>
              <a:gd name="connsiteX0-45" fmla="*/ 0 w 10480430"/>
              <a:gd name="connsiteY0-46" fmla="*/ 502361 h 6484648"/>
              <a:gd name="connsiteX1-47" fmla="*/ 5256257 w 10480430"/>
              <a:gd name="connsiteY1-48" fmla="*/ 515214 h 6484648"/>
              <a:gd name="connsiteX2-49" fmla="*/ 10480430 w 10480430"/>
              <a:gd name="connsiteY2-50" fmla="*/ 502361 h 6484648"/>
              <a:gd name="connsiteX3-51" fmla="*/ 10480430 w 10480430"/>
              <a:gd name="connsiteY3-52" fmla="*/ 6484648 h 6484648"/>
              <a:gd name="connsiteX4-53" fmla="*/ 0 w 10480430"/>
              <a:gd name="connsiteY4-54" fmla="*/ 6484648 h 6484648"/>
              <a:gd name="connsiteX5-55" fmla="*/ 0 w 10480430"/>
              <a:gd name="connsiteY5-56" fmla="*/ 502361 h 6484648"/>
              <a:gd name="connsiteX0-57" fmla="*/ 0 w 10480430"/>
              <a:gd name="connsiteY0-58" fmla="*/ 40115 h 6022402"/>
              <a:gd name="connsiteX1-59" fmla="*/ 5256257 w 10480430"/>
              <a:gd name="connsiteY1-60" fmla="*/ 52968 h 6022402"/>
              <a:gd name="connsiteX2-61" fmla="*/ 10480430 w 10480430"/>
              <a:gd name="connsiteY2-62" fmla="*/ 40115 h 6022402"/>
              <a:gd name="connsiteX3-63" fmla="*/ 10480430 w 10480430"/>
              <a:gd name="connsiteY3-64" fmla="*/ 6022402 h 6022402"/>
              <a:gd name="connsiteX4-65" fmla="*/ 0 w 10480430"/>
              <a:gd name="connsiteY4-66" fmla="*/ 6022402 h 6022402"/>
              <a:gd name="connsiteX5-67" fmla="*/ 0 w 10480430"/>
              <a:gd name="connsiteY5-68" fmla="*/ 40115 h 6022402"/>
              <a:gd name="connsiteX0-69" fmla="*/ 0 w 10480430"/>
              <a:gd name="connsiteY0-70" fmla="*/ 46862 h 6029149"/>
              <a:gd name="connsiteX1-71" fmla="*/ 5256257 w 10480430"/>
              <a:gd name="connsiteY1-72" fmla="*/ 59715 h 6029149"/>
              <a:gd name="connsiteX2-73" fmla="*/ 10480430 w 10480430"/>
              <a:gd name="connsiteY2-74" fmla="*/ 46862 h 6029149"/>
              <a:gd name="connsiteX3-75" fmla="*/ 10480430 w 10480430"/>
              <a:gd name="connsiteY3-76" fmla="*/ 6029149 h 6029149"/>
              <a:gd name="connsiteX4-77" fmla="*/ 0 w 10480430"/>
              <a:gd name="connsiteY4-78" fmla="*/ 6029149 h 6029149"/>
              <a:gd name="connsiteX5-79" fmla="*/ 0 w 10480430"/>
              <a:gd name="connsiteY5-80" fmla="*/ 46862 h 6029149"/>
              <a:gd name="connsiteX0-81" fmla="*/ 0 w 10480430"/>
              <a:gd name="connsiteY0-82" fmla="*/ 43477 h 6025764"/>
              <a:gd name="connsiteX1-83" fmla="*/ 5256257 w 10480430"/>
              <a:gd name="connsiteY1-84" fmla="*/ 56330 h 6025764"/>
              <a:gd name="connsiteX2-85" fmla="*/ 10480430 w 10480430"/>
              <a:gd name="connsiteY2-86" fmla="*/ 43477 h 6025764"/>
              <a:gd name="connsiteX3-87" fmla="*/ 10480430 w 10480430"/>
              <a:gd name="connsiteY3-88" fmla="*/ 6025764 h 6025764"/>
              <a:gd name="connsiteX4-89" fmla="*/ 0 w 10480430"/>
              <a:gd name="connsiteY4-90" fmla="*/ 6025764 h 6025764"/>
              <a:gd name="connsiteX5-91" fmla="*/ 0 w 10480430"/>
              <a:gd name="connsiteY5-92" fmla="*/ 43477 h 6025764"/>
              <a:gd name="connsiteX0-93" fmla="*/ 0 w 10480430"/>
              <a:gd name="connsiteY0-94" fmla="*/ 181200 h 6163487"/>
              <a:gd name="connsiteX1-95" fmla="*/ 5256257 w 10480430"/>
              <a:gd name="connsiteY1-96" fmla="*/ 49674 h 6163487"/>
              <a:gd name="connsiteX2-97" fmla="*/ 10480430 w 10480430"/>
              <a:gd name="connsiteY2-98" fmla="*/ 181200 h 6163487"/>
              <a:gd name="connsiteX3-99" fmla="*/ 10480430 w 10480430"/>
              <a:gd name="connsiteY3-100" fmla="*/ 6163487 h 6163487"/>
              <a:gd name="connsiteX4-101" fmla="*/ 0 w 10480430"/>
              <a:gd name="connsiteY4-102" fmla="*/ 6163487 h 6163487"/>
              <a:gd name="connsiteX5-103" fmla="*/ 0 w 10480430"/>
              <a:gd name="connsiteY5-104" fmla="*/ 181200 h 6163487"/>
              <a:gd name="connsiteX0-105" fmla="*/ 0 w 10480430"/>
              <a:gd name="connsiteY0-106" fmla="*/ 177210 h 6159497"/>
              <a:gd name="connsiteX1-107" fmla="*/ 5256257 w 10480430"/>
              <a:gd name="connsiteY1-108" fmla="*/ 45684 h 6159497"/>
              <a:gd name="connsiteX2-109" fmla="*/ 10480430 w 10480430"/>
              <a:gd name="connsiteY2-110" fmla="*/ 177210 h 6159497"/>
              <a:gd name="connsiteX3-111" fmla="*/ 10480430 w 10480430"/>
              <a:gd name="connsiteY3-112" fmla="*/ 6159497 h 6159497"/>
              <a:gd name="connsiteX4-113" fmla="*/ 0 w 10480430"/>
              <a:gd name="connsiteY4-114" fmla="*/ 6159497 h 6159497"/>
              <a:gd name="connsiteX5-115" fmla="*/ 0 w 10480430"/>
              <a:gd name="connsiteY5-116" fmla="*/ 177210 h 6159497"/>
              <a:gd name="connsiteX0-117" fmla="*/ 0 w 10480430"/>
              <a:gd name="connsiteY0-118" fmla="*/ 177210 h 6510725"/>
              <a:gd name="connsiteX1-119" fmla="*/ 5256257 w 10480430"/>
              <a:gd name="connsiteY1-120" fmla="*/ 45684 h 6510725"/>
              <a:gd name="connsiteX2-121" fmla="*/ 10480430 w 10480430"/>
              <a:gd name="connsiteY2-122" fmla="*/ 177210 h 6510725"/>
              <a:gd name="connsiteX3-123" fmla="*/ 10480430 w 10480430"/>
              <a:gd name="connsiteY3-124" fmla="*/ 6159497 h 6510725"/>
              <a:gd name="connsiteX4-125" fmla="*/ 5240215 w 10480430"/>
              <a:gd name="connsiteY4-126" fmla="*/ 6510653 h 6510725"/>
              <a:gd name="connsiteX5-127" fmla="*/ 0 w 10480430"/>
              <a:gd name="connsiteY5-128" fmla="*/ 6159497 h 6510725"/>
              <a:gd name="connsiteX6" fmla="*/ 0 w 10480430"/>
              <a:gd name="connsiteY6" fmla="*/ 177210 h 6510725"/>
              <a:gd name="connsiteX0-129" fmla="*/ 0 w 10480430"/>
              <a:gd name="connsiteY0-130" fmla="*/ 177210 h 6510725"/>
              <a:gd name="connsiteX1-131" fmla="*/ 5256257 w 10480430"/>
              <a:gd name="connsiteY1-132" fmla="*/ 45684 h 6510725"/>
              <a:gd name="connsiteX2-133" fmla="*/ 10480430 w 10480430"/>
              <a:gd name="connsiteY2-134" fmla="*/ 177210 h 6510725"/>
              <a:gd name="connsiteX3-135" fmla="*/ 10480430 w 10480430"/>
              <a:gd name="connsiteY3-136" fmla="*/ 6159497 h 6510725"/>
              <a:gd name="connsiteX4-137" fmla="*/ 5240215 w 10480430"/>
              <a:gd name="connsiteY4-138" fmla="*/ 6510653 h 6510725"/>
              <a:gd name="connsiteX5-139" fmla="*/ 0 w 10480430"/>
              <a:gd name="connsiteY5-140" fmla="*/ 6159497 h 6510725"/>
              <a:gd name="connsiteX6-141" fmla="*/ 0 w 10480430"/>
              <a:gd name="connsiteY6-142" fmla="*/ 177210 h 6510725"/>
              <a:gd name="connsiteX0-143" fmla="*/ 0 w 10480430"/>
              <a:gd name="connsiteY0-144" fmla="*/ 177210 h 6510690"/>
              <a:gd name="connsiteX1-145" fmla="*/ 5256257 w 10480430"/>
              <a:gd name="connsiteY1-146" fmla="*/ 45684 h 6510690"/>
              <a:gd name="connsiteX2-147" fmla="*/ 10480430 w 10480430"/>
              <a:gd name="connsiteY2-148" fmla="*/ 177210 h 6510690"/>
              <a:gd name="connsiteX3-149" fmla="*/ 10480430 w 10480430"/>
              <a:gd name="connsiteY3-150" fmla="*/ 6159497 h 6510690"/>
              <a:gd name="connsiteX4-151" fmla="*/ 5240215 w 10480430"/>
              <a:gd name="connsiteY4-152" fmla="*/ 6510653 h 6510690"/>
              <a:gd name="connsiteX5-153" fmla="*/ 0 w 10480430"/>
              <a:gd name="connsiteY5-154" fmla="*/ 6159497 h 6510690"/>
              <a:gd name="connsiteX6-155" fmla="*/ 0 w 10480430"/>
              <a:gd name="connsiteY6-156" fmla="*/ 177210 h 65106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  <a:cxn ang="0">
                <a:pos x="connsiteX6-141" y="connsiteY6-142"/>
              </a:cxn>
            </a:cxnLst>
            <a:rect l="l" t="t" r="r" b="b"/>
            <a:pathLst>
              <a:path w="10480430" h="6510690">
                <a:moveTo>
                  <a:pt x="0" y="177210"/>
                </a:moveTo>
                <a:cubicBezTo>
                  <a:pt x="1373348" y="722346"/>
                  <a:pt x="3461393" y="-210990"/>
                  <a:pt x="5256257" y="45684"/>
                </a:cubicBezTo>
                <a:cubicBezTo>
                  <a:pt x="7035080" y="-162863"/>
                  <a:pt x="9016177" y="850683"/>
                  <a:pt x="10480430" y="177210"/>
                </a:cubicBezTo>
                <a:lnTo>
                  <a:pt x="10480430" y="6159497"/>
                </a:lnTo>
                <a:cubicBezTo>
                  <a:pt x="8733692" y="5816676"/>
                  <a:pt x="6986953" y="6516590"/>
                  <a:pt x="5240215" y="6510653"/>
                </a:cubicBezTo>
                <a:cubicBezTo>
                  <a:pt x="3493477" y="6393601"/>
                  <a:pt x="1907159" y="5811328"/>
                  <a:pt x="0" y="6159497"/>
                </a:cubicBezTo>
                <a:lnTo>
                  <a:pt x="0" y="177210"/>
                </a:lnTo>
                <a:close/>
              </a:path>
            </a:pathLst>
          </a:custGeom>
          <a:solidFill>
            <a:srgbClr val="E1B06A"/>
          </a:solidFill>
          <a:ln w="57150">
            <a:solidFill>
              <a:srgbClr val="E1B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3" name="矩形 2"/>
          <p:cNvSpPr/>
          <p:nvPr/>
        </p:nvSpPr>
        <p:spPr>
          <a:xfrm>
            <a:off x="966069" y="196338"/>
            <a:ext cx="10480430" cy="6510690"/>
          </a:xfrm>
          <a:custGeom>
            <a:avLst/>
            <a:gdLst>
              <a:gd name="connsiteX0" fmla="*/ 0 w 10480430"/>
              <a:gd name="connsiteY0" fmla="*/ 0 h 5982287"/>
              <a:gd name="connsiteX1" fmla="*/ 10480430 w 10480430"/>
              <a:gd name="connsiteY1" fmla="*/ 0 h 5982287"/>
              <a:gd name="connsiteX2" fmla="*/ 10480430 w 10480430"/>
              <a:gd name="connsiteY2" fmla="*/ 5982287 h 5982287"/>
              <a:gd name="connsiteX3" fmla="*/ 0 w 10480430"/>
              <a:gd name="connsiteY3" fmla="*/ 5982287 h 5982287"/>
              <a:gd name="connsiteX4" fmla="*/ 0 w 10480430"/>
              <a:gd name="connsiteY4" fmla="*/ 0 h 5982287"/>
              <a:gd name="connsiteX0-1" fmla="*/ 0 w 10480430"/>
              <a:gd name="connsiteY0-2" fmla="*/ 0 h 5982287"/>
              <a:gd name="connsiteX1-3" fmla="*/ 10480430 w 10480430"/>
              <a:gd name="connsiteY1-4" fmla="*/ 0 h 5982287"/>
              <a:gd name="connsiteX2-5" fmla="*/ 10480430 w 10480430"/>
              <a:gd name="connsiteY2-6" fmla="*/ 5982287 h 5982287"/>
              <a:gd name="connsiteX3-7" fmla="*/ 0 w 10480430"/>
              <a:gd name="connsiteY3-8" fmla="*/ 5982287 h 5982287"/>
              <a:gd name="connsiteX4-9" fmla="*/ 0 w 10480430"/>
              <a:gd name="connsiteY4-10" fmla="*/ 0 h 5982287"/>
              <a:gd name="connsiteX0-11" fmla="*/ 0 w 10480430"/>
              <a:gd name="connsiteY0-12" fmla="*/ 431743 h 6414030"/>
              <a:gd name="connsiteX1-13" fmla="*/ 5256257 w 10480430"/>
              <a:gd name="connsiteY1-14" fmla="*/ 444596 h 6414030"/>
              <a:gd name="connsiteX2-15" fmla="*/ 10480430 w 10480430"/>
              <a:gd name="connsiteY2-16" fmla="*/ 431743 h 6414030"/>
              <a:gd name="connsiteX3-17" fmla="*/ 10480430 w 10480430"/>
              <a:gd name="connsiteY3-18" fmla="*/ 6414030 h 6414030"/>
              <a:gd name="connsiteX4-19" fmla="*/ 0 w 10480430"/>
              <a:gd name="connsiteY4-20" fmla="*/ 6414030 h 6414030"/>
              <a:gd name="connsiteX5" fmla="*/ 0 w 10480430"/>
              <a:gd name="connsiteY5" fmla="*/ 431743 h 6414030"/>
              <a:gd name="connsiteX0-21" fmla="*/ 0 w 10480430"/>
              <a:gd name="connsiteY0-22" fmla="*/ 431743 h 6414030"/>
              <a:gd name="connsiteX1-23" fmla="*/ 5256257 w 10480430"/>
              <a:gd name="connsiteY1-24" fmla="*/ 444596 h 6414030"/>
              <a:gd name="connsiteX2-25" fmla="*/ 10480430 w 10480430"/>
              <a:gd name="connsiteY2-26" fmla="*/ 431743 h 6414030"/>
              <a:gd name="connsiteX3-27" fmla="*/ 10480430 w 10480430"/>
              <a:gd name="connsiteY3-28" fmla="*/ 6414030 h 6414030"/>
              <a:gd name="connsiteX4-29" fmla="*/ 0 w 10480430"/>
              <a:gd name="connsiteY4-30" fmla="*/ 6414030 h 6414030"/>
              <a:gd name="connsiteX5-31" fmla="*/ 0 w 10480430"/>
              <a:gd name="connsiteY5-32" fmla="*/ 431743 h 6414030"/>
              <a:gd name="connsiteX0-33" fmla="*/ 0 w 10480430"/>
              <a:gd name="connsiteY0-34" fmla="*/ 431743 h 6414030"/>
              <a:gd name="connsiteX1-35" fmla="*/ 5256257 w 10480430"/>
              <a:gd name="connsiteY1-36" fmla="*/ 444596 h 6414030"/>
              <a:gd name="connsiteX2-37" fmla="*/ 10480430 w 10480430"/>
              <a:gd name="connsiteY2-38" fmla="*/ 431743 h 6414030"/>
              <a:gd name="connsiteX3-39" fmla="*/ 10480430 w 10480430"/>
              <a:gd name="connsiteY3-40" fmla="*/ 6414030 h 6414030"/>
              <a:gd name="connsiteX4-41" fmla="*/ 0 w 10480430"/>
              <a:gd name="connsiteY4-42" fmla="*/ 6414030 h 6414030"/>
              <a:gd name="connsiteX5-43" fmla="*/ 0 w 10480430"/>
              <a:gd name="connsiteY5-44" fmla="*/ 431743 h 6414030"/>
              <a:gd name="connsiteX0-45" fmla="*/ 0 w 10480430"/>
              <a:gd name="connsiteY0-46" fmla="*/ 502361 h 6484648"/>
              <a:gd name="connsiteX1-47" fmla="*/ 5256257 w 10480430"/>
              <a:gd name="connsiteY1-48" fmla="*/ 515214 h 6484648"/>
              <a:gd name="connsiteX2-49" fmla="*/ 10480430 w 10480430"/>
              <a:gd name="connsiteY2-50" fmla="*/ 502361 h 6484648"/>
              <a:gd name="connsiteX3-51" fmla="*/ 10480430 w 10480430"/>
              <a:gd name="connsiteY3-52" fmla="*/ 6484648 h 6484648"/>
              <a:gd name="connsiteX4-53" fmla="*/ 0 w 10480430"/>
              <a:gd name="connsiteY4-54" fmla="*/ 6484648 h 6484648"/>
              <a:gd name="connsiteX5-55" fmla="*/ 0 w 10480430"/>
              <a:gd name="connsiteY5-56" fmla="*/ 502361 h 6484648"/>
              <a:gd name="connsiteX0-57" fmla="*/ 0 w 10480430"/>
              <a:gd name="connsiteY0-58" fmla="*/ 40115 h 6022402"/>
              <a:gd name="connsiteX1-59" fmla="*/ 5256257 w 10480430"/>
              <a:gd name="connsiteY1-60" fmla="*/ 52968 h 6022402"/>
              <a:gd name="connsiteX2-61" fmla="*/ 10480430 w 10480430"/>
              <a:gd name="connsiteY2-62" fmla="*/ 40115 h 6022402"/>
              <a:gd name="connsiteX3-63" fmla="*/ 10480430 w 10480430"/>
              <a:gd name="connsiteY3-64" fmla="*/ 6022402 h 6022402"/>
              <a:gd name="connsiteX4-65" fmla="*/ 0 w 10480430"/>
              <a:gd name="connsiteY4-66" fmla="*/ 6022402 h 6022402"/>
              <a:gd name="connsiteX5-67" fmla="*/ 0 w 10480430"/>
              <a:gd name="connsiteY5-68" fmla="*/ 40115 h 6022402"/>
              <a:gd name="connsiteX0-69" fmla="*/ 0 w 10480430"/>
              <a:gd name="connsiteY0-70" fmla="*/ 46862 h 6029149"/>
              <a:gd name="connsiteX1-71" fmla="*/ 5256257 w 10480430"/>
              <a:gd name="connsiteY1-72" fmla="*/ 59715 h 6029149"/>
              <a:gd name="connsiteX2-73" fmla="*/ 10480430 w 10480430"/>
              <a:gd name="connsiteY2-74" fmla="*/ 46862 h 6029149"/>
              <a:gd name="connsiteX3-75" fmla="*/ 10480430 w 10480430"/>
              <a:gd name="connsiteY3-76" fmla="*/ 6029149 h 6029149"/>
              <a:gd name="connsiteX4-77" fmla="*/ 0 w 10480430"/>
              <a:gd name="connsiteY4-78" fmla="*/ 6029149 h 6029149"/>
              <a:gd name="connsiteX5-79" fmla="*/ 0 w 10480430"/>
              <a:gd name="connsiteY5-80" fmla="*/ 46862 h 6029149"/>
              <a:gd name="connsiteX0-81" fmla="*/ 0 w 10480430"/>
              <a:gd name="connsiteY0-82" fmla="*/ 43477 h 6025764"/>
              <a:gd name="connsiteX1-83" fmla="*/ 5256257 w 10480430"/>
              <a:gd name="connsiteY1-84" fmla="*/ 56330 h 6025764"/>
              <a:gd name="connsiteX2-85" fmla="*/ 10480430 w 10480430"/>
              <a:gd name="connsiteY2-86" fmla="*/ 43477 h 6025764"/>
              <a:gd name="connsiteX3-87" fmla="*/ 10480430 w 10480430"/>
              <a:gd name="connsiteY3-88" fmla="*/ 6025764 h 6025764"/>
              <a:gd name="connsiteX4-89" fmla="*/ 0 w 10480430"/>
              <a:gd name="connsiteY4-90" fmla="*/ 6025764 h 6025764"/>
              <a:gd name="connsiteX5-91" fmla="*/ 0 w 10480430"/>
              <a:gd name="connsiteY5-92" fmla="*/ 43477 h 6025764"/>
              <a:gd name="connsiteX0-93" fmla="*/ 0 w 10480430"/>
              <a:gd name="connsiteY0-94" fmla="*/ 181200 h 6163487"/>
              <a:gd name="connsiteX1-95" fmla="*/ 5256257 w 10480430"/>
              <a:gd name="connsiteY1-96" fmla="*/ 49674 h 6163487"/>
              <a:gd name="connsiteX2-97" fmla="*/ 10480430 w 10480430"/>
              <a:gd name="connsiteY2-98" fmla="*/ 181200 h 6163487"/>
              <a:gd name="connsiteX3-99" fmla="*/ 10480430 w 10480430"/>
              <a:gd name="connsiteY3-100" fmla="*/ 6163487 h 6163487"/>
              <a:gd name="connsiteX4-101" fmla="*/ 0 w 10480430"/>
              <a:gd name="connsiteY4-102" fmla="*/ 6163487 h 6163487"/>
              <a:gd name="connsiteX5-103" fmla="*/ 0 w 10480430"/>
              <a:gd name="connsiteY5-104" fmla="*/ 181200 h 6163487"/>
              <a:gd name="connsiteX0-105" fmla="*/ 0 w 10480430"/>
              <a:gd name="connsiteY0-106" fmla="*/ 177210 h 6159497"/>
              <a:gd name="connsiteX1-107" fmla="*/ 5256257 w 10480430"/>
              <a:gd name="connsiteY1-108" fmla="*/ 45684 h 6159497"/>
              <a:gd name="connsiteX2-109" fmla="*/ 10480430 w 10480430"/>
              <a:gd name="connsiteY2-110" fmla="*/ 177210 h 6159497"/>
              <a:gd name="connsiteX3-111" fmla="*/ 10480430 w 10480430"/>
              <a:gd name="connsiteY3-112" fmla="*/ 6159497 h 6159497"/>
              <a:gd name="connsiteX4-113" fmla="*/ 0 w 10480430"/>
              <a:gd name="connsiteY4-114" fmla="*/ 6159497 h 6159497"/>
              <a:gd name="connsiteX5-115" fmla="*/ 0 w 10480430"/>
              <a:gd name="connsiteY5-116" fmla="*/ 177210 h 6159497"/>
              <a:gd name="connsiteX0-117" fmla="*/ 0 w 10480430"/>
              <a:gd name="connsiteY0-118" fmla="*/ 177210 h 6510725"/>
              <a:gd name="connsiteX1-119" fmla="*/ 5256257 w 10480430"/>
              <a:gd name="connsiteY1-120" fmla="*/ 45684 h 6510725"/>
              <a:gd name="connsiteX2-121" fmla="*/ 10480430 w 10480430"/>
              <a:gd name="connsiteY2-122" fmla="*/ 177210 h 6510725"/>
              <a:gd name="connsiteX3-123" fmla="*/ 10480430 w 10480430"/>
              <a:gd name="connsiteY3-124" fmla="*/ 6159497 h 6510725"/>
              <a:gd name="connsiteX4-125" fmla="*/ 5240215 w 10480430"/>
              <a:gd name="connsiteY4-126" fmla="*/ 6510653 h 6510725"/>
              <a:gd name="connsiteX5-127" fmla="*/ 0 w 10480430"/>
              <a:gd name="connsiteY5-128" fmla="*/ 6159497 h 6510725"/>
              <a:gd name="connsiteX6" fmla="*/ 0 w 10480430"/>
              <a:gd name="connsiteY6" fmla="*/ 177210 h 6510725"/>
              <a:gd name="connsiteX0-129" fmla="*/ 0 w 10480430"/>
              <a:gd name="connsiteY0-130" fmla="*/ 177210 h 6510725"/>
              <a:gd name="connsiteX1-131" fmla="*/ 5256257 w 10480430"/>
              <a:gd name="connsiteY1-132" fmla="*/ 45684 h 6510725"/>
              <a:gd name="connsiteX2-133" fmla="*/ 10480430 w 10480430"/>
              <a:gd name="connsiteY2-134" fmla="*/ 177210 h 6510725"/>
              <a:gd name="connsiteX3-135" fmla="*/ 10480430 w 10480430"/>
              <a:gd name="connsiteY3-136" fmla="*/ 6159497 h 6510725"/>
              <a:gd name="connsiteX4-137" fmla="*/ 5240215 w 10480430"/>
              <a:gd name="connsiteY4-138" fmla="*/ 6510653 h 6510725"/>
              <a:gd name="connsiteX5-139" fmla="*/ 0 w 10480430"/>
              <a:gd name="connsiteY5-140" fmla="*/ 6159497 h 6510725"/>
              <a:gd name="connsiteX6-141" fmla="*/ 0 w 10480430"/>
              <a:gd name="connsiteY6-142" fmla="*/ 177210 h 6510725"/>
              <a:gd name="connsiteX0-143" fmla="*/ 0 w 10480430"/>
              <a:gd name="connsiteY0-144" fmla="*/ 177210 h 6510690"/>
              <a:gd name="connsiteX1-145" fmla="*/ 5256257 w 10480430"/>
              <a:gd name="connsiteY1-146" fmla="*/ 45684 h 6510690"/>
              <a:gd name="connsiteX2-147" fmla="*/ 10480430 w 10480430"/>
              <a:gd name="connsiteY2-148" fmla="*/ 177210 h 6510690"/>
              <a:gd name="connsiteX3-149" fmla="*/ 10480430 w 10480430"/>
              <a:gd name="connsiteY3-150" fmla="*/ 6159497 h 6510690"/>
              <a:gd name="connsiteX4-151" fmla="*/ 5240215 w 10480430"/>
              <a:gd name="connsiteY4-152" fmla="*/ 6510653 h 6510690"/>
              <a:gd name="connsiteX5-153" fmla="*/ 0 w 10480430"/>
              <a:gd name="connsiteY5-154" fmla="*/ 6159497 h 6510690"/>
              <a:gd name="connsiteX6-155" fmla="*/ 0 w 10480430"/>
              <a:gd name="connsiteY6-156" fmla="*/ 177210 h 65106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  <a:cxn ang="0">
                <a:pos x="connsiteX6-141" y="connsiteY6-142"/>
              </a:cxn>
            </a:cxnLst>
            <a:rect l="l" t="t" r="r" b="b"/>
            <a:pathLst>
              <a:path w="10480430" h="6510690">
                <a:moveTo>
                  <a:pt x="0" y="177210"/>
                </a:moveTo>
                <a:cubicBezTo>
                  <a:pt x="1373348" y="722346"/>
                  <a:pt x="3461393" y="-210990"/>
                  <a:pt x="5256257" y="45684"/>
                </a:cubicBezTo>
                <a:cubicBezTo>
                  <a:pt x="7035080" y="-162863"/>
                  <a:pt x="9016177" y="850683"/>
                  <a:pt x="10480430" y="177210"/>
                </a:cubicBezTo>
                <a:lnTo>
                  <a:pt x="10480430" y="6159497"/>
                </a:lnTo>
                <a:cubicBezTo>
                  <a:pt x="8733692" y="5816676"/>
                  <a:pt x="6986953" y="6516590"/>
                  <a:pt x="5240215" y="6510653"/>
                </a:cubicBezTo>
                <a:cubicBezTo>
                  <a:pt x="3493477" y="6393601"/>
                  <a:pt x="1907159" y="5811328"/>
                  <a:pt x="0" y="6159497"/>
                </a:cubicBezTo>
                <a:lnTo>
                  <a:pt x="0" y="177210"/>
                </a:lnTo>
                <a:close/>
              </a:path>
            </a:pathLst>
          </a:custGeom>
          <a:noFill/>
          <a:ln w="57150">
            <a:solidFill>
              <a:srgbClr val="E1B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617592" y="196338"/>
            <a:ext cx="297045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4400" dirty="0">
                <a:solidFill>
                  <a:srgbClr val="B70E0C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宜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689" y="3343027"/>
            <a:ext cx="3048006" cy="3048006"/>
          </a:xfrm>
          <a:prstGeom prst="rect">
            <a:avLst/>
          </a:prstGeom>
        </p:spPr>
      </p:pic>
      <p:sp>
        <p:nvSpPr>
          <p:cNvPr id="190" name="矩形 189"/>
          <p:cNvSpPr/>
          <p:nvPr/>
        </p:nvSpPr>
        <p:spPr>
          <a:xfrm>
            <a:off x="4014520" y="1596721"/>
            <a:ext cx="30303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B70E0C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告白</a:t>
            </a:r>
            <a:endParaRPr lang="en-US" altLang="zh-CN" sz="5400" b="1" dirty="0">
              <a:solidFill>
                <a:srgbClr val="B70E0C"/>
              </a:solidFill>
              <a:latin typeface="汉仪南宫体简" panose="02010609000101010101" pitchFamily="2" charset="-122"/>
              <a:ea typeface="汉仪南宫体简" panose="02010609000101010101" pitchFamily="2" charset="-122"/>
            </a:endParaRPr>
          </a:p>
          <a:p>
            <a:pPr algn="ctr"/>
            <a:r>
              <a:rPr lang="zh-CN" altLang="en-US" sz="5400" b="1" dirty="0">
                <a:solidFill>
                  <a:srgbClr val="B70E0C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结婚</a:t>
            </a:r>
            <a:endParaRPr lang="en-US" altLang="zh-CN" sz="5400" b="1" dirty="0">
              <a:solidFill>
                <a:srgbClr val="B70E0C"/>
              </a:solidFill>
              <a:latin typeface="汉仪南宫体简" panose="02010609000101010101" pitchFamily="2" charset="-122"/>
              <a:ea typeface="汉仪南宫体简" panose="02010609000101010101" pitchFamily="2" charset="-122"/>
            </a:endParaRPr>
          </a:p>
          <a:p>
            <a:pPr algn="ctr"/>
            <a:r>
              <a:rPr lang="zh-CN" altLang="en-US" sz="5400" b="1" dirty="0">
                <a:solidFill>
                  <a:srgbClr val="B70E0C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纪念</a:t>
            </a:r>
          </a:p>
        </p:txBody>
      </p:sp>
      <p:sp>
        <p:nvSpPr>
          <p:cNvPr id="17" name="矩形 16"/>
          <p:cNvSpPr/>
          <p:nvPr/>
        </p:nvSpPr>
        <p:spPr>
          <a:xfrm>
            <a:off x="7044830" y="1596721"/>
            <a:ext cx="3719685" cy="737937"/>
          </a:xfrm>
          <a:prstGeom prst="rect">
            <a:avLst/>
          </a:prstGeom>
          <a:solidFill>
            <a:srgbClr val="B70E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E1B06A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丁酉鸡年</a:t>
            </a:r>
            <a:r>
              <a:rPr lang="en-US" altLang="zh-CN" sz="2800" b="1" dirty="0">
                <a:solidFill>
                  <a:srgbClr val="E1B06A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·</a:t>
            </a:r>
            <a:r>
              <a:rPr lang="zh-CN" altLang="en-US" sz="2800" b="1" dirty="0">
                <a:solidFill>
                  <a:srgbClr val="E1B06A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正月初三</a:t>
            </a:r>
          </a:p>
        </p:txBody>
      </p:sp>
      <p:sp>
        <p:nvSpPr>
          <p:cNvPr id="192" name="矩形 191"/>
          <p:cNvSpPr/>
          <p:nvPr/>
        </p:nvSpPr>
        <p:spPr>
          <a:xfrm>
            <a:off x="7295661" y="2374465"/>
            <a:ext cx="3477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B70E0C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2017</a:t>
            </a:r>
            <a:r>
              <a:rPr lang="zh-CN" altLang="en-US" sz="3200" b="1" dirty="0">
                <a:solidFill>
                  <a:srgbClr val="B70E0C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年</a:t>
            </a:r>
            <a:r>
              <a:rPr lang="en-US" altLang="zh-CN" sz="3200" b="1" dirty="0">
                <a:solidFill>
                  <a:srgbClr val="B70E0C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1</a:t>
            </a:r>
            <a:r>
              <a:rPr lang="zh-CN" altLang="en-US" sz="3200" b="1" dirty="0">
                <a:solidFill>
                  <a:srgbClr val="B70E0C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月</a:t>
            </a:r>
            <a:r>
              <a:rPr lang="en-US" altLang="zh-CN" sz="3200" b="1" dirty="0">
                <a:solidFill>
                  <a:srgbClr val="B70E0C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30</a:t>
            </a:r>
            <a:r>
              <a:rPr lang="zh-CN" altLang="en-US" sz="3200" b="1" dirty="0">
                <a:solidFill>
                  <a:srgbClr val="B70E0C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日</a:t>
            </a:r>
            <a:endParaRPr lang="en-US" altLang="zh-CN" sz="3200" b="1" dirty="0">
              <a:solidFill>
                <a:srgbClr val="B70E0C"/>
              </a:solidFill>
              <a:latin typeface="汉仪南宫体简" panose="02010609000101010101" pitchFamily="2" charset="-122"/>
              <a:ea typeface="汉仪南宫体简" panose="02010609000101010101" pitchFamily="2" charset="-122"/>
            </a:endParaRPr>
          </a:p>
          <a:p>
            <a:pPr algn="ctr"/>
            <a:r>
              <a:rPr lang="zh-CN" altLang="en-US" sz="3200" b="1" dirty="0">
                <a:solidFill>
                  <a:srgbClr val="B70E0C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星期一</a:t>
            </a:r>
          </a:p>
        </p:txBody>
      </p:sp>
      <p:sp>
        <p:nvSpPr>
          <p:cNvPr id="18" name="矩形 17"/>
          <p:cNvSpPr/>
          <p:nvPr/>
        </p:nvSpPr>
        <p:spPr>
          <a:xfrm>
            <a:off x="7062526" y="3563641"/>
            <a:ext cx="40123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B70E0C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东风夜放花千树，更吹落，星如雨 宝马雕车香满路，风萧声动，玉壶光转，一夜鱼龙舞 娥儿雪柳黄金缕，笑语盈盈暗香去 众里寻他千百度，蓦然回首，那人却在，灯火阑珊处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图片占位符 10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24" y="2256756"/>
            <a:ext cx="4546189" cy="2345439"/>
          </a:xfrm>
          <a:ln w="38100">
            <a:solidFill>
              <a:srgbClr val="E1B06A"/>
            </a:solidFill>
          </a:ln>
        </p:spPr>
      </p:pic>
      <p:pic>
        <p:nvPicPr>
          <p:cNvPr id="105" name="图片占位符 104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167" y="2818973"/>
            <a:ext cx="4546189" cy="2345439"/>
          </a:xfrm>
          <a:ln w="38100">
            <a:solidFill>
              <a:srgbClr val="E1B06A"/>
            </a:solidFill>
          </a:ln>
        </p:spPr>
      </p:pic>
      <p:grpSp>
        <p:nvGrpSpPr>
          <p:cNvPr id="113" name="组合 112"/>
          <p:cNvGrpSpPr/>
          <p:nvPr/>
        </p:nvGrpSpPr>
        <p:grpSpPr>
          <a:xfrm>
            <a:off x="10243600" y="1895519"/>
            <a:ext cx="730532" cy="1765705"/>
            <a:chOff x="9201259" y="1022101"/>
            <a:chExt cx="1392702" cy="3366178"/>
          </a:xfrm>
        </p:grpSpPr>
        <p:sp>
          <p:nvSpPr>
            <p:cNvPr id="106" name="矩形 105"/>
            <p:cNvSpPr/>
            <p:nvPr/>
          </p:nvSpPr>
          <p:spPr>
            <a:xfrm>
              <a:off x="9201259" y="1022101"/>
              <a:ext cx="1392702" cy="3366178"/>
            </a:xfrm>
            <a:prstGeom prst="rect">
              <a:avLst/>
            </a:prstGeom>
            <a:solidFill>
              <a:srgbClr val="E1B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矩形 111"/>
            <p:cNvSpPr/>
            <p:nvPr/>
          </p:nvSpPr>
          <p:spPr>
            <a:xfrm>
              <a:off x="9332511" y="1175079"/>
              <a:ext cx="1080728" cy="3059175"/>
            </a:xfrm>
            <a:custGeom>
              <a:avLst/>
              <a:gdLst>
                <a:gd name="connsiteX0" fmla="*/ 0 w 1075980"/>
                <a:gd name="connsiteY0" fmla="*/ 0 h 3059175"/>
                <a:gd name="connsiteX1" fmla="*/ 1075980 w 1075980"/>
                <a:gd name="connsiteY1" fmla="*/ 0 h 3059175"/>
                <a:gd name="connsiteX2" fmla="*/ 1075980 w 1075980"/>
                <a:gd name="connsiteY2" fmla="*/ 3059175 h 3059175"/>
                <a:gd name="connsiteX3" fmla="*/ 0 w 1075980"/>
                <a:gd name="connsiteY3" fmla="*/ 3059175 h 3059175"/>
                <a:gd name="connsiteX4" fmla="*/ 0 w 1075980"/>
                <a:gd name="connsiteY4" fmla="*/ 0 h 3059175"/>
                <a:gd name="connsiteX0-1" fmla="*/ 0 w 1075980"/>
                <a:gd name="connsiteY0-2" fmla="*/ 0 h 3059175"/>
                <a:gd name="connsiteX1-3" fmla="*/ 1075980 w 1075980"/>
                <a:gd name="connsiteY1-4" fmla="*/ 0 h 3059175"/>
                <a:gd name="connsiteX2-5" fmla="*/ 1075980 w 1075980"/>
                <a:gd name="connsiteY2-6" fmla="*/ 3059175 h 3059175"/>
                <a:gd name="connsiteX3-7" fmla="*/ 0 w 1075980"/>
                <a:gd name="connsiteY3-8" fmla="*/ 3059175 h 3059175"/>
                <a:gd name="connsiteX4-9" fmla="*/ 3689 w 1075980"/>
                <a:gd name="connsiteY4-10" fmla="*/ 878804 h 3059175"/>
                <a:gd name="connsiteX5" fmla="*/ 0 w 1075980"/>
                <a:gd name="connsiteY5" fmla="*/ 0 h 3059175"/>
                <a:gd name="connsiteX0-11" fmla="*/ 83397 w 1159377"/>
                <a:gd name="connsiteY0-12" fmla="*/ 0 h 3059175"/>
                <a:gd name="connsiteX1-13" fmla="*/ 1159377 w 1159377"/>
                <a:gd name="connsiteY1-14" fmla="*/ 0 h 3059175"/>
                <a:gd name="connsiteX2-15" fmla="*/ 1159377 w 1159377"/>
                <a:gd name="connsiteY2-16" fmla="*/ 3059175 h 3059175"/>
                <a:gd name="connsiteX3-17" fmla="*/ 83397 w 1159377"/>
                <a:gd name="connsiteY3-18" fmla="*/ 3059175 h 3059175"/>
                <a:gd name="connsiteX4-19" fmla="*/ 73018 w 1159377"/>
                <a:gd name="connsiteY4-20" fmla="*/ 2116761 h 3059175"/>
                <a:gd name="connsiteX5-21" fmla="*/ 87086 w 1159377"/>
                <a:gd name="connsiteY5-22" fmla="*/ 878804 h 3059175"/>
                <a:gd name="connsiteX6" fmla="*/ 83397 w 1159377"/>
                <a:gd name="connsiteY6" fmla="*/ 0 h 3059175"/>
                <a:gd name="connsiteX0-23" fmla="*/ 10740 w 1086720"/>
                <a:gd name="connsiteY0-24" fmla="*/ 0 h 3059175"/>
                <a:gd name="connsiteX1-25" fmla="*/ 1086720 w 1086720"/>
                <a:gd name="connsiteY1-26" fmla="*/ 0 h 3059175"/>
                <a:gd name="connsiteX2-27" fmla="*/ 1086720 w 1086720"/>
                <a:gd name="connsiteY2-28" fmla="*/ 3059175 h 3059175"/>
                <a:gd name="connsiteX3-29" fmla="*/ 10740 w 1086720"/>
                <a:gd name="connsiteY3-30" fmla="*/ 3059175 h 3059175"/>
                <a:gd name="connsiteX4-31" fmla="*/ 361 w 1086720"/>
                <a:gd name="connsiteY4-32" fmla="*/ 2116761 h 3059175"/>
                <a:gd name="connsiteX5-33" fmla="*/ 14429 w 1086720"/>
                <a:gd name="connsiteY5-34" fmla="*/ 878804 h 3059175"/>
                <a:gd name="connsiteX6-35" fmla="*/ 10740 w 1086720"/>
                <a:gd name="connsiteY6-36" fmla="*/ 0 h 3059175"/>
                <a:gd name="connsiteX0-37" fmla="*/ 44377 w 1120357"/>
                <a:gd name="connsiteY0-38" fmla="*/ 0 h 3059175"/>
                <a:gd name="connsiteX1-39" fmla="*/ 1120357 w 1120357"/>
                <a:gd name="connsiteY1-40" fmla="*/ 0 h 3059175"/>
                <a:gd name="connsiteX2-41" fmla="*/ 1120357 w 1120357"/>
                <a:gd name="connsiteY2-42" fmla="*/ 3059175 h 3059175"/>
                <a:gd name="connsiteX3-43" fmla="*/ 2174 w 1120357"/>
                <a:gd name="connsiteY3-44" fmla="*/ 3059175 h 3059175"/>
                <a:gd name="connsiteX4-45" fmla="*/ 33998 w 1120357"/>
                <a:gd name="connsiteY4-46" fmla="*/ 2116761 h 3059175"/>
                <a:gd name="connsiteX5-47" fmla="*/ 48066 w 1120357"/>
                <a:gd name="connsiteY5-48" fmla="*/ 878804 h 3059175"/>
                <a:gd name="connsiteX6-49" fmla="*/ 44377 w 1120357"/>
                <a:gd name="connsiteY6-50" fmla="*/ 0 h 3059175"/>
                <a:gd name="connsiteX0-51" fmla="*/ 42203 w 1118183"/>
                <a:gd name="connsiteY0-52" fmla="*/ 0 h 3059175"/>
                <a:gd name="connsiteX1-53" fmla="*/ 1118183 w 1118183"/>
                <a:gd name="connsiteY1-54" fmla="*/ 0 h 3059175"/>
                <a:gd name="connsiteX2-55" fmla="*/ 1118183 w 1118183"/>
                <a:gd name="connsiteY2-56" fmla="*/ 3059175 h 3059175"/>
                <a:gd name="connsiteX3-57" fmla="*/ 0 w 1118183"/>
                <a:gd name="connsiteY3-58" fmla="*/ 3059175 h 3059175"/>
                <a:gd name="connsiteX4-59" fmla="*/ 31824 w 1118183"/>
                <a:gd name="connsiteY4-60" fmla="*/ 2116761 h 3059175"/>
                <a:gd name="connsiteX5-61" fmla="*/ 45892 w 1118183"/>
                <a:gd name="connsiteY5-62" fmla="*/ 878804 h 3059175"/>
                <a:gd name="connsiteX6-63" fmla="*/ 42203 w 1118183"/>
                <a:gd name="connsiteY6-64" fmla="*/ 0 h 3059175"/>
                <a:gd name="connsiteX0-65" fmla="*/ 10390 w 1086370"/>
                <a:gd name="connsiteY0-66" fmla="*/ 0 h 3059175"/>
                <a:gd name="connsiteX1-67" fmla="*/ 1086370 w 1086370"/>
                <a:gd name="connsiteY1-68" fmla="*/ 0 h 3059175"/>
                <a:gd name="connsiteX2-69" fmla="*/ 1086370 w 1086370"/>
                <a:gd name="connsiteY2-70" fmla="*/ 3059175 h 3059175"/>
                <a:gd name="connsiteX3-71" fmla="*/ 10390 w 1086370"/>
                <a:gd name="connsiteY3-72" fmla="*/ 3045107 h 3059175"/>
                <a:gd name="connsiteX4-73" fmla="*/ 11 w 1086370"/>
                <a:gd name="connsiteY4-74" fmla="*/ 2116761 h 3059175"/>
                <a:gd name="connsiteX5-75" fmla="*/ 14079 w 1086370"/>
                <a:gd name="connsiteY5-76" fmla="*/ 878804 h 3059175"/>
                <a:gd name="connsiteX6-77" fmla="*/ 10390 w 1086370"/>
                <a:gd name="connsiteY6-78" fmla="*/ 0 h 3059175"/>
                <a:gd name="connsiteX0-79" fmla="*/ 21279 w 1097259"/>
                <a:gd name="connsiteY0-80" fmla="*/ 0 h 3059175"/>
                <a:gd name="connsiteX1-81" fmla="*/ 1097259 w 1097259"/>
                <a:gd name="connsiteY1-82" fmla="*/ 0 h 3059175"/>
                <a:gd name="connsiteX2-83" fmla="*/ 1097259 w 1097259"/>
                <a:gd name="connsiteY2-84" fmla="*/ 3059175 h 3059175"/>
                <a:gd name="connsiteX3-85" fmla="*/ 21279 w 1097259"/>
                <a:gd name="connsiteY3-86" fmla="*/ 3045107 h 3059175"/>
                <a:gd name="connsiteX4-87" fmla="*/ 10900 w 1097259"/>
                <a:gd name="connsiteY4-88" fmla="*/ 2116761 h 3059175"/>
                <a:gd name="connsiteX5-89" fmla="*/ 24968 w 1097259"/>
                <a:gd name="connsiteY5-90" fmla="*/ 878804 h 3059175"/>
                <a:gd name="connsiteX6-91" fmla="*/ 21279 w 1097259"/>
                <a:gd name="connsiteY6-92" fmla="*/ 0 h 3059175"/>
                <a:gd name="connsiteX0-93" fmla="*/ 21396 w 1093687"/>
                <a:gd name="connsiteY0-94" fmla="*/ 878804 h 3059175"/>
                <a:gd name="connsiteX1-95" fmla="*/ 17707 w 1093687"/>
                <a:gd name="connsiteY1-96" fmla="*/ 0 h 3059175"/>
                <a:gd name="connsiteX2-97" fmla="*/ 1093687 w 1093687"/>
                <a:gd name="connsiteY2-98" fmla="*/ 0 h 3059175"/>
                <a:gd name="connsiteX3-99" fmla="*/ 1093687 w 1093687"/>
                <a:gd name="connsiteY3-100" fmla="*/ 3059175 h 3059175"/>
                <a:gd name="connsiteX4-101" fmla="*/ 17707 w 1093687"/>
                <a:gd name="connsiteY4-102" fmla="*/ 3045107 h 3059175"/>
                <a:gd name="connsiteX5-103" fmla="*/ 98768 w 1093687"/>
                <a:gd name="connsiteY5-104" fmla="*/ 2208201 h 3059175"/>
                <a:gd name="connsiteX0-105" fmla="*/ 15560 w 1087851"/>
                <a:gd name="connsiteY0-106" fmla="*/ 878804 h 3059175"/>
                <a:gd name="connsiteX1-107" fmla="*/ 11871 w 1087851"/>
                <a:gd name="connsiteY1-108" fmla="*/ 0 h 3059175"/>
                <a:gd name="connsiteX2-109" fmla="*/ 1087851 w 1087851"/>
                <a:gd name="connsiteY2-110" fmla="*/ 0 h 3059175"/>
                <a:gd name="connsiteX3-111" fmla="*/ 1087851 w 1087851"/>
                <a:gd name="connsiteY3-112" fmla="*/ 3059175 h 3059175"/>
                <a:gd name="connsiteX4-113" fmla="*/ 11871 w 1087851"/>
                <a:gd name="connsiteY4-114" fmla="*/ 3045107 h 3059175"/>
                <a:gd name="connsiteX5-115" fmla="*/ 92932 w 1087851"/>
                <a:gd name="connsiteY5-116" fmla="*/ 2208201 h 3059175"/>
                <a:gd name="connsiteX0-117" fmla="*/ 39468 w 1111759"/>
                <a:gd name="connsiteY0-118" fmla="*/ 878804 h 3059175"/>
                <a:gd name="connsiteX1-119" fmla="*/ 35779 w 1111759"/>
                <a:gd name="connsiteY1-120" fmla="*/ 0 h 3059175"/>
                <a:gd name="connsiteX2-121" fmla="*/ 1111759 w 1111759"/>
                <a:gd name="connsiteY2-122" fmla="*/ 0 h 3059175"/>
                <a:gd name="connsiteX3-123" fmla="*/ 1111759 w 1111759"/>
                <a:gd name="connsiteY3-124" fmla="*/ 3059175 h 3059175"/>
                <a:gd name="connsiteX4-125" fmla="*/ 35779 w 1111759"/>
                <a:gd name="connsiteY4-126" fmla="*/ 3045107 h 3059175"/>
                <a:gd name="connsiteX5-127" fmla="*/ 32433 w 1111759"/>
                <a:gd name="connsiteY5-128" fmla="*/ 2208201 h 3059175"/>
                <a:gd name="connsiteX0-129" fmla="*/ 21087 w 1093378"/>
                <a:gd name="connsiteY0-130" fmla="*/ 878804 h 3059175"/>
                <a:gd name="connsiteX1-131" fmla="*/ 17398 w 1093378"/>
                <a:gd name="connsiteY1-132" fmla="*/ 0 h 3059175"/>
                <a:gd name="connsiteX2-133" fmla="*/ 1093378 w 1093378"/>
                <a:gd name="connsiteY2-134" fmla="*/ 0 h 3059175"/>
                <a:gd name="connsiteX3-135" fmla="*/ 1093378 w 1093378"/>
                <a:gd name="connsiteY3-136" fmla="*/ 3059175 h 3059175"/>
                <a:gd name="connsiteX4-137" fmla="*/ 17398 w 1093378"/>
                <a:gd name="connsiteY4-138" fmla="*/ 3045107 h 3059175"/>
                <a:gd name="connsiteX5-139" fmla="*/ 14052 w 1093378"/>
                <a:gd name="connsiteY5-140" fmla="*/ 2208201 h 3059175"/>
                <a:gd name="connsiteX0-141" fmla="*/ 21087 w 1093378"/>
                <a:gd name="connsiteY0-142" fmla="*/ 878804 h 3059175"/>
                <a:gd name="connsiteX1-143" fmla="*/ 17398 w 1093378"/>
                <a:gd name="connsiteY1-144" fmla="*/ 0 h 3059175"/>
                <a:gd name="connsiteX2-145" fmla="*/ 1093378 w 1093378"/>
                <a:gd name="connsiteY2-146" fmla="*/ 0 h 3059175"/>
                <a:gd name="connsiteX3-147" fmla="*/ 1093378 w 1093378"/>
                <a:gd name="connsiteY3-148" fmla="*/ 3059175 h 3059175"/>
                <a:gd name="connsiteX4-149" fmla="*/ 17398 w 1093378"/>
                <a:gd name="connsiteY4-150" fmla="*/ 3045107 h 3059175"/>
                <a:gd name="connsiteX5-151" fmla="*/ 14052 w 1093378"/>
                <a:gd name="connsiteY5-152" fmla="*/ 2208201 h 3059175"/>
                <a:gd name="connsiteX0-153" fmla="*/ 21087 w 1093378"/>
                <a:gd name="connsiteY0-154" fmla="*/ 878804 h 3059175"/>
                <a:gd name="connsiteX1-155" fmla="*/ 17398 w 1093378"/>
                <a:gd name="connsiteY1-156" fmla="*/ 0 h 3059175"/>
                <a:gd name="connsiteX2-157" fmla="*/ 1093378 w 1093378"/>
                <a:gd name="connsiteY2-158" fmla="*/ 0 h 3059175"/>
                <a:gd name="connsiteX3-159" fmla="*/ 1093378 w 1093378"/>
                <a:gd name="connsiteY3-160" fmla="*/ 3059175 h 3059175"/>
                <a:gd name="connsiteX4-161" fmla="*/ 17398 w 1093378"/>
                <a:gd name="connsiteY4-162" fmla="*/ 3045107 h 3059175"/>
                <a:gd name="connsiteX5-163" fmla="*/ 14052 w 1093378"/>
                <a:gd name="connsiteY5-164" fmla="*/ 2123795 h 3059175"/>
                <a:gd name="connsiteX0-165" fmla="*/ 7035 w 1079326"/>
                <a:gd name="connsiteY0-166" fmla="*/ 878804 h 3059175"/>
                <a:gd name="connsiteX1-167" fmla="*/ 3346 w 1079326"/>
                <a:gd name="connsiteY1-168" fmla="*/ 0 h 3059175"/>
                <a:gd name="connsiteX2-169" fmla="*/ 1079326 w 1079326"/>
                <a:gd name="connsiteY2-170" fmla="*/ 0 h 3059175"/>
                <a:gd name="connsiteX3-171" fmla="*/ 1079326 w 1079326"/>
                <a:gd name="connsiteY3-172" fmla="*/ 3059175 h 3059175"/>
                <a:gd name="connsiteX4-173" fmla="*/ 3346 w 1079326"/>
                <a:gd name="connsiteY4-174" fmla="*/ 3045107 h 3059175"/>
                <a:gd name="connsiteX5-175" fmla="*/ 0 w 1079326"/>
                <a:gd name="connsiteY5-176" fmla="*/ 2123795 h 3059175"/>
                <a:gd name="connsiteX0-177" fmla="*/ 8601 w 1080892"/>
                <a:gd name="connsiteY0-178" fmla="*/ 878804 h 3059175"/>
                <a:gd name="connsiteX1-179" fmla="*/ 4912 w 1080892"/>
                <a:gd name="connsiteY1-180" fmla="*/ 0 h 3059175"/>
                <a:gd name="connsiteX2-181" fmla="*/ 1080892 w 1080892"/>
                <a:gd name="connsiteY2-182" fmla="*/ 0 h 3059175"/>
                <a:gd name="connsiteX3-183" fmla="*/ 1080892 w 1080892"/>
                <a:gd name="connsiteY3-184" fmla="*/ 3059175 h 3059175"/>
                <a:gd name="connsiteX4-185" fmla="*/ 4912 w 1080892"/>
                <a:gd name="connsiteY4-186" fmla="*/ 3045107 h 3059175"/>
                <a:gd name="connsiteX5-187" fmla="*/ 1566 w 1080892"/>
                <a:gd name="connsiteY5-188" fmla="*/ 2123795 h 3059175"/>
                <a:gd name="connsiteX0-189" fmla="*/ 7035 w 1079326"/>
                <a:gd name="connsiteY0-190" fmla="*/ 878804 h 3059175"/>
                <a:gd name="connsiteX1-191" fmla="*/ 3346 w 1079326"/>
                <a:gd name="connsiteY1-192" fmla="*/ 0 h 3059175"/>
                <a:gd name="connsiteX2-193" fmla="*/ 1079326 w 1079326"/>
                <a:gd name="connsiteY2-194" fmla="*/ 0 h 3059175"/>
                <a:gd name="connsiteX3-195" fmla="*/ 1079326 w 1079326"/>
                <a:gd name="connsiteY3-196" fmla="*/ 3059175 h 3059175"/>
                <a:gd name="connsiteX4-197" fmla="*/ 3346 w 1079326"/>
                <a:gd name="connsiteY4-198" fmla="*/ 3045107 h 3059175"/>
                <a:gd name="connsiteX5-199" fmla="*/ 0 w 1079326"/>
                <a:gd name="connsiteY5-200" fmla="*/ 2123795 h 3059175"/>
                <a:gd name="connsiteX0-201" fmla="*/ 3689 w 1075980"/>
                <a:gd name="connsiteY0-202" fmla="*/ 878804 h 3059175"/>
                <a:gd name="connsiteX1-203" fmla="*/ 0 w 1075980"/>
                <a:gd name="connsiteY1-204" fmla="*/ 0 h 3059175"/>
                <a:gd name="connsiteX2-205" fmla="*/ 1075980 w 1075980"/>
                <a:gd name="connsiteY2-206" fmla="*/ 0 h 3059175"/>
                <a:gd name="connsiteX3-207" fmla="*/ 1075980 w 1075980"/>
                <a:gd name="connsiteY3-208" fmla="*/ 3059175 h 3059175"/>
                <a:gd name="connsiteX4-209" fmla="*/ 0 w 1075980"/>
                <a:gd name="connsiteY4-210" fmla="*/ 3045107 h 3059175"/>
                <a:gd name="connsiteX5-211" fmla="*/ 24789 w 1075980"/>
                <a:gd name="connsiteY5-212" fmla="*/ 2123795 h 3059175"/>
                <a:gd name="connsiteX0-213" fmla="*/ 3689 w 1075980"/>
                <a:gd name="connsiteY0-214" fmla="*/ 878804 h 3059175"/>
                <a:gd name="connsiteX1-215" fmla="*/ 0 w 1075980"/>
                <a:gd name="connsiteY1-216" fmla="*/ 0 h 3059175"/>
                <a:gd name="connsiteX2-217" fmla="*/ 1075980 w 1075980"/>
                <a:gd name="connsiteY2-218" fmla="*/ 0 h 3059175"/>
                <a:gd name="connsiteX3-219" fmla="*/ 1075980 w 1075980"/>
                <a:gd name="connsiteY3-220" fmla="*/ 3059175 h 3059175"/>
                <a:gd name="connsiteX4-221" fmla="*/ 0 w 1075980"/>
                <a:gd name="connsiteY4-222" fmla="*/ 3045107 h 3059175"/>
                <a:gd name="connsiteX5-223" fmla="*/ 24789 w 1075980"/>
                <a:gd name="connsiteY5-224" fmla="*/ 2123795 h 3059175"/>
                <a:gd name="connsiteX0-225" fmla="*/ 8437 w 1080728"/>
                <a:gd name="connsiteY0-226" fmla="*/ 878804 h 3059175"/>
                <a:gd name="connsiteX1-227" fmla="*/ 4748 w 1080728"/>
                <a:gd name="connsiteY1-228" fmla="*/ 0 h 3059175"/>
                <a:gd name="connsiteX2-229" fmla="*/ 1080728 w 1080728"/>
                <a:gd name="connsiteY2-230" fmla="*/ 0 h 3059175"/>
                <a:gd name="connsiteX3-231" fmla="*/ 1080728 w 1080728"/>
                <a:gd name="connsiteY3-232" fmla="*/ 3059175 h 3059175"/>
                <a:gd name="connsiteX4-233" fmla="*/ 4748 w 1080728"/>
                <a:gd name="connsiteY4-234" fmla="*/ 3045107 h 3059175"/>
                <a:gd name="connsiteX5-235" fmla="*/ 1402 w 1080728"/>
                <a:gd name="connsiteY5-236" fmla="*/ 2109727 h 30591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1080728" h="3059175">
                  <a:moveTo>
                    <a:pt x="8437" y="878804"/>
                  </a:moveTo>
                  <a:cubicBezTo>
                    <a:pt x="7207" y="585869"/>
                    <a:pt x="5978" y="292935"/>
                    <a:pt x="4748" y="0"/>
                  </a:cubicBezTo>
                  <a:lnTo>
                    <a:pt x="1080728" y="0"/>
                  </a:lnTo>
                  <a:lnTo>
                    <a:pt x="1080728" y="3059175"/>
                  </a:lnTo>
                  <a:lnTo>
                    <a:pt x="4748" y="3045107"/>
                  </a:lnTo>
                  <a:cubicBezTo>
                    <a:pt x="20635" y="2747361"/>
                    <a:pt x="-6247" y="2522359"/>
                    <a:pt x="1402" y="21097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4" name="文本框 113"/>
          <p:cNvSpPr txBox="1"/>
          <p:nvPr/>
        </p:nvSpPr>
        <p:spPr>
          <a:xfrm>
            <a:off x="10288812" y="1880831"/>
            <a:ext cx="615553" cy="1729180"/>
          </a:xfrm>
          <a:prstGeom prst="rect">
            <a:avLst/>
          </a:prstGeom>
          <a:noFill/>
          <a:ln w="19050"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800" b="1" dirty="0">
                <a:latin typeface="汉仪南宫体简" panose="02010609000101010101" pitchFamily="2" charset="-122"/>
                <a:ea typeface="汉仪南宫体简" panose="02010609000101010101" pitchFamily="2" charset="-122"/>
              </a:rPr>
              <a:t>输入文本</a:t>
            </a:r>
          </a:p>
        </p:txBody>
      </p:sp>
      <p:grpSp>
        <p:nvGrpSpPr>
          <p:cNvPr id="117" name="组合 116"/>
          <p:cNvGrpSpPr/>
          <p:nvPr/>
        </p:nvGrpSpPr>
        <p:grpSpPr>
          <a:xfrm>
            <a:off x="1755776" y="1212633"/>
            <a:ext cx="730532" cy="1765705"/>
            <a:chOff x="9201259" y="1022101"/>
            <a:chExt cx="1392702" cy="3366178"/>
          </a:xfrm>
        </p:grpSpPr>
        <p:sp>
          <p:nvSpPr>
            <p:cNvPr id="118" name="矩形 117"/>
            <p:cNvSpPr/>
            <p:nvPr/>
          </p:nvSpPr>
          <p:spPr>
            <a:xfrm>
              <a:off x="9201259" y="1022101"/>
              <a:ext cx="1392702" cy="3366178"/>
            </a:xfrm>
            <a:prstGeom prst="rect">
              <a:avLst/>
            </a:prstGeom>
            <a:solidFill>
              <a:srgbClr val="E1B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矩形 111"/>
            <p:cNvSpPr/>
            <p:nvPr/>
          </p:nvSpPr>
          <p:spPr>
            <a:xfrm>
              <a:off x="9332511" y="1175079"/>
              <a:ext cx="1080728" cy="3059175"/>
            </a:xfrm>
            <a:custGeom>
              <a:avLst/>
              <a:gdLst>
                <a:gd name="connsiteX0" fmla="*/ 0 w 1075980"/>
                <a:gd name="connsiteY0" fmla="*/ 0 h 3059175"/>
                <a:gd name="connsiteX1" fmla="*/ 1075980 w 1075980"/>
                <a:gd name="connsiteY1" fmla="*/ 0 h 3059175"/>
                <a:gd name="connsiteX2" fmla="*/ 1075980 w 1075980"/>
                <a:gd name="connsiteY2" fmla="*/ 3059175 h 3059175"/>
                <a:gd name="connsiteX3" fmla="*/ 0 w 1075980"/>
                <a:gd name="connsiteY3" fmla="*/ 3059175 h 3059175"/>
                <a:gd name="connsiteX4" fmla="*/ 0 w 1075980"/>
                <a:gd name="connsiteY4" fmla="*/ 0 h 3059175"/>
                <a:gd name="connsiteX0-1" fmla="*/ 0 w 1075980"/>
                <a:gd name="connsiteY0-2" fmla="*/ 0 h 3059175"/>
                <a:gd name="connsiteX1-3" fmla="*/ 1075980 w 1075980"/>
                <a:gd name="connsiteY1-4" fmla="*/ 0 h 3059175"/>
                <a:gd name="connsiteX2-5" fmla="*/ 1075980 w 1075980"/>
                <a:gd name="connsiteY2-6" fmla="*/ 3059175 h 3059175"/>
                <a:gd name="connsiteX3-7" fmla="*/ 0 w 1075980"/>
                <a:gd name="connsiteY3-8" fmla="*/ 3059175 h 3059175"/>
                <a:gd name="connsiteX4-9" fmla="*/ 3689 w 1075980"/>
                <a:gd name="connsiteY4-10" fmla="*/ 878804 h 3059175"/>
                <a:gd name="connsiteX5" fmla="*/ 0 w 1075980"/>
                <a:gd name="connsiteY5" fmla="*/ 0 h 3059175"/>
                <a:gd name="connsiteX0-11" fmla="*/ 83397 w 1159377"/>
                <a:gd name="connsiteY0-12" fmla="*/ 0 h 3059175"/>
                <a:gd name="connsiteX1-13" fmla="*/ 1159377 w 1159377"/>
                <a:gd name="connsiteY1-14" fmla="*/ 0 h 3059175"/>
                <a:gd name="connsiteX2-15" fmla="*/ 1159377 w 1159377"/>
                <a:gd name="connsiteY2-16" fmla="*/ 3059175 h 3059175"/>
                <a:gd name="connsiteX3-17" fmla="*/ 83397 w 1159377"/>
                <a:gd name="connsiteY3-18" fmla="*/ 3059175 h 3059175"/>
                <a:gd name="connsiteX4-19" fmla="*/ 73018 w 1159377"/>
                <a:gd name="connsiteY4-20" fmla="*/ 2116761 h 3059175"/>
                <a:gd name="connsiteX5-21" fmla="*/ 87086 w 1159377"/>
                <a:gd name="connsiteY5-22" fmla="*/ 878804 h 3059175"/>
                <a:gd name="connsiteX6" fmla="*/ 83397 w 1159377"/>
                <a:gd name="connsiteY6" fmla="*/ 0 h 3059175"/>
                <a:gd name="connsiteX0-23" fmla="*/ 10740 w 1086720"/>
                <a:gd name="connsiteY0-24" fmla="*/ 0 h 3059175"/>
                <a:gd name="connsiteX1-25" fmla="*/ 1086720 w 1086720"/>
                <a:gd name="connsiteY1-26" fmla="*/ 0 h 3059175"/>
                <a:gd name="connsiteX2-27" fmla="*/ 1086720 w 1086720"/>
                <a:gd name="connsiteY2-28" fmla="*/ 3059175 h 3059175"/>
                <a:gd name="connsiteX3-29" fmla="*/ 10740 w 1086720"/>
                <a:gd name="connsiteY3-30" fmla="*/ 3059175 h 3059175"/>
                <a:gd name="connsiteX4-31" fmla="*/ 361 w 1086720"/>
                <a:gd name="connsiteY4-32" fmla="*/ 2116761 h 3059175"/>
                <a:gd name="connsiteX5-33" fmla="*/ 14429 w 1086720"/>
                <a:gd name="connsiteY5-34" fmla="*/ 878804 h 3059175"/>
                <a:gd name="connsiteX6-35" fmla="*/ 10740 w 1086720"/>
                <a:gd name="connsiteY6-36" fmla="*/ 0 h 3059175"/>
                <a:gd name="connsiteX0-37" fmla="*/ 44377 w 1120357"/>
                <a:gd name="connsiteY0-38" fmla="*/ 0 h 3059175"/>
                <a:gd name="connsiteX1-39" fmla="*/ 1120357 w 1120357"/>
                <a:gd name="connsiteY1-40" fmla="*/ 0 h 3059175"/>
                <a:gd name="connsiteX2-41" fmla="*/ 1120357 w 1120357"/>
                <a:gd name="connsiteY2-42" fmla="*/ 3059175 h 3059175"/>
                <a:gd name="connsiteX3-43" fmla="*/ 2174 w 1120357"/>
                <a:gd name="connsiteY3-44" fmla="*/ 3059175 h 3059175"/>
                <a:gd name="connsiteX4-45" fmla="*/ 33998 w 1120357"/>
                <a:gd name="connsiteY4-46" fmla="*/ 2116761 h 3059175"/>
                <a:gd name="connsiteX5-47" fmla="*/ 48066 w 1120357"/>
                <a:gd name="connsiteY5-48" fmla="*/ 878804 h 3059175"/>
                <a:gd name="connsiteX6-49" fmla="*/ 44377 w 1120357"/>
                <a:gd name="connsiteY6-50" fmla="*/ 0 h 3059175"/>
                <a:gd name="connsiteX0-51" fmla="*/ 42203 w 1118183"/>
                <a:gd name="connsiteY0-52" fmla="*/ 0 h 3059175"/>
                <a:gd name="connsiteX1-53" fmla="*/ 1118183 w 1118183"/>
                <a:gd name="connsiteY1-54" fmla="*/ 0 h 3059175"/>
                <a:gd name="connsiteX2-55" fmla="*/ 1118183 w 1118183"/>
                <a:gd name="connsiteY2-56" fmla="*/ 3059175 h 3059175"/>
                <a:gd name="connsiteX3-57" fmla="*/ 0 w 1118183"/>
                <a:gd name="connsiteY3-58" fmla="*/ 3059175 h 3059175"/>
                <a:gd name="connsiteX4-59" fmla="*/ 31824 w 1118183"/>
                <a:gd name="connsiteY4-60" fmla="*/ 2116761 h 3059175"/>
                <a:gd name="connsiteX5-61" fmla="*/ 45892 w 1118183"/>
                <a:gd name="connsiteY5-62" fmla="*/ 878804 h 3059175"/>
                <a:gd name="connsiteX6-63" fmla="*/ 42203 w 1118183"/>
                <a:gd name="connsiteY6-64" fmla="*/ 0 h 3059175"/>
                <a:gd name="connsiteX0-65" fmla="*/ 10390 w 1086370"/>
                <a:gd name="connsiteY0-66" fmla="*/ 0 h 3059175"/>
                <a:gd name="connsiteX1-67" fmla="*/ 1086370 w 1086370"/>
                <a:gd name="connsiteY1-68" fmla="*/ 0 h 3059175"/>
                <a:gd name="connsiteX2-69" fmla="*/ 1086370 w 1086370"/>
                <a:gd name="connsiteY2-70" fmla="*/ 3059175 h 3059175"/>
                <a:gd name="connsiteX3-71" fmla="*/ 10390 w 1086370"/>
                <a:gd name="connsiteY3-72" fmla="*/ 3045107 h 3059175"/>
                <a:gd name="connsiteX4-73" fmla="*/ 11 w 1086370"/>
                <a:gd name="connsiteY4-74" fmla="*/ 2116761 h 3059175"/>
                <a:gd name="connsiteX5-75" fmla="*/ 14079 w 1086370"/>
                <a:gd name="connsiteY5-76" fmla="*/ 878804 h 3059175"/>
                <a:gd name="connsiteX6-77" fmla="*/ 10390 w 1086370"/>
                <a:gd name="connsiteY6-78" fmla="*/ 0 h 3059175"/>
                <a:gd name="connsiteX0-79" fmla="*/ 21279 w 1097259"/>
                <a:gd name="connsiteY0-80" fmla="*/ 0 h 3059175"/>
                <a:gd name="connsiteX1-81" fmla="*/ 1097259 w 1097259"/>
                <a:gd name="connsiteY1-82" fmla="*/ 0 h 3059175"/>
                <a:gd name="connsiteX2-83" fmla="*/ 1097259 w 1097259"/>
                <a:gd name="connsiteY2-84" fmla="*/ 3059175 h 3059175"/>
                <a:gd name="connsiteX3-85" fmla="*/ 21279 w 1097259"/>
                <a:gd name="connsiteY3-86" fmla="*/ 3045107 h 3059175"/>
                <a:gd name="connsiteX4-87" fmla="*/ 10900 w 1097259"/>
                <a:gd name="connsiteY4-88" fmla="*/ 2116761 h 3059175"/>
                <a:gd name="connsiteX5-89" fmla="*/ 24968 w 1097259"/>
                <a:gd name="connsiteY5-90" fmla="*/ 878804 h 3059175"/>
                <a:gd name="connsiteX6-91" fmla="*/ 21279 w 1097259"/>
                <a:gd name="connsiteY6-92" fmla="*/ 0 h 3059175"/>
                <a:gd name="connsiteX0-93" fmla="*/ 21396 w 1093687"/>
                <a:gd name="connsiteY0-94" fmla="*/ 878804 h 3059175"/>
                <a:gd name="connsiteX1-95" fmla="*/ 17707 w 1093687"/>
                <a:gd name="connsiteY1-96" fmla="*/ 0 h 3059175"/>
                <a:gd name="connsiteX2-97" fmla="*/ 1093687 w 1093687"/>
                <a:gd name="connsiteY2-98" fmla="*/ 0 h 3059175"/>
                <a:gd name="connsiteX3-99" fmla="*/ 1093687 w 1093687"/>
                <a:gd name="connsiteY3-100" fmla="*/ 3059175 h 3059175"/>
                <a:gd name="connsiteX4-101" fmla="*/ 17707 w 1093687"/>
                <a:gd name="connsiteY4-102" fmla="*/ 3045107 h 3059175"/>
                <a:gd name="connsiteX5-103" fmla="*/ 98768 w 1093687"/>
                <a:gd name="connsiteY5-104" fmla="*/ 2208201 h 3059175"/>
                <a:gd name="connsiteX0-105" fmla="*/ 15560 w 1087851"/>
                <a:gd name="connsiteY0-106" fmla="*/ 878804 h 3059175"/>
                <a:gd name="connsiteX1-107" fmla="*/ 11871 w 1087851"/>
                <a:gd name="connsiteY1-108" fmla="*/ 0 h 3059175"/>
                <a:gd name="connsiteX2-109" fmla="*/ 1087851 w 1087851"/>
                <a:gd name="connsiteY2-110" fmla="*/ 0 h 3059175"/>
                <a:gd name="connsiteX3-111" fmla="*/ 1087851 w 1087851"/>
                <a:gd name="connsiteY3-112" fmla="*/ 3059175 h 3059175"/>
                <a:gd name="connsiteX4-113" fmla="*/ 11871 w 1087851"/>
                <a:gd name="connsiteY4-114" fmla="*/ 3045107 h 3059175"/>
                <a:gd name="connsiteX5-115" fmla="*/ 92932 w 1087851"/>
                <a:gd name="connsiteY5-116" fmla="*/ 2208201 h 3059175"/>
                <a:gd name="connsiteX0-117" fmla="*/ 39468 w 1111759"/>
                <a:gd name="connsiteY0-118" fmla="*/ 878804 h 3059175"/>
                <a:gd name="connsiteX1-119" fmla="*/ 35779 w 1111759"/>
                <a:gd name="connsiteY1-120" fmla="*/ 0 h 3059175"/>
                <a:gd name="connsiteX2-121" fmla="*/ 1111759 w 1111759"/>
                <a:gd name="connsiteY2-122" fmla="*/ 0 h 3059175"/>
                <a:gd name="connsiteX3-123" fmla="*/ 1111759 w 1111759"/>
                <a:gd name="connsiteY3-124" fmla="*/ 3059175 h 3059175"/>
                <a:gd name="connsiteX4-125" fmla="*/ 35779 w 1111759"/>
                <a:gd name="connsiteY4-126" fmla="*/ 3045107 h 3059175"/>
                <a:gd name="connsiteX5-127" fmla="*/ 32433 w 1111759"/>
                <a:gd name="connsiteY5-128" fmla="*/ 2208201 h 3059175"/>
                <a:gd name="connsiteX0-129" fmla="*/ 21087 w 1093378"/>
                <a:gd name="connsiteY0-130" fmla="*/ 878804 h 3059175"/>
                <a:gd name="connsiteX1-131" fmla="*/ 17398 w 1093378"/>
                <a:gd name="connsiteY1-132" fmla="*/ 0 h 3059175"/>
                <a:gd name="connsiteX2-133" fmla="*/ 1093378 w 1093378"/>
                <a:gd name="connsiteY2-134" fmla="*/ 0 h 3059175"/>
                <a:gd name="connsiteX3-135" fmla="*/ 1093378 w 1093378"/>
                <a:gd name="connsiteY3-136" fmla="*/ 3059175 h 3059175"/>
                <a:gd name="connsiteX4-137" fmla="*/ 17398 w 1093378"/>
                <a:gd name="connsiteY4-138" fmla="*/ 3045107 h 3059175"/>
                <a:gd name="connsiteX5-139" fmla="*/ 14052 w 1093378"/>
                <a:gd name="connsiteY5-140" fmla="*/ 2208201 h 3059175"/>
                <a:gd name="connsiteX0-141" fmla="*/ 21087 w 1093378"/>
                <a:gd name="connsiteY0-142" fmla="*/ 878804 h 3059175"/>
                <a:gd name="connsiteX1-143" fmla="*/ 17398 w 1093378"/>
                <a:gd name="connsiteY1-144" fmla="*/ 0 h 3059175"/>
                <a:gd name="connsiteX2-145" fmla="*/ 1093378 w 1093378"/>
                <a:gd name="connsiteY2-146" fmla="*/ 0 h 3059175"/>
                <a:gd name="connsiteX3-147" fmla="*/ 1093378 w 1093378"/>
                <a:gd name="connsiteY3-148" fmla="*/ 3059175 h 3059175"/>
                <a:gd name="connsiteX4-149" fmla="*/ 17398 w 1093378"/>
                <a:gd name="connsiteY4-150" fmla="*/ 3045107 h 3059175"/>
                <a:gd name="connsiteX5-151" fmla="*/ 14052 w 1093378"/>
                <a:gd name="connsiteY5-152" fmla="*/ 2208201 h 3059175"/>
                <a:gd name="connsiteX0-153" fmla="*/ 21087 w 1093378"/>
                <a:gd name="connsiteY0-154" fmla="*/ 878804 h 3059175"/>
                <a:gd name="connsiteX1-155" fmla="*/ 17398 w 1093378"/>
                <a:gd name="connsiteY1-156" fmla="*/ 0 h 3059175"/>
                <a:gd name="connsiteX2-157" fmla="*/ 1093378 w 1093378"/>
                <a:gd name="connsiteY2-158" fmla="*/ 0 h 3059175"/>
                <a:gd name="connsiteX3-159" fmla="*/ 1093378 w 1093378"/>
                <a:gd name="connsiteY3-160" fmla="*/ 3059175 h 3059175"/>
                <a:gd name="connsiteX4-161" fmla="*/ 17398 w 1093378"/>
                <a:gd name="connsiteY4-162" fmla="*/ 3045107 h 3059175"/>
                <a:gd name="connsiteX5-163" fmla="*/ 14052 w 1093378"/>
                <a:gd name="connsiteY5-164" fmla="*/ 2123795 h 3059175"/>
                <a:gd name="connsiteX0-165" fmla="*/ 7035 w 1079326"/>
                <a:gd name="connsiteY0-166" fmla="*/ 878804 h 3059175"/>
                <a:gd name="connsiteX1-167" fmla="*/ 3346 w 1079326"/>
                <a:gd name="connsiteY1-168" fmla="*/ 0 h 3059175"/>
                <a:gd name="connsiteX2-169" fmla="*/ 1079326 w 1079326"/>
                <a:gd name="connsiteY2-170" fmla="*/ 0 h 3059175"/>
                <a:gd name="connsiteX3-171" fmla="*/ 1079326 w 1079326"/>
                <a:gd name="connsiteY3-172" fmla="*/ 3059175 h 3059175"/>
                <a:gd name="connsiteX4-173" fmla="*/ 3346 w 1079326"/>
                <a:gd name="connsiteY4-174" fmla="*/ 3045107 h 3059175"/>
                <a:gd name="connsiteX5-175" fmla="*/ 0 w 1079326"/>
                <a:gd name="connsiteY5-176" fmla="*/ 2123795 h 3059175"/>
                <a:gd name="connsiteX0-177" fmla="*/ 8601 w 1080892"/>
                <a:gd name="connsiteY0-178" fmla="*/ 878804 h 3059175"/>
                <a:gd name="connsiteX1-179" fmla="*/ 4912 w 1080892"/>
                <a:gd name="connsiteY1-180" fmla="*/ 0 h 3059175"/>
                <a:gd name="connsiteX2-181" fmla="*/ 1080892 w 1080892"/>
                <a:gd name="connsiteY2-182" fmla="*/ 0 h 3059175"/>
                <a:gd name="connsiteX3-183" fmla="*/ 1080892 w 1080892"/>
                <a:gd name="connsiteY3-184" fmla="*/ 3059175 h 3059175"/>
                <a:gd name="connsiteX4-185" fmla="*/ 4912 w 1080892"/>
                <a:gd name="connsiteY4-186" fmla="*/ 3045107 h 3059175"/>
                <a:gd name="connsiteX5-187" fmla="*/ 1566 w 1080892"/>
                <a:gd name="connsiteY5-188" fmla="*/ 2123795 h 3059175"/>
                <a:gd name="connsiteX0-189" fmla="*/ 7035 w 1079326"/>
                <a:gd name="connsiteY0-190" fmla="*/ 878804 h 3059175"/>
                <a:gd name="connsiteX1-191" fmla="*/ 3346 w 1079326"/>
                <a:gd name="connsiteY1-192" fmla="*/ 0 h 3059175"/>
                <a:gd name="connsiteX2-193" fmla="*/ 1079326 w 1079326"/>
                <a:gd name="connsiteY2-194" fmla="*/ 0 h 3059175"/>
                <a:gd name="connsiteX3-195" fmla="*/ 1079326 w 1079326"/>
                <a:gd name="connsiteY3-196" fmla="*/ 3059175 h 3059175"/>
                <a:gd name="connsiteX4-197" fmla="*/ 3346 w 1079326"/>
                <a:gd name="connsiteY4-198" fmla="*/ 3045107 h 3059175"/>
                <a:gd name="connsiteX5-199" fmla="*/ 0 w 1079326"/>
                <a:gd name="connsiteY5-200" fmla="*/ 2123795 h 3059175"/>
                <a:gd name="connsiteX0-201" fmla="*/ 3689 w 1075980"/>
                <a:gd name="connsiteY0-202" fmla="*/ 878804 h 3059175"/>
                <a:gd name="connsiteX1-203" fmla="*/ 0 w 1075980"/>
                <a:gd name="connsiteY1-204" fmla="*/ 0 h 3059175"/>
                <a:gd name="connsiteX2-205" fmla="*/ 1075980 w 1075980"/>
                <a:gd name="connsiteY2-206" fmla="*/ 0 h 3059175"/>
                <a:gd name="connsiteX3-207" fmla="*/ 1075980 w 1075980"/>
                <a:gd name="connsiteY3-208" fmla="*/ 3059175 h 3059175"/>
                <a:gd name="connsiteX4-209" fmla="*/ 0 w 1075980"/>
                <a:gd name="connsiteY4-210" fmla="*/ 3045107 h 3059175"/>
                <a:gd name="connsiteX5-211" fmla="*/ 24789 w 1075980"/>
                <a:gd name="connsiteY5-212" fmla="*/ 2123795 h 3059175"/>
                <a:gd name="connsiteX0-213" fmla="*/ 3689 w 1075980"/>
                <a:gd name="connsiteY0-214" fmla="*/ 878804 h 3059175"/>
                <a:gd name="connsiteX1-215" fmla="*/ 0 w 1075980"/>
                <a:gd name="connsiteY1-216" fmla="*/ 0 h 3059175"/>
                <a:gd name="connsiteX2-217" fmla="*/ 1075980 w 1075980"/>
                <a:gd name="connsiteY2-218" fmla="*/ 0 h 3059175"/>
                <a:gd name="connsiteX3-219" fmla="*/ 1075980 w 1075980"/>
                <a:gd name="connsiteY3-220" fmla="*/ 3059175 h 3059175"/>
                <a:gd name="connsiteX4-221" fmla="*/ 0 w 1075980"/>
                <a:gd name="connsiteY4-222" fmla="*/ 3045107 h 3059175"/>
                <a:gd name="connsiteX5-223" fmla="*/ 24789 w 1075980"/>
                <a:gd name="connsiteY5-224" fmla="*/ 2123795 h 3059175"/>
                <a:gd name="connsiteX0-225" fmla="*/ 8437 w 1080728"/>
                <a:gd name="connsiteY0-226" fmla="*/ 878804 h 3059175"/>
                <a:gd name="connsiteX1-227" fmla="*/ 4748 w 1080728"/>
                <a:gd name="connsiteY1-228" fmla="*/ 0 h 3059175"/>
                <a:gd name="connsiteX2-229" fmla="*/ 1080728 w 1080728"/>
                <a:gd name="connsiteY2-230" fmla="*/ 0 h 3059175"/>
                <a:gd name="connsiteX3-231" fmla="*/ 1080728 w 1080728"/>
                <a:gd name="connsiteY3-232" fmla="*/ 3059175 h 3059175"/>
                <a:gd name="connsiteX4-233" fmla="*/ 4748 w 1080728"/>
                <a:gd name="connsiteY4-234" fmla="*/ 3045107 h 3059175"/>
                <a:gd name="connsiteX5-235" fmla="*/ 1402 w 1080728"/>
                <a:gd name="connsiteY5-236" fmla="*/ 2109727 h 30591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1080728" h="3059175">
                  <a:moveTo>
                    <a:pt x="8437" y="878804"/>
                  </a:moveTo>
                  <a:cubicBezTo>
                    <a:pt x="7207" y="585869"/>
                    <a:pt x="5978" y="292935"/>
                    <a:pt x="4748" y="0"/>
                  </a:cubicBezTo>
                  <a:lnTo>
                    <a:pt x="1080728" y="0"/>
                  </a:lnTo>
                  <a:lnTo>
                    <a:pt x="1080728" y="3059175"/>
                  </a:lnTo>
                  <a:lnTo>
                    <a:pt x="4748" y="3045107"/>
                  </a:lnTo>
                  <a:cubicBezTo>
                    <a:pt x="20635" y="2747361"/>
                    <a:pt x="-6247" y="2522359"/>
                    <a:pt x="1402" y="21097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文本框 119"/>
          <p:cNvSpPr txBox="1"/>
          <p:nvPr/>
        </p:nvSpPr>
        <p:spPr>
          <a:xfrm>
            <a:off x="1811989" y="1212633"/>
            <a:ext cx="615553" cy="1729180"/>
          </a:xfrm>
          <a:prstGeom prst="rect">
            <a:avLst/>
          </a:prstGeom>
          <a:noFill/>
          <a:ln w="19050"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800" b="1" dirty="0">
                <a:latin typeface="汉仪南宫体简" panose="02010609000101010101" pitchFamily="2" charset="-122"/>
                <a:ea typeface="汉仪南宫体简" panose="02010609000101010101" pitchFamily="2" charset="-122"/>
              </a:rPr>
              <a:t>输入文本</a:t>
            </a:r>
          </a:p>
        </p:txBody>
      </p:sp>
      <p:sp>
        <p:nvSpPr>
          <p:cNvPr id="121" name="矩形 120"/>
          <p:cNvSpPr/>
          <p:nvPr/>
        </p:nvSpPr>
        <p:spPr>
          <a:xfrm>
            <a:off x="2593491" y="4869545"/>
            <a:ext cx="2505211" cy="55399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E1B06A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  <a:r>
              <a:rPr lang="en-US" altLang="zh-CN" sz="2000" b="1" dirty="0">
                <a:solidFill>
                  <a:srgbClr val="E1B06A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. </a:t>
            </a:r>
            <a:endParaRPr lang="zh-CN" altLang="en-US" sz="2000" b="1" dirty="0">
              <a:solidFill>
                <a:srgbClr val="E1B06A"/>
              </a:solidFill>
              <a:latin typeface="汉仪南宫体简" panose="02010609000101010101" pitchFamily="2" charset="-122"/>
              <a:ea typeface="汉仪南宫体简" panose="02010609000101010101" pitchFamily="2" charset="-122"/>
            </a:endParaRPr>
          </a:p>
        </p:txBody>
      </p:sp>
      <p:grpSp>
        <p:nvGrpSpPr>
          <p:cNvPr id="107" name="组合 106"/>
          <p:cNvGrpSpPr/>
          <p:nvPr/>
        </p:nvGrpSpPr>
        <p:grpSpPr>
          <a:xfrm flipH="1">
            <a:off x="2490864" y="1534947"/>
            <a:ext cx="2030529" cy="489586"/>
            <a:chOff x="7861694" y="3797761"/>
            <a:chExt cx="3863726" cy="1128877"/>
          </a:xfrm>
        </p:grpSpPr>
        <p:sp>
          <p:nvSpPr>
            <p:cNvPr id="108" name="矩形: 圆角 2"/>
            <p:cNvSpPr/>
            <p:nvPr/>
          </p:nvSpPr>
          <p:spPr>
            <a:xfrm flipH="1">
              <a:off x="7861694" y="4565494"/>
              <a:ext cx="3052690" cy="361144"/>
            </a:xfrm>
            <a:custGeom>
              <a:avLst/>
              <a:gdLst>
                <a:gd name="connsiteX0" fmla="*/ 0 w 4726744"/>
                <a:gd name="connsiteY0" fmla="*/ 520505 h 1041009"/>
                <a:gd name="connsiteX1" fmla="*/ 520505 w 4726744"/>
                <a:gd name="connsiteY1" fmla="*/ 0 h 1041009"/>
                <a:gd name="connsiteX2" fmla="*/ 4206240 w 4726744"/>
                <a:gd name="connsiteY2" fmla="*/ 0 h 1041009"/>
                <a:gd name="connsiteX3" fmla="*/ 4726745 w 4726744"/>
                <a:gd name="connsiteY3" fmla="*/ 520505 h 1041009"/>
                <a:gd name="connsiteX4" fmla="*/ 4726744 w 4726744"/>
                <a:gd name="connsiteY4" fmla="*/ 520505 h 1041009"/>
                <a:gd name="connsiteX5" fmla="*/ 4206239 w 4726744"/>
                <a:gd name="connsiteY5" fmla="*/ 1041010 h 1041009"/>
                <a:gd name="connsiteX6" fmla="*/ 520505 w 4726744"/>
                <a:gd name="connsiteY6" fmla="*/ 1041009 h 1041009"/>
                <a:gd name="connsiteX7" fmla="*/ 0 w 4726744"/>
                <a:gd name="connsiteY7" fmla="*/ 520504 h 1041009"/>
                <a:gd name="connsiteX8" fmla="*/ 0 w 4726744"/>
                <a:gd name="connsiteY8" fmla="*/ 520505 h 1041009"/>
                <a:gd name="connsiteX0-1" fmla="*/ 0 w 4726745"/>
                <a:gd name="connsiteY0-2" fmla="*/ 520504 h 1132449"/>
                <a:gd name="connsiteX1-3" fmla="*/ 0 w 4726745"/>
                <a:gd name="connsiteY1-4" fmla="*/ 520505 h 1132449"/>
                <a:gd name="connsiteX2-5" fmla="*/ 520505 w 4726745"/>
                <a:gd name="connsiteY2-6" fmla="*/ 0 h 1132449"/>
                <a:gd name="connsiteX3-7" fmla="*/ 4206240 w 4726745"/>
                <a:gd name="connsiteY3-8" fmla="*/ 0 h 1132449"/>
                <a:gd name="connsiteX4-9" fmla="*/ 4726745 w 4726745"/>
                <a:gd name="connsiteY4-10" fmla="*/ 520505 h 1132449"/>
                <a:gd name="connsiteX5-11" fmla="*/ 4726744 w 4726745"/>
                <a:gd name="connsiteY5-12" fmla="*/ 520505 h 1132449"/>
                <a:gd name="connsiteX6-13" fmla="*/ 4206239 w 4726745"/>
                <a:gd name="connsiteY6-14" fmla="*/ 1041010 h 1132449"/>
                <a:gd name="connsiteX7-15" fmla="*/ 611945 w 4726745"/>
                <a:gd name="connsiteY7-16" fmla="*/ 1132449 h 1132449"/>
                <a:gd name="connsiteX0-17" fmla="*/ 0 w 4726745"/>
                <a:gd name="connsiteY0-18" fmla="*/ 520504 h 1041010"/>
                <a:gd name="connsiteX1-19" fmla="*/ 0 w 4726745"/>
                <a:gd name="connsiteY1-20" fmla="*/ 520505 h 1041010"/>
                <a:gd name="connsiteX2-21" fmla="*/ 520505 w 4726745"/>
                <a:gd name="connsiteY2-22" fmla="*/ 0 h 1041010"/>
                <a:gd name="connsiteX3-23" fmla="*/ 4206240 w 4726745"/>
                <a:gd name="connsiteY3-24" fmla="*/ 0 h 1041010"/>
                <a:gd name="connsiteX4-25" fmla="*/ 4726745 w 4726745"/>
                <a:gd name="connsiteY4-26" fmla="*/ 520505 h 1041010"/>
                <a:gd name="connsiteX5-27" fmla="*/ 4726744 w 4726745"/>
                <a:gd name="connsiteY5-28" fmla="*/ 520505 h 1041010"/>
                <a:gd name="connsiteX6-29" fmla="*/ 4206239 w 4726745"/>
                <a:gd name="connsiteY6-30" fmla="*/ 1041010 h 1041010"/>
                <a:gd name="connsiteX7-31" fmla="*/ 611945 w 4726745"/>
                <a:gd name="connsiteY7-32" fmla="*/ 1019908 h 1041010"/>
                <a:gd name="connsiteX0-33" fmla="*/ 0 w 4726745"/>
                <a:gd name="connsiteY0-34" fmla="*/ 520504 h 1048043"/>
                <a:gd name="connsiteX1-35" fmla="*/ 0 w 4726745"/>
                <a:gd name="connsiteY1-36" fmla="*/ 520505 h 1048043"/>
                <a:gd name="connsiteX2-37" fmla="*/ 520505 w 4726745"/>
                <a:gd name="connsiteY2-38" fmla="*/ 0 h 1048043"/>
                <a:gd name="connsiteX3-39" fmla="*/ 4206240 w 4726745"/>
                <a:gd name="connsiteY3-40" fmla="*/ 0 h 1048043"/>
                <a:gd name="connsiteX4-41" fmla="*/ 4726745 w 4726745"/>
                <a:gd name="connsiteY4-42" fmla="*/ 520505 h 1048043"/>
                <a:gd name="connsiteX5-43" fmla="*/ 4726744 w 4726745"/>
                <a:gd name="connsiteY5-44" fmla="*/ 520505 h 1048043"/>
                <a:gd name="connsiteX6-45" fmla="*/ 4206239 w 4726745"/>
                <a:gd name="connsiteY6-46" fmla="*/ 1041010 h 1048043"/>
                <a:gd name="connsiteX7-47" fmla="*/ 597878 w 4726745"/>
                <a:gd name="connsiteY7-48" fmla="*/ 1048043 h 1048043"/>
                <a:gd name="connsiteX0-49" fmla="*/ 0 w 4726745"/>
                <a:gd name="connsiteY0-50" fmla="*/ 520504 h 1041010"/>
                <a:gd name="connsiteX1-51" fmla="*/ 0 w 4726745"/>
                <a:gd name="connsiteY1-52" fmla="*/ 520505 h 1041010"/>
                <a:gd name="connsiteX2-53" fmla="*/ 520505 w 4726745"/>
                <a:gd name="connsiteY2-54" fmla="*/ 0 h 1041010"/>
                <a:gd name="connsiteX3-55" fmla="*/ 4206240 w 4726745"/>
                <a:gd name="connsiteY3-56" fmla="*/ 0 h 1041010"/>
                <a:gd name="connsiteX4-57" fmla="*/ 4726745 w 4726745"/>
                <a:gd name="connsiteY4-58" fmla="*/ 520505 h 1041010"/>
                <a:gd name="connsiteX5-59" fmla="*/ 4726744 w 4726745"/>
                <a:gd name="connsiteY5-60" fmla="*/ 520505 h 1041010"/>
                <a:gd name="connsiteX6-61" fmla="*/ 4206239 w 4726745"/>
                <a:gd name="connsiteY6-62" fmla="*/ 1041010 h 1041010"/>
                <a:gd name="connsiteX7-63" fmla="*/ 569743 w 4726745"/>
                <a:gd name="connsiteY7-64" fmla="*/ 1033975 h 1041010"/>
                <a:gd name="connsiteX0-65" fmla="*/ 0 w 4726745"/>
                <a:gd name="connsiteY0-66" fmla="*/ 520504 h 1041010"/>
                <a:gd name="connsiteX1-67" fmla="*/ 0 w 4726745"/>
                <a:gd name="connsiteY1-68" fmla="*/ 520505 h 1041010"/>
                <a:gd name="connsiteX2-69" fmla="*/ 4206240 w 4726745"/>
                <a:gd name="connsiteY2-70" fmla="*/ 0 h 1041010"/>
                <a:gd name="connsiteX3-71" fmla="*/ 4726745 w 4726745"/>
                <a:gd name="connsiteY3-72" fmla="*/ 520505 h 1041010"/>
                <a:gd name="connsiteX4-73" fmla="*/ 4726744 w 4726745"/>
                <a:gd name="connsiteY4-74" fmla="*/ 520505 h 1041010"/>
                <a:gd name="connsiteX5-75" fmla="*/ 4206239 w 4726745"/>
                <a:gd name="connsiteY5-76" fmla="*/ 1041010 h 1041010"/>
                <a:gd name="connsiteX6-77" fmla="*/ 569743 w 4726745"/>
                <a:gd name="connsiteY6-78" fmla="*/ 1033975 h 1041010"/>
                <a:gd name="connsiteX0-79" fmla="*/ 0 w 4726745"/>
                <a:gd name="connsiteY0-80" fmla="*/ 520504 h 1041010"/>
                <a:gd name="connsiteX1-81" fmla="*/ 4206240 w 4726745"/>
                <a:gd name="connsiteY1-82" fmla="*/ 0 h 1041010"/>
                <a:gd name="connsiteX2-83" fmla="*/ 4726745 w 4726745"/>
                <a:gd name="connsiteY2-84" fmla="*/ 520505 h 1041010"/>
                <a:gd name="connsiteX3-85" fmla="*/ 4726744 w 4726745"/>
                <a:gd name="connsiteY3-86" fmla="*/ 520505 h 1041010"/>
                <a:gd name="connsiteX4-87" fmla="*/ 4206239 w 4726745"/>
                <a:gd name="connsiteY4-88" fmla="*/ 1041010 h 1041010"/>
                <a:gd name="connsiteX5-89" fmla="*/ 569743 w 4726745"/>
                <a:gd name="connsiteY5-90" fmla="*/ 1033975 h 1041010"/>
                <a:gd name="connsiteX0-91" fmla="*/ 0 w 4600136"/>
                <a:gd name="connsiteY0-92" fmla="*/ 0 h 1069146"/>
                <a:gd name="connsiteX1-93" fmla="*/ 4079631 w 4600136"/>
                <a:gd name="connsiteY1-94" fmla="*/ 28136 h 1069146"/>
                <a:gd name="connsiteX2-95" fmla="*/ 4600136 w 4600136"/>
                <a:gd name="connsiteY2-96" fmla="*/ 548641 h 1069146"/>
                <a:gd name="connsiteX3-97" fmla="*/ 4600135 w 4600136"/>
                <a:gd name="connsiteY3-98" fmla="*/ 548641 h 1069146"/>
                <a:gd name="connsiteX4-99" fmla="*/ 4079630 w 4600136"/>
                <a:gd name="connsiteY4-100" fmla="*/ 1069146 h 1069146"/>
                <a:gd name="connsiteX5-101" fmla="*/ 443134 w 4600136"/>
                <a:gd name="connsiteY5-102" fmla="*/ 1062111 h 1069146"/>
                <a:gd name="connsiteX0-103" fmla="*/ 2736165 w 4157002"/>
                <a:gd name="connsiteY0-104" fmla="*/ 0 h 1111349"/>
                <a:gd name="connsiteX1-105" fmla="*/ 3636497 w 4157002"/>
                <a:gd name="connsiteY1-106" fmla="*/ 70339 h 1111349"/>
                <a:gd name="connsiteX2-107" fmla="*/ 4157002 w 4157002"/>
                <a:gd name="connsiteY2-108" fmla="*/ 590844 h 1111349"/>
                <a:gd name="connsiteX3-109" fmla="*/ 4157001 w 4157002"/>
                <a:gd name="connsiteY3-110" fmla="*/ 590844 h 1111349"/>
                <a:gd name="connsiteX4-111" fmla="*/ 3636496 w 4157002"/>
                <a:gd name="connsiteY4-112" fmla="*/ 1111349 h 1111349"/>
                <a:gd name="connsiteX5-113" fmla="*/ 0 w 4157002"/>
                <a:gd name="connsiteY5-114" fmla="*/ 1104314 h 1111349"/>
                <a:gd name="connsiteX0-115" fmla="*/ 2722097 w 4157002"/>
                <a:gd name="connsiteY0-116" fmla="*/ 14067 h 1041010"/>
                <a:gd name="connsiteX1-117" fmla="*/ 3636497 w 4157002"/>
                <a:gd name="connsiteY1-118" fmla="*/ 0 h 1041010"/>
                <a:gd name="connsiteX2-119" fmla="*/ 4157002 w 4157002"/>
                <a:gd name="connsiteY2-120" fmla="*/ 520505 h 1041010"/>
                <a:gd name="connsiteX3-121" fmla="*/ 4157001 w 4157002"/>
                <a:gd name="connsiteY3-122" fmla="*/ 520505 h 1041010"/>
                <a:gd name="connsiteX4-123" fmla="*/ 3636496 w 4157002"/>
                <a:gd name="connsiteY4-124" fmla="*/ 1041010 h 1041010"/>
                <a:gd name="connsiteX5-125" fmla="*/ 0 w 4157002"/>
                <a:gd name="connsiteY5-126" fmla="*/ 1033975 h 1041010"/>
                <a:gd name="connsiteX0-127" fmla="*/ 2736165 w 4157002"/>
                <a:gd name="connsiteY0-128" fmla="*/ 0 h 1069146"/>
                <a:gd name="connsiteX1-129" fmla="*/ 3636497 w 4157002"/>
                <a:gd name="connsiteY1-130" fmla="*/ 28136 h 1069146"/>
                <a:gd name="connsiteX2-131" fmla="*/ 4157002 w 4157002"/>
                <a:gd name="connsiteY2-132" fmla="*/ 548641 h 1069146"/>
                <a:gd name="connsiteX3-133" fmla="*/ 4157001 w 4157002"/>
                <a:gd name="connsiteY3-134" fmla="*/ 548641 h 1069146"/>
                <a:gd name="connsiteX4-135" fmla="*/ 3636496 w 4157002"/>
                <a:gd name="connsiteY4-136" fmla="*/ 1069146 h 1069146"/>
                <a:gd name="connsiteX5-137" fmla="*/ 0 w 4157002"/>
                <a:gd name="connsiteY5-138" fmla="*/ 1062111 h 1069146"/>
                <a:gd name="connsiteX0-139" fmla="*/ 2665826 w 4157002"/>
                <a:gd name="connsiteY0-140" fmla="*/ 0 h 1069146"/>
                <a:gd name="connsiteX1-141" fmla="*/ 3636497 w 4157002"/>
                <a:gd name="connsiteY1-142" fmla="*/ 28136 h 1069146"/>
                <a:gd name="connsiteX2-143" fmla="*/ 4157002 w 4157002"/>
                <a:gd name="connsiteY2-144" fmla="*/ 548641 h 1069146"/>
                <a:gd name="connsiteX3-145" fmla="*/ 4157001 w 4157002"/>
                <a:gd name="connsiteY3-146" fmla="*/ 548641 h 1069146"/>
                <a:gd name="connsiteX4-147" fmla="*/ 3636496 w 4157002"/>
                <a:gd name="connsiteY4-148" fmla="*/ 1069146 h 1069146"/>
                <a:gd name="connsiteX5-149" fmla="*/ 0 w 4157002"/>
                <a:gd name="connsiteY5-150" fmla="*/ 1062111 h 1069146"/>
                <a:gd name="connsiteX0-151" fmla="*/ 2623623 w 4157002"/>
                <a:gd name="connsiteY0-152" fmla="*/ 0 h 1069146"/>
                <a:gd name="connsiteX1-153" fmla="*/ 3636497 w 4157002"/>
                <a:gd name="connsiteY1-154" fmla="*/ 28136 h 1069146"/>
                <a:gd name="connsiteX2-155" fmla="*/ 4157002 w 4157002"/>
                <a:gd name="connsiteY2-156" fmla="*/ 548641 h 1069146"/>
                <a:gd name="connsiteX3-157" fmla="*/ 4157001 w 4157002"/>
                <a:gd name="connsiteY3-158" fmla="*/ 548641 h 1069146"/>
                <a:gd name="connsiteX4-159" fmla="*/ 3636496 w 4157002"/>
                <a:gd name="connsiteY4-160" fmla="*/ 1069146 h 1069146"/>
                <a:gd name="connsiteX5-161" fmla="*/ 0 w 4157002"/>
                <a:gd name="connsiteY5-162" fmla="*/ 1062111 h 1069146"/>
                <a:gd name="connsiteX0-163" fmla="*/ 2609555 w 4157002"/>
                <a:gd name="connsiteY0-164" fmla="*/ 14067 h 1041010"/>
                <a:gd name="connsiteX1-165" fmla="*/ 3636497 w 4157002"/>
                <a:gd name="connsiteY1-166" fmla="*/ 0 h 1041010"/>
                <a:gd name="connsiteX2-167" fmla="*/ 4157002 w 4157002"/>
                <a:gd name="connsiteY2-168" fmla="*/ 520505 h 1041010"/>
                <a:gd name="connsiteX3-169" fmla="*/ 4157001 w 4157002"/>
                <a:gd name="connsiteY3-170" fmla="*/ 520505 h 1041010"/>
                <a:gd name="connsiteX4-171" fmla="*/ 3636496 w 4157002"/>
                <a:gd name="connsiteY4-172" fmla="*/ 1041010 h 1041010"/>
                <a:gd name="connsiteX5-173" fmla="*/ 0 w 4157002"/>
                <a:gd name="connsiteY5-174" fmla="*/ 1033975 h 1041010"/>
                <a:gd name="connsiteX0-175" fmla="*/ 2595488 w 4157002"/>
                <a:gd name="connsiteY0-176" fmla="*/ 0 h 1041010"/>
                <a:gd name="connsiteX1-177" fmla="*/ 3636497 w 4157002"/>
                <a:gd name="connsiteY1-178" fmla="*/ 0 h 1041010"/>
                <a:gd name="connsiteX2-179" fmla="*/ 4157002 w 4157002"/>
                <a:gd name="connsiteY2-180" fmla="*/ 520505 h 1041010"/>
                <a:gd name="connsiteX3-181" fmla="*/ 4157001 w 4157002"/>
                <a:gd name="connsiteY3-182" fmla="*/ 520505 h 1041010"/>
                <a:gd name="connsiteX4-183" fmla="*/ 3636496 w 4157002"/>
                <a:gd name="connsiteY4-184" fmla="*/ 1041010 h 1041010"/>
                <a:gd name="connsiteX5-185" fmla="*/ 0 w 4157002"/>
                <a:gd name="connsiteY5-186" fmla="*/ 1033975 h 1041010"/>
                <a:gd name="connsiteX0-187" fmla="*/ 2595488 w 4157002"/>
                <a:gd name="connsiteY0-188" fmla="*/ 0 h 1055077"/>
                <a:gd name="connsiteX1-189" fmla="*/ 3636497 w 4157002"/>
                <a:gd name="connsiteY1-190" fmla="*/ 14067 h 1055077"/>
                <a:gd name="connsiteX2-191" fmla="*/ 4157002 w 4157002"/>
                <a:gd name="connsiteY2-192" fmla="*/ 534572 h 1055077"/>
                <a:gd name="connsiteX3-193" fmla="*/ 4157001 w 4157002"/>
                <a:gd name="connsiteY3-194" fmla="*/ 534572 h 1055077"/>
                <a:gd name="connsiteX4-195" fmla="*/ 3636496 w 4157002"/>
                <a:gd name="connsiteY4-196" fmla="*/ 1055077 h 1055077"/>
                <a:gd name="connsiteX5-197" fmla="*/ 0 w 4157002"/>
                <a:gd name="connsiteY5-198" fmla="*/ 1048042 h 1055077"/>
                <a:gd name="connsiteX0-199" fmla="*/ 4494626 w 6056140"/>
                <a:gd name="connsiteY0-200" fmla="*/ 0 h 1055077"/>
                <a:gd name="connsiteX1-201" fmla="*/ 5535635 w 6056140"/>
                <a:gd name="connsiteY1-202" fmla="*/ 14067 h 1055077"/>
                <a:gd name="connsiteX2-203" fmla="*/ 6056140 w 6056140"/>
                <a:gd name="connsiteY2-204" fmla="*/ 534572 h 1055077"/>
                <a:gd name="connsiteX3-205" fmla="*/ 6056139 w 6056140"/>
                <a:gd name="connsiteY3-206" fmla="*/ 534572 h 1055077"/>
                <a:gd name="connsiteX4-207" fmla="*/ 5535634 w 6056140"/>
                <a:gd name="connsiteY4-208" fmla="*/ 1055077 h 1055077"/>
                <a:gd name="connsiteX5-209" fmla="*/ 0 w 6056140"/>
                <a:gd name="connsiteY5-210" fmla="*/ 1048042 h 1055077"/>
                <a:gd name="connsiteX0-211" fmla="*/ 1899139 w 6056140"/>
                <a:gd name="connsiteY0-212" fmla="*/ 0 h 1097842"/>
                <a:gd name="connsiteX1-213" fmla="*/ 5535635 w 6056140"/>
                <a:gd name="connsiteY1-214" fmla="*/ 56832 h 1097842"/>
                <a:gd name="connsiteX2-215" fmla="*/ 6056140 w 6056140"/>
                <a:gd name="connsiteY2-216" fmla="*/ 577337 h 1097842"/>
                <a:gd name="connsiteX3-217" fmla="*/ 6056139 w 6056140"/>
                <a:gd name="connsiteY3-218" fmla="*/ 577337 h 1097842"/>
                <a:gd name="connsiteX4-219" fmla="*/ 5535634 w 6056140"/>
                <a:gd name="connsiteY4-220" fmla="*/ 1097842 h 1097842"/>
                <a:gd name="connsiteX5-221" fmla="*/ 0 w 6056140"/>
                <a:gd name="connsiteY5-222" fmla="*/ 1090807 h 109784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6056140" h="1097842">
                  <a:moveTo>
                    <a:pt x="1899139" y="0"/>
                  </a:moveTo>
                  <a:lnTo>
                    <a:pt x="5535635" y="56832"/>
                  </a:lnTo>
                  <a:cubicBezTo>
                    <a:pt x="5823102" y="56832"/>
                    <a:pt x="6056140" y="289870"/>
                    <a:pt x="6056140" y="577337"/>
                  </a:cubicBezTo>
                  <a:lnTo>
                    <a:pt x="6056139" y="577337"/>
                  </a:lnTo>
                  <a:cubicBezTo>
                    <a:pt x="6056139" y="864804"/>
                    <a:pt x="5823101" y="1097842"/>
                    <a:pt x="5535634" y="1097842"/>
                  </a:cubicBezTo>
                  <a:lnTo>
                    <a:pt x="0" y="1090807"/>
                  </a:lnTo>
                </a:path>
              </a:pathLst>
            </a:custGeom>
            <a:noFill/>
            <a:ln w="28575">
              <a:solidFill>
                <a:srgbClr val="E1B0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矩形: 圆角 2"/>
            <p:cNvSpPr/>
            <p:nvPr/>
          </p:nvSpPr>
          <p:spPr>
            <a:xfrm flipH="1" flipV="1">
              <a:off x="8672730" y="3797761"/>
              <a:ext cx="3052690" cy="361144"/>
            </a:xfrm>
            <a:custGeom>
              <a:avLst/>
              <a:gdLst>
                <a:gd name="connsiteX0" fmla="*/ 0 w 4726744"/>
                <a:gd name="connsiteY0" fmla="*/ 520505 h 1041009"/>
                <a:gd name="connsiteX1" fmla="*/ 520505 w 4726744"/>
                <a:gd name="connsiteY1" fmla="*/ 0 h 1041009"/>
                <a:gd name="connsiteX2" fmla="*/ 4206240 w 4726744"/>
                <a:gd name="connsiteY2" fmla="*/ 0 h 1041009"/>
                <a:gd name="connsiteX3" fmla="*/ 4726745 w 4726744"/>
                <a:gd name="connsiteY3" fmla="*/ 520505 h 1041009"/>
                <a:gd name="connsiteX4" fmla="*/ 4726744 w 4726744"/>
                <a:gd name="connsiteY4" fmla="*/ 520505 h 1041009"/>
                <a:gd name="connsiteX5" fmla="*/ 4206239 w 4726744"/>
                <a:gd name="connsiteY5" fmla="*/ 1041010 h 1041009"/>
                <a:gd name="connsiteX6" fmla="*/ 520505 w 4726744"/>
                <a:gd name="connsiteY6" fmla="*/ 1041009 h 1041009"/>
                <a:gd name="connsiteX7" fmla="*/ 0 w 4726744"/>
                <a:gd name="connsiteY7" fmla="*/ 520504 h 1041009"/>
                <a:gd name="connsiteX8" fmla="*/ 0 w 4726744"/>
                <a:gd name="connsiteY8" fmla="*/ 520505 h 1041009"/>
                <a:gd name="connsiteX0-1" fmla="*/ 0 w 4726745"/>
                <a:gd name="connsiteY0-2" fmla="*/ 520504 h 1132449"/>
                <a:gd name="connsiteX1-3" fmla="*/ 0 w 4726745"/>
                <a:gd name="connsiteY1-4" fmla="*/ 520505 h 1132449"/>
                <a:gd name="connsiteX2-5" fmla="*/ 520505 w 4726745"/>
                <a:gd name="connsiteY2-6" fmla="*/ 0 h 1132449"/>
                <a:gd name="connsiteX3-7" fmla="*/ 4206240 w 4726745"/>
                <a:gd name="connsiteY3-8" fmla="*/ 0 h 1132449"/>
                <a:gd name="connsiteX4-9" fmla="*/ 4726745 w 4726745"/>
                <a:gd name="connsiteY4-10" fmla="*/ 520505 h 1132449"/>
                <a:gd name="connsiteX5-11" fmla="*/ 4726744 w 4726745"/>
                <a:gd name="connsiteY5-12" fmla="*/ 520505 h 1132449"/>
                <a:gd name="connsiteX6-13" fmla="*/ 4206239 w 4726745"/>
                <a:gd name="connsiteY6-14" fmla="*/ 1041010 h 1132449"/>
                <a:gd name="connsiteX7-15" fmla="*/ 611945 w 4726745"/>
                <a:gd name="connsiteY7-16" fmla="*/ 1132449 h 1132449"/>
                <a:gd name="connsiteX0-17" fmla="*/ 0 w 4726745"/>
                <a:gd name="connsiteY0-18" fmla="*/ 520504 h 1041010"/>
                <a:gd name="connsiteX1-19" fmla="*/ 0 w 4726745"/>
                <a:gd name="connsiteY1-20" fmla="*/ 520505 h 1041010"/>
                <a:gd name="connsiteX2-21" fmla="*/ 520505 w 4726745"/>
                <a:gd name="connsiteY2-22" fmla="*/ 0 h 1041010"/>
                <a:gd name="connsiteX3-23" fmla="*/ 4206240 w 4726745"/>
                <a:gd name="connsiteY3-24" fmla="*/ 0 h 1041010"/>
                <a:gd name="connsiteX4-25" fmla="*/ 4726745 w 4726745"/>
                <a:gd name="connsiteY4-26" fmla="*/ 520505 h 1041010"/>
                <a:gd name="connsiteX5-27" fmla="*/ 4726744 w 4726745"/>
                <a:gd name="connsiteY5-28" fmla="*/ 520505 h 1041010"/>
                <a:gd name="connsiteX6-29" fmla="*/ 4206239 w 4726745"/>
                <a:gd name="connsiteY6-30" fmla="*/ 1041010 h 1041010"/>
                <a:gd name="connsiteX7-31" fmla="*/ 611945 w 4726745"/>
                <a:gd name="connsiteY7-32" fmla="*/ 1019908 h 1041010"/>
                <a:gd name="connsiteX0-33" fmla="*/ 0 w 4726745"/>
                <a:gd name="connsiteY0-34" fmla="*/ 520504 h 1048043"/>
                <a:gd name="connsiteX1-35" fmla="*/ 0 w 4726745"/>
                <a:gd name="connsiteY1-36" fmla="*/ 520505 h 1048043"/>
                <a:gd name="connsiteX2-37" fmla="*/ 520505 w 4726745"/>
                <a:gd name="connsiteY2-38" fmla="*/ 0 h 1048043"/>
                <a:gd name="connsiteX3-39" fmla="*/ 4206240 w 4726745"/>
                <a:gd name="connsiteY3-40" fmla="*/ 0 h 1048043"/>
                <a:gd name="connsiteX4-41" fmla="*/ 4726745 w 4726745"/>
                <a:gd name="connsiteY4-42" fmla="*/ 520505 h 1048043"/>
                <a:gd name="connsiteX5-43" fmla="*/ 4726744 w 4726745"/>
                <a:gd name="connsiteY5-44" fmla="*/ 520505 h 1048043"/>
                <a:gd name="connsiteX6-45" fmla="*/ 4206239 w 4726745"/>
                <a:gd name="connsiteY6-46" fmla="*/ 1041010 h 1048043"/>
                <a:gd name="connsiteX7-47" fmla="*/ 597878 w 4726745"/>
                <a:gd name="connsiteY7-48" fmla="*/ 1048043 h 1048043"/>
                <a:gd name="connsiteX0-49" fmla="*/ 0 w 4726745"/>
                <a:gd name="connsiteY0-50" fmla="*/ 520504 h 1041010"/>
                <a:gd name="connsiteX1-51" fmla="*/ 0 w 4726745"/>
                <a:gd name="connsiteY1-52" fmla="*/ 520505 h 1041010"/>
                <a:gd name="connsiteX2-53" fmla="*/ 520505 w 4726745"/>
                <a:gd name="connsiteY2-54" fmla="*/ 0 h 1041010"/>
                <a:gd name="connsiteX3-55" fmla="*/ 4206240 w 4726745"/>
                <a:gd name="connsiteY3-56" fmla="*/ 0 h 1041010"/>
                <a:gd name="connsiteX4-57" fmla="*/ 4726745 w 4726745"/>
                <a:gd name="connsiteY4-58" fmla="*/ 520505 h 1041010"/>
                <a:gd name="connsiteX5-59" fmla="*/ 4726744 w 4726745"/>
                <a:gd name="connsiteY5-60" fmla="*/ 520505 h 1041010"/>
                <a:gd name="connsiteX6-61" fmla="*/ 4206239 w 4726745"/>
                <a:gd name="connsiteY6-62" fmla="*/ 1041010 h 1041010"/>
                <a:gd name="connsiteX7-63" fmla="*/ 569743 w 4726745"/>
                <a:gd name="connsiteY7-64" fmla="*/ 1033975 h 1041010"/>
                <a:gd name="connsiteX0-65" fmla="*/ 0 w 4726745"/>
                <a:gd name="connsiteY0-66" fmla="*/ 520504 h 1041010"/>
                <a:gd name="connsiteX1-67" fmla="*/ 0 w 4726745"/>
                <a:gd name="connsiteY1-68" fmla="*/ 520505 h 1041010"/>
                <a:gd name="connsiteX2-69" fmla="*/ 4206240 w 4726745"/>
                <a:gd name="connsiteY2-70" fmla="*/ 0 h 1041010"/>
                <a:gd name="connsiteX3-71" fmla="*/ 4726745 w 4726745"/>
                <a:gd name="connsiteY3-72" fmla="*/ 520505 h 1041010"/>
                <a:gd name="connsiteX4-73" fmla="*/ 4726744 w 4726745"/>
                <a:gd name="connsiteY4-74" fmla="*/ 520505 h 1041010"/>
                <a:gd name="connsiteX5-75" fmla="*/ 4206239 w 4726745"/>
                <a:gd name="connsiteY5-76" fmla="*/ 1041010 h 1041010"/>
                <a:gd name="connsiteX6-77" fmla="*/ 569743 w 4726745"/>
                <a:gd name="connsiteY6-78" fmla="*/ 1033975 h 1041010"/>
                <a:gd name="connsiteX0-79" fmla="*/ 0 w 4726745"/>
                <a:gd name="connsiteY0-80" fmla="*/ 520504 h 1041010"/>
                <a:gd name="connsiteX1-81" fmla="*/ 4206240 w 4726745"/>
                <a:gd name="connsiteY1-82" fmla="*/ 0 h 1041010"/>
                <a:gd name="connsiteX2-83" fmla="*/ 4726745 w 4726745"/>
                <a:gd name="connsiteY2-84" fmla="*/ 520505 h 1041010"/>
                <a:gd name="connsiteX3-85" fmla="*/ 4726744 w 4726745"/>
                <a:gd name="connsiteY3-86" fmla="*/ 520505 h 1041010"/>
                <a:gd name="connsiteX4-87" fmla="*/ 4206239 w 4726745"/>
                <a:gd name="connsiteY4-88" fmla="*/ 1041010 h 1041010"/>
                <a:gd name="connsiteX5-89" fmla="*/ 569743 w 4726745"/>
                <a:gd name="connsiteY5-90" fmla="*/ 1033975 h 1041010"/>
                <a:gd name="connsiteX0-91" fmla="*/ 0 w 4600136"/>
                <a:gd name="connsiteY0-92" fmla="*/ 0 h 1069146"/>
                <a:gd name="connsiteX1-93" fmla="*/ 4079631 w 4600136"/>
                <a:gd name="connsiteY1-94" fmla="*/ 28136 h 1069146"/>
                <a:gd name="connsiteX2-95" fmla="*/ 4600136 w 4600136"/>
                <a:gd name="connsiteY2-96" fmla="*/ 548641 h 1069146"/>
                <a:gd name="connsiteX3-97" fmla="*/ 4600135 w 4600136"/>
                <a:gd name="connsiteY3-98" fmla="*/ 548641 h 1069146"/>
                <a:gd name="connsiteX4-99" fmla="*/ 4079630 w 4600136"/>
                <a:gd name="connsiteY4-100" fmla="*/ 1069146 h 1069146"/>
                <a:gd name="connsiteX5-101" fmla="*/ 443134 w 4600136"/>
                <a:gd name="connsiteY5-102" fmla="*/ 1062111 h 1069146"/>
                <a:gd name="connsiteX0-103" fmla="*/ 2736165 w 4157002"/>
                <a:gd name="connsiteY0-104" fmla="*/ 0 h 1111349"/>
                <a:gd name="connsiteX1-105" fmla="*/ 3636497 w 4157002"/>
                <a:gd name="connsiteY1-106" fmla="*/ 70339 h 1111349"/>
                <a:gd name="connsiteX2-107" fmla="*/ 4157002 w 4157002"/>
                <a:gd name="connsiteY2-108" fmla="*/ 590844 h 1111349"/>
                <a:gd name="connsiteX3-109" fmla="*/ 4157001 w 4157002"/>
                <a:gd name="connsiteY3-110" fmla="*/ 590844 h 1111349"/>
                <a:gd name="connsiteX4-111" fmla="*/ 3636496 w 4157002"/>
                <a:gd name="connsiteY4-112" fmla="*/ 1111349 h 1111349"/>
                <a:gd name="connsiteX5-113" fmla="*/ 0 w 4157002"/>
                <a:gd name="connsiteY5-114" fmla="*/ 1104314 h 1111349"/>
                <a:gd name="connsiteX0-115" fmla="*/ 2722097 w 4157002"/>
                <a:gd name="connsiteY0-116" fmla="*/ 14067 h 1041010"/>
                <a:gd name="connsiteX1-117" fmla="*/ 3636497 w 4157002"/>
                <a:gd name="connsiteY1-118" fmla="*/ 0 h 1041010"/>
                <a:gd name="connsiteX2-119" fmla="*/ 4157002 w 4157002"/>
                <a:gd name="connsiteY2-120" fmla="*/ 520505 h 1041010"/>
                <a:gd name="connsiteX3-121" fmla="*/ 4157001 w 4157002"/>
                <a:gd name="connsiteY3-122" fmla="*/ 520505 h 1041010"/>
                <a:gd name="connsiteX4-123" fmla="*/ 3636496 w 4157002"/>
                <a:gd name="connsiteY4-124" fmla="*/ 1041010 h 1041010"/>
                <a:gd name="connsiteX5-125" fmla="*/ 0 w 4157002"/>
                <a:gd name="connsiteY5-126" fmla="*/ 1033975 h 1041010"/>
                <a:gd name="connsiteX0-127" fmla="*/ 2736165 w 4157002"/>
                <a:gd name="connsiteY0-128" fmla="*/ 0 h 1069146"/>
                <a:gd name="connsiteX1-129" fmla="*/ 3636497 w 4157002"/>
                <a:gd name="connsiteY1-130" fmla="*/ 28136 h 1069146"/>
                <a:gd name="connsiteX2-131" fmla="*/ 4157002 w 4157002"/>
                <a:gd name="connsiteY2-132" fmla="*/ 548641 h 1069146"/>
                <a:gd name="connsiteX3-133" fmla="*/ 4157001 w 4157002"/>
                <a:gd name="connsiteY3-134" fmla="*/ 548641 h 1069146"/>
                <a:gd name="connsiteX4-135" fmla="*/ 3636496 w 4157002"/>
                <a:gd name="connsiteY4-136" fmla="*/ 1069146 h 1069146"/>
                <a:gd name="connsiteX5-137" fmla="*/ 0 w 4157002"/>
                <a:gd name="connsiteY5-138" fmla="*/ 1062111 h 1069146"/>
                <a:gd name="connsiteX0-139" fmla="*/ 2665826 w 4157002"/>
                <a:gd name="connsiteY0-140" fmla="*/ 0 h 1069146"/>
                <a:gd name="connsiteX1-141" fmla="*/ 3636497 w 4157002"/>
                <a:gd name="connsiteY1-142" fmla="*/ 28136 h 1069146"/>
                <a:gd name="connsiteX2-143" fmla="*/ 4157002 w 4157002"/>
                <a:gd name="connsiteY2-144" fmla="*/ 548641 h 1069146"/>
                <a:gd name="connsiteX3-145" fmla="*/ 4157001 w 4157002"/>
                <a:gd name="connsiteY3-146" fmla="*/ 548641 h 1069146"/>
                <a:gd name="connsiteX4-147" fmla="*/ 3636496 w 4157002"/>
                <a:gd name="connsiteY4-148" fmla="*/ 1069146 h 1069146"/>
                <a:gd name="connsiteX5-149" fmla="*/ 0 w 4157002"/>
                <a:gd name="connsiteY5-150" fmla="*/ 1062111 h 1069146"/>
                <a:gd name="connsiteX0-151" fmla="*/ 2623623 w 4157002"/>
                <a:gd name="connsiteY0-152" fmla="*/ 0 h 1069146"/>
                <a:gd name="connsiteX1-153" fmla="*/ 3636497 w 4157002"/>
                <a:gd name="connsiteY1-154" fmla="*/ 28136 h 1069146"/>
                <a:gd name="connsiteX2-155" fmla="*/ 4157002 w 4157002"/>
                <a:gd name="connsiteY2-156" fmla="*/ 548641 h 1069146"/>
                <a:gd name="connsiteX3-157" fmla="*/ 4157001 w 4157002"/>
                <a:gd name="connsiteY3-158" fmla="*/ 548641 h 1069146"/>
                <a:gd name="connsiteX4-159" fmla="*/ 3636496 w 4157002"/>
                <a:gd name="connsiteY4-160" fmla="*/ 1069146 h 1069146"/>
                <a:gd name="connsiteX5-161" fmla="*/ 0 w 4157002"/>
                <a:gd name="connsiteY5-162" fmla="*/ 1062111 h 1069146"/>
                <a:gd name="connsiteX0-163" fmla="*/ 2609555 w 4157002"/>
                <a:gd name="connsiteY0-164" fmla="*/ 14067 h 1041010"/>
                <a:gd name="connsiteX1-165" fmla="*/ 3636497 w 4157002"/>
                <a:gd name="connsiteY1-166" fmla="*/ 0 h 1041010"/>
                <a:gd name="connsiteX2-167" fmla="*/ 4157002 w 4157002"/>
                <a:gd name="connsiteY2-168" fmla="*/ 520505 h 1041010"/>
                <a:gd name="connsiteX3-169" fmla="*/ 4157001 w 4157002"/>
                <a:gd name="connsiteY3-170" fmla="*/ 520505 h 1041010"/>
                <a:gd name="connsiteX4-171" fmla="*/ 3636496 w 4157002"/>
                <a:gd name="connsiteY4-172" fmla="*/ 1041010 h 1041010"/>
                <a:gd name="connsiteX5-173" fmla="*/ 0 w 4157002"/>
                <a:gd name="connsiteY5-174" fmla="*/ 1033975 h 1041010"/>
                <a:gd name="connsiteX0-175" fmla="*/ 2595488 w 4157002"/>
                <a:gd name="connsiteY0-176" fmla="*/ 0 h 1041010"/>
                <a:gd name="connsiteX1-177" fmla="*/ 3636497 w 4157002"/>
                <a:gd name="connsiteY1-178" fmla="*/ 0 h 1041010"/>
                <a:gd name="connsiteX2-179" fmla="*/ 4157002 w 4157002"/>
                <a:gd name="connsiteY2-180" fmla="*/ 520505 h 1041010"/>
                <a:gd name="connsiteX3-181" fmla="*/ 4157001 w 4157002"/>
                <a:gd name="connsiteY3-182" fmla="*/ 520505 h 1041010"/>
                <a:gd name="connsiteX4-183" fmla="*/ 3636496 w 4157002"/>
                <a:gd name="connsiteY4-184" fmla="*/ 1041010 h 1041010"/>
                <a:gd name="connsiteX5-185" fmla="*/ 0 w 4157002"/>
                <a:gd name="connsiteY5-186" fmla="*/ 1033975 h 1041010"/>
                <a:gd name="connsiteX0-187" fmla="*/ 2595488 w 4157002"/>
                <a:gd name="connsiteY0-188" fmla="*/ 0 h 1055077"/>
                <a:gd name="connsiteX1-189" fmla="*/ 3636497 w 4157002"/>
                <a:gd name="connsiteY1-190" fmla="*/ 14067 h 1055077"/>
                <a:gd name="connsiteX2-191" fmla="*/ 4157002 w 4157002"/>
                <a:gd name="connsiteY2-192" fmla="*/ 534572 h 1055077"/>
                <a:gd name="connsiteX3-193" fmla="*/ 4157001 w 4157002"/>
                <a:gd name="connsiteY3-194" fmla="*/ 534572 h 1055077"/>
                <a:gd name="connsiteX4-195" fmla="*/ 3636496 w 4157002"/>
                <a:gd name="connsiteY4-196" fmla="*/ 1055077 h 1055077"/>
                <a:gd name="connsiteX5-197" fmla="*/ 0 w 4157002"/>
                <a:gd name="connsiteY5-198" fmla="*/ 1048042 h 1055077"/>
                <a:gd name="connsiteX0-199" fmla="*/ 4494626 w 6056140"/>
                <a:gd name="connsiteY0-200" fmla="*/ 0 h 1055077"/>
                <a:gd name="connsiteX1-201" fmla="*/ 5535635 w 6056140"/>
                <a:gd name="connsiteY1-202" fmla="*/ 14067 h 1055077"/>
                <a:gd name="connsiteX2-203" fmla="*/ 6056140 w 6056140"/>
                <a:gd name="connsiteY2-204" fmla="*/ 534572 h 1055077"/>
                <a:gd name="connsiteX3-205" fmla="*/ 6056139 w 6056140"/>
                <a:gd name="connsiteY3-206" fmla="*/ 534572 h 1055077"/>
                <a:gd name="connsiteX4-207" fmla="*/ 5535634 w 6056140"/>
                <a:gd name="connsiteY4-208" fmla="*/ 1055077 h 1055077"/>
                <a:gd name="connsiteX5-209" fmla="*/ 0 w 6056140"/>
                <a:gd name="connsiteY5-210" fmla="*/ 1048042 h 1055077"/>
                <a:gd name="connsiteX0-211" fmla="*/ 1899139 w 6056140"/>
                <a:gd name="connsiteY0-212" fmla="*/ 0 h 1097842"/>
                <a:gd name="connsiteX1-213" fmla="*/ 5535635 w 6056140"/>
                <a:gd name="connsiteY1-214" fmla="*/ 56832 h 1097842"/>
                <a:gd name="connsiteX2-215" fmla="*/ 6056140 w 6056140"/>
                <a:gd name="connsiteY2-216" fmla="*/ 577337 h 1097842"/>
                <a:gd name="connsiteX3-217" fmla="*/ 6056139 w 6056140"/>
                <a:gd name="connsiteY3-218" fmla="*/ 577337 h 1097842"/>
                <a:gd name="connsiteX4-219" fmla="*/ 5535634 w 6056140"/>
                <a:gd name="connsiteY4-220" fmla="*/ 1097842 h 1097842"/>
                <a:gd name="connsiteX5-221" fmla="*/ 0 w 6056140"/>
                <a:gd name="connsiteY5-222" fmla="*/ 1090807 h 109784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6056140" h="1097842">
                  <a:moveTo>
                    <a:pt x="1899139" y="0"/>
                  </a:moveTo>
                  <a:lnTo>
                    <a:pt x="5535635" y="56832"/>
                  </a:lnTo>
                  <a:cubicBezTo>
                    <a:pt x="5823102" y="56832"/>
                    <a:pt x="6056140" y="289870"/>
                    <a:pt x="6056140" y="577337"/>
                  </a:cubicBezTo>
                  <a:lnTo>
                    <a:pt x="6056139" y="577337"/>
                  </a:lnTo>
                  <a:cubicBezTo>
                    <a:pt x="6056139" y="864804"/>
                    <a:pt x="5823101" y="1097842"/>
                    <a:pt x="5535634" y="1097842"/>
                  </a:cubicBezTo>
                  <a:lnTo>
                    <a:pt x="0" y="1090807"/>
                  </a:lnTo>
                </a:path>
              </a:pathLst>
            </a:custGeom>
            <a:noFill/>
            <a:ln w="28575">
              <a:solidFill>
                <a:srgbClr val="E1B0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矩形: 圆角 2"/>
            <p:cNvSpPr/>
            <p:nvPr/>
          </p:nvSpPr>
          <p:spPr>
            <a:xfrm rot="10800000" flipH="1">
              <a:off x="9941570" y="4158905"/>
              <a:ext cx="1209823" cy="406588"/>
            </a:xfrm>
            <a:custGeom>
              <a:avLst/>
              <a:gdLst>
                <a:gd name="connsiteX0" fmla="*/ 0 w 4726744"/>
                <a:gd name="connsiteY0" fmla="*/ 520505 h 1041009"/>
                <a:gd name="connsiteX1" fmla="*/ 520505 w 4726744"/>
                <a:gd name="connsiteY1" fmla="*/ 0 h 1041009"/>
                <a:gd name="connsiteX2" fmla="*/ 4206240 w 4726744"/>
                <a:gd name="connsiteY2" fmla="*/ 0 h 1041009"/>
                <a:gd name="connsiteX3" fmla="*/ 4726745 w 4726744"/>
                <a:gd name="connsiteY3" fmla="*/ 520505 h 1041009"/>
                <a:gd name="connsiteX4" fmla="*/ 4726744 w 4726744"/>
                <a:gd name="connsiteY4" fmla="*/ 520505 h 1041009"/>
                <a:gd name="connsiteX5" fmla="*/ 4206239 w 4726744"/>
                <a:gd name="connsiteY5" fmla="*/ 1041010 h 1041009"/>
                <a:gd name="connsiteX6" fmla="*/ 520505 w 4726744"/>
                <a:gd name="connsiteY6" fmla="*/ 1041009 h 1041009"/>
                <a:gd name="connsiteX7" fmla="*/ 0 w 4726744"/>
                <a:gd name="connsiteY7" fmla="*/ 520504 h 1041009"/>
                <a:gd name="connsiteX8" fmla="*/ 0 w 4726744"/>
                <a:gd name="connsiteY8" fmla="*/ 520505 h 1041009"/>
                <a:gd name="connsiteX0-1" fmla="*/ 0 w 4726745"/>
                <a:gd name="connsiteY0-2" fmla="*/ 520504 h 1132449"/>
                <a:gd name="connsiteX1-3" fmla="*/ 0 w 4726745"/>
                <a:gd name="connsiteY1-4" fmla="*/ 520505 h 1132449"/>
                <a:gd name="connsiteX2-5" fmla="*/ 520505 w 4726745"/>
                <a:gd name="connsiteY2-6" fmla="*/ 0 h 1132449"/>
                <a:gd name="connsiteX3-7" fmla="*/ 4206240 w 4726745"/>
                <a:gd name="connsiteY3-8" fmla="*/ 0 h 1132449"/>
                <a:gd name="connsiteX4-9" fmla="*/ 4726745 w 4726745"/>
                <a:gd name="connsiteY4-10" fmla="*/ 520505 h 1132449"/>
                <a:gd name="connsiteX5-11" fmla="*/ 4726744 w 4726745"/>
                <a:gd name="connsiteY5-12" fmla="*/ 520505 h 1132449"/>
                <a:gd name="connsiteX6-13" fmla="*/ 4206239 w 4726745"/>
                <a:gd name="connsiteY6-14" fmla="*/ 1041010 h 1132449"/>
                <a:gd name="connsiteX7-15" fmla="*/ 611945 w 4726745"/>
                <a:gd name="connsiteY7-16" fmla="*/ 1132449 h 1132449"/>
                <a:gd name="connsiteX0-17" fmla="*/ 0 w 4726745"/>
                <a:gd name="connsiteY0-18" fmla="*/ 520504 h 1041010"/>
                <a:gd name="connsiteX1-19" fmla="*/ 0 w 4726745"/>
                <a:gd name="connsiteY1-20" fmla="*/ 520505 h 1041010"/>
                <a:gd name="connsiteX2-21" fmla="*/ 520505 w 4726745"/>
                <a:gd name="connsiteY2-22" fmla="*/ 0 h 1041010"/>
                <a:gd name="connsiteX3-23" fmla="*/ 4206240 w 4726745"/>
                <a:gd name="connsiteY3-24" fmla="*/ 0 h 1041010"/>
                <a:gd name="connsiteX4-25" fmla="*/ 4726745 w 4726745"/>
                <a:gd name="connsiteY4-26" fmla="*/ 520505 h 1041010"/>
                <a:gd name="connsiteX5-27" fmla="*/ 4726744 w 4726745"/>
                <a:gd name="connsiteY5-28" fmla="*/ 520505 h 1041010"/>
                <a:gd name="connsiteX6-29" fmla="*/ 4206239 w 4726745"/>
                <a:gd name="connsiteY6-30" fmla="*/ 1041010 h 1041010"/>
                <a:gd name="connsiteX7-31" fmla="*/ 611945 w 4726745"/>
                <a:gd name="connsiteY7-32" fmla="*/ 1019908 h 1041010"/>
                <a:gd name="connsiteX0-33" fmla="*/ 0 w 4726745"/>
                <a:gd name="connsiteY0-34" fmla="*/ 520504 h 1048043"/>
                <a:gd name="connsiteX1-35" fmla="*/ 0 w 4726745"/>
                <a:gd name="connsiteY1-36" fmla="*/ 520505 h 1048043"/>
                <a:gd name="connsiteX2-37" fmla="*/ 520505 w 4726745"/>
                <a:gd name="connsiteY2-38" fmla="*/ 0 h 1048043"/>
                <a:gd name="connsiteX3-39" fmla="*/ 4206240 w 4726745"/>
                <a:gd name="connsiteY3-40" fmla="*/ 0 h 1048043"/>
                <a:gd name="connsiteX4-41" fmla="*/ 4726745 w 4726745"/>
                <a:gd name="connsiteY4-42" fmla="*/ 520505 h 1048043"/>
                <a:gd name="connsiteX5-43" fmla="*/ 4726744 w 4726745"/>
                <a:gd name="connsiteY5-44" fmla="*/ 520505 h 1048043"/>
                <a:gd name="connsiteX6-45" fmla="*/ 4206239 w 4726745"/>
                <a:gd name="connsiteY6-46" fmla="*/ 1041010 h 1048043"/>
                <a:gd name="connsiteX7-47" fmla="*/ 597878 w 4726745"/>
                <a:gd name="connsiteY7-48" fmla="*/ 1048043 h 1048043"/>
                <a:gd name="connsiteX0-49" fmla="*/ 0 w 4726745"/>
                <a:gd name="connsiteY0-50" fmla="*/ 520504 h 1041010"/>
                <a:gd name="connsiteX1-51" fmla="*/ 0 w 4726745"/>
                <a:gd name="connsiteY1-52" fmla="*/ 520505 h 1041010"/>
                <a:gd name="connsiteX2-53" fmla="*/ 520505 w 4726745"/>
                <a:gd name="connsiteY2-54" fmla="*/ 0 h 1041010"/>
                <a:gd name="connsiteX3-55" fmla="*/ 4206240 w 4726745"/>
                <a:gd name="connsiteY3-56" fmla="*/ 0 h 1041010"/>
                <a:gd name="connsiteX4-57" fmla="*/ 4726745 w 4726745"/>
                <a:gd name="connsiteY4-58" fmla="*/ 520505 h 1041010"/>
                <a:gd name="connsiteX5-59" fmla="*/ 4726744 w 4726745"/>
                <a:gd name="connsiteY5-60" fmla="*/ 520505 h 1041010"/>
                <a:gd name="connsiteX6-61" fmla="*/ 4206239 w 4726745"/>
                <a:gd name="connsiteY6-62" fmla="*/ 1041010 h 1041010"/>
                <a:gd name="connsiteX7-63" fmla="*/ 569743 w 4726745"/>
                <a:gd name="connsiteY7-64" fmla="*/ 1033975 h 1041010"/>
                <a:gd name="connsiteX0-65" fmla="*/ 0 w 4726745"/>
                <a:gd name="connsiteY0-66" fmla="*/ 520504 h 1041010"/>
                <a:gd name="connsiteX1-67" fmla="*/ 0 w 4726745"/>
                <a:gd name="connsiteY1-68" fmla="*/ 520505 h 1041010"/>
                <a:gd name="connsiteX2-69" fmla="*/ 4206240 w 4726745"/>
                <a:gd name="connsiteY2-70" fmla="*/ 0 h 1041010"/>
                <a:gd name="connsiteX3-71" fmla="*/ 4726745 w 4726745"/>
                <a:gd name="connsiteY3-72" fmla="*/ 520505 h 1041010"/>
                <a:gd name="connsiteX4-73" fmla="*/ 4726744 w 4726745"/>
                <a:gd name="connsiteY4-74" fmla="*/ 520505 h 1041010"/>
                <a:gd name="connsiteX5-75" fmla="*/ 4206239 w 4726745"/>
                <a:gd name="connsiteY5-76" fmla="*/ 1041010 h 1041010"/>
                <a:gd name="connsiteX6-77" fmla="*/ 569743 w 4726745"/>
                <a:gd name="connsiteY6-78" fmla="*/ 1033975 h 1041010"/>
                <a:gd name="connsiteX0-79" fmla="*/ 0 w 4726745"/>
                <a:gd name="connsiteY0-80" fmla="*/ 520504 h 1041010"/>
                <a:gd name="connsiteX1-81" fmla="*/ 4206240 w 4726745"/>
                <a:gd name="connsiteY1-82" fmla="*/ 0 h 1041010"/>
                <a:gd name="connsiteX2-83" fmla="*/ 4726745 w 4726745"/>
                <a:gd name="connsiteY2-84" fmla="*/ 520505 h 1041010"/>
                <a:gd name="connsiteX3-85" fmla="*/ 4726744 w 4726745"/>
                <a:gd name="connsiteY3-86" fmla="*/ 520505 h 1041010"/>
                <a:gd name="connsiteX4-87" fmla="*/ 4206239 w 4726745"/>
                <a:gd name="connsiteY4-88" fmla="*/ 1041010 h 1041010"/>
                <a:gd name="connsiteX5-89" fmla="*/ 569743 w 4726745"/>
                <a:gd name="connsiteY5-90" fmla="*/ 1033975 h 1041010"/>
                <a:gd name="connsiteX0-91" fmla="*/ 0 w 4600136"/>
                <a:gd name="connsiteY0-92" fmla="*/ 0 h 1069146"/>
                <a:gd name="connsiteX1-93" fmla="*/ 4079631 w 4600136"/>
                <a:gd name="connsiteY1-94" fmla="*/ 28136 h 1069146"/>
                <a:gd name="connsiteX2-95" fmla="*/ 4600136 w 4600136"/>
                <a:gd name="connsiteY2-96" fmla="*/ 548641 h 1069146"/>
                <a:gd name="connsiteX3-97" fmla="*/ 4600135 w 4600136"/>
                <a:gd name="connsiteY3-98" fmla="*/ 548641 h 1069146"/>
                <a:gd name="connsiteX4-99" fmla="*/ 4079630 w 4600136"/>
                <a:gd name="connsiteY4-100" fmla="*/ 1069146 h 1069146"/>
                <a:gd name="connsiteX5-101" fmla="*/ 443134 w 4600136"/>
                <a:gd name="connsiteY5-102" fmla="*/ 1062111 h 1069146"/>
                <a:gd name="connsiteX0-103" fmla="*/ 2736165 w 4157002"/>
                <a:gd name="connsiteY0-104" fmla="*/ 0 h 1111349"/>
                <a:gd name="connsiteX1-105" fmla="*/ 3636497 w 4157002"/>
                <a:gd name="connsiteY1-106" fmla="*/ 70339 h 1111349"/>
                <a:gd name="connsiteX2-107" fmla="*/ 4157002 w 4157002"/>
                <a:gd name="connsiteY2-108" fmla="*/ 590844 h 1111349"/>
                <a:gd name="connsiteX3-109" fmla="*/ 4157001 w 4157002"/>
                <a:gd name="connsiteY3-110" fmla="*/ 590844 h 1111349"/>
                <a:gd name="connsiteX4-111" fmla="*/ 3636496 w 4157002"/>
                <a:gd name="connsiteY4-112" fmla="*/ 1111349 h 1111349"/>
                <a:gd name="connsiteX5-113" fmla="*/ 0 w 4157002"/>
                <a:gd name="connsiteY5-114" fmla="*/ 1104314 h 1111349"/>
                <a:gd name="connsiteX0-115" fmla="*/ 2722097 w 4157002"/>
                <a:gd name="connsiteY0-116" fmla="*/ 14067 h 1041010"/>
                <a:gd name="connsiteX1-117" fmla="*/ 3636497 w 4157002"/>
                <a:gd name="connsiteY1-118" fmla="*/ 0 h 1041010"/>
                <a:gd name="connsiteX2-119" fmla="*/ 4157002 w 4157002"/>
                <a:gd name="connsiteY2-120" fmla="*/ 520505 h 1041010"/>
                <a:gd name="connsiteX3-121" fmla="*/ 4157001 w 4157002"/>
                <a:gd name="connsiteY3-122" fmla="*/ 520505 h 1041010"/>
                <a:gd name="connsiteX4-123" fmla="*/ 3636496 w 4157002"/>
                <a:gd name="connsiteY4-124" fmla="*/ 1041010 h 1041010"/>
                <a:gd name="connsiteX5-125" fmla="*/ 0 w 4157002"/>
                <a:gd name="connsiteY5-126" fmla="*/ 1033975 h 1041010"/>
                <a:gd name="connsiteX0-127" fmla="*/ 2736165 w 4157002"/>
                <a:gd name="connsiteY0-128" fmla="*/ 0 h 1069146"/>
                <a:gd name="connsiteX1-129" fmla="*/ 3636497 w 4157002"/>
                <a:gd name="connsiteY1-130" fmla="*/ 28136 h 1069146"/>
                <a:gd name="connsiteX2-131" fmla="*/ 4157002 w 4157002"/>
                <a:gd name="connsiteY2-132" fmla="*/ 548641 h 1069146"/>
                <a:gd name="connsiteX3-133" fmla="*/ 4157001 w 4157002"/>
                <a:gd name="connsiteY3-134" fmla="*/ 548641 h 1069146"/>
                <a:gd name="connsiteX4-135" fmla="*/ 3636496 w 4157002"/>
                <a:gd name="connsiteY4-136" fmla="*/ 1069146 h 1069146"/>
                <a:gd name="connsiteX5-137" fmla="*/ 0 w 4157002"/>
                <a:gd name="connsiteY5-138" fmla="*/ 1062111 h 1069146"/>
                <a:gd name="connsiteX0-139" fmla="*/ 2665826 w 4157002"/>
                <a:gd name="connsiteY0-140" fmla="*/ 0 h 1069146"/>
                <a:gd name="connsiteX1-141" fmla="*/ 3636497 w 4157002"/>
                <a:gd name="connsiteY1-142" fmla="*/ 28136 h 1069146"/>
                <a:gd name="connsiteX2-143" fmla="*/ 4157002 w 4157002"/>
                <a:gd name="connsiteY2-144" fmla="*/ 548641 h 1069146"/>
                <a:gd name="connsiteX3-145" fmla="*/ 4157001 w 4157002"/>
                <a:gd name="connsiteY3-146" fmla="*/ 548641 h 1069146"/>
                <a:gd name="connsiteX4-147" fmla="*/ 3636496 w 4157002"/>
                <a:gd name="connsiteY4-148" fmla="*/ 1069146 h 1069146"/>
                <a:gd name="connsiteX5-149" fmla="*/ 0 w 4157002"/>
                <a:gd name="connsiteY5-150" fmla="*/ 1062111 h 1069146"/>
                <a:gd name="connsiteX0-151" fmla="*/ 2623623 w 4157002"/>
                <a:gd name="connsiteY0-152" fmla="*/ 0 h 1069146"/>
                <a:gd name="connsiteX1-153" fmla="*/ 3636497 w 4157002"/>
                <a:gd name="connsiteY1-154" fmla="*/ 28136 h 1069146"/>
                <a:gd name="connsiteX2-155" fmla="*/ 4157002 w 4157002"/>
                <a:gd name="connsiteY2-156" fmla="*/ 548641 h 1069146"/>
                <a:gd name="connsiteX3-157" fmla="*/ 4157001 w 4157002"/>
                <a:gd name="connsiteY3-158" fmla="*/ 548641 h 1069146"/>
                <a:gd name="connsiteX4-159" fmla="*/ 3636496 w 4157002"/>
                <a:gd name="connsiteY4-160" fmla="*/ 1069146 h 1069146"/>
                <a:gd name="connsiteX5-161" fmla="*/ 0 w 4157002"/>
                <a:gd name="connsiteY5-162" fmla="*/ 1062111 h 1069146"/>
                <a:gd name="connsiteX0-163" fmla="*/ 2609555 w 4157002"/>
                <a:gd name="connsiteY0-164" fmla="*/ 14067 h 1041010"/>
                <a:gd name="connsiteX1-165" fmla="*/ 3636497 w 4157002"/>
                <a:gd name="connsiteY1-166" fmla="*/ 0 h 1041010"/>
                <a:gd name="connsiteX2-167" fmla="*/ 4157002 w 4157002"/>
                <a:gd name="connsiteY2-168" fmla="*/ 520505 h 1041010"/>
                <a:gd name="connsiteX3-169" fmla="*/ 4157001 w 4157002"/>
                <a:gd name="connsiteY3-170" fmla="*/ 520505 h 1041010"/>
                <a:gd name="connsiteX4-171" fmla="*/ 3636496 w 4157002"/>
                <a:gd name="connsiteY4-172" fmla="*/ 1041010 h 1041010"/>
                <a:gd name="connsiteX5-173" fmla="*/ 0 w 4157002"/>
                <a:gd name="connsiteY5-174" fmla="*/ 1033975 h 1041010"/>
                <a:gd name="connsiteX0-175" fmla="*/ 2595488 w 4157002"/>
                <a:gd name="connsiteY0-176" fmla="*/ 0 h 1041010"/>
                <a:gd name="connsiteX1-177" fmla="*/ 3636497 w 4157002"/>
                <a:gd name="connsiteY1-178" fmla="*/ 0 h 1041010"/>
                <a:gd name="connsiteX2-179" fmla="*/ 4157002 w 4157002"/>
                <a:gd name="connsiteY2-180" fmla="*/ 520505 h 1041010"/>
                <a:gd name="connsiteX3-181" fmla="*/ 4157001 w 4157002"/>
                <a:gd name="connsiteY3-182" fmla="*/ 520505 h 1041010"/>
                <a:gd name="connsiteX4-183" fmla="*/ 3636496 w 4157002"/>
                <a:gd name="connsiteY4-184" fmla="*/ 1041010 h 1041010"/>
                <a:gd name="connsiteX5-185" fmla="*/ 0 w 4157002"/>
                <a:gd name="connsiteY5-186" fmla="*/ 1033975 h 1041010"/>
                <a:gd name="connsiteX0-187" fmla="*/ 2595488 w 4157002"/>
                <a:gd name="connsiteY0-188" fmla="*/ 0 h 1055077"/>
                <a:gd name="connsiteX1-189" fmla="*/ 3636497 w 4157002"/>
                <a:gd name="connsiteY1-190" fmla="*/ 14067 h 1055077"/>
                <a:gd name="connsiteX2-191" fmla="*/ 4157002 w 4157002"/>
                <a:gd name="connsiteY2-192" fmla="*/ 534572 h 1055077"/>
                <a:gd name="connsiteX3-193" fmla="*/ 4157001 w 4157002"/>
                <a:gd name="connsiteY3-194" fmla="*/ 534572 h 1055077"/>
                <a:gd name="connsiteX4-195" fmla="*/ 3636496 w 4157002"/>
                <a:gd name="connsiteY4-196" fmla="*/ 1055077 h 1055077"/>
                <a:gd name="connsiteX5-197" fmla="*/ 0 w 4157002"/>
                <a:gd name="connsiteY5-198" fmla="*/ 1048042 h 1055077"/>
                <a:gd name="connsiteX0-199" fmla="*/ 879230 w 2440744"/>
                <a:gd name="connsiteY0-200" fmla="*/ 0 h 1055077"/>
                <a:gd name="connsiteX1-201" fmla="*/ 1920239 w 2440744"/>
                <a:gd name="connsiteY1-202" fmla="*/ 14067 h 1055077"/>
                <a:gd name="connsiteX2-203" fmla="*/ 2440744 w 2440744"/>
                <a:gd name="connsiteY2-204" fmla="*/ 534572 h 1055077"/>
                <a:gd name="connsiteX3-205" fmla="*/ 2440743 w 2440744"/>
                <a:gd name="connsiteY3-206" fmla="*/ 534572 h 1055077"/>
                <a:gd name="connsiteX4-207" fmla="*/ 1920238 w 2440744"/>
                <a:gd name="connsiteY4-208" fmla="*/ 1055077 h 1055077"/>
                <a:gd name="connsiteX5-209" fmla="*/ 0 w 2440744"/>
                <a:gd name="connsiteY5-210" fmla="*/ 1048042 h 1055077"/>
                <a:gd name="connsiteX0-211" fmla="*/ 0 w 1561514"/>
                <a:gd name="connsiteY0-212" fmla="*/ 0 h 1055077"/>
                <a:gd name="connsiteX1-213" fmla="*/ 1041009 w 1561514"/>
                <a:gd name="connsiteY1-214" fmla="*/ 14067 h 1055077"/>
                <a:gd name="connsiteX2-215" fmla="*/ 1561514 w 1561514"/>
                <a:gd name="connsiteY2-216" fmla="*/ 534572 h 1055077"/>
                <a:gd name="connsiteX3-217" fmla="*/ 1561513 w 1561514"/>
                <a:gd name="connsiteY3-218" fmla="*/ 534572 h 1055077"/>
                <a:gd name="connsiteX4-219" fmla="*/ 1041008 w 1561514"/>
                <a:gd name="connsiteY4-220" fmla="*/ 1055077 h 105507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561514" h="1055077">
                  <a:moveTo>
                    <a:pt x="0" y="0"/>
                  </a:moveTo>
                  <a:lnTo>
                    <a:pt x="1041009" y="14067"/>
                  </a:lnTo>
                  <a:cubicBezTo>
                    <a:pt x="1328476" y="14067"/>
                    <a:pt x="1561514" y="247105"/>
                    <a:pt x="1561514" y="534572"/>
                  </a:cubicBezTo>
                  <a:lnTo>
                    <a:pt x="1561513" y="534572"/>
                  </a:lnTo>
                  <a:cubicBezTo>
                    <a:pt x="1561513" y="822039"/>
                    <a:pt x="1328475" y="1055077"/>
                    <a:pt x="1041008" y="1055077"/>
                  </a:cubicBezTo>
                </a:path>
              </a:pathLst>
            </a:custGeom>
            <a:noFill/>
            <a:ln w="28575">
              <a:solidFill>
                <a:srgbClr val="E1B0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1" name="组合 110"/>
          <p:cNvGrpSpPr/>
          <p:nvPr/>
        </p:nvGrpSpPr>
        <p:grpSpPr>
          <a:xfrm flipH="1">
            <a:off x="6584048" y="5121301"/>
            <a:ext cx="4202253" cy="835223"/>
            <a:chOff x="861163" y="1668960"/>
            <a:chExt cx="10420969" cy="3511673"/>
          </a:xfrm>
        </p:grpSpPr>
        <p:sp>
          <p:nvSpPr>
            <p:cNvPr id="115" name="矩形: 圆角 2"/>
            <p:cNvSpPr/>
            <p:nvPr/>
          </p:nvSpPr>
          <p:spPr>
            <a:xfrm>
              <a:off x="861163" y="3896965"/>
              <a:ext cx="10420969" cy="1283668"/>
            </a:xfrm>
            <a:custGeom>
              <a:avLst/>
              <a:gdLst>
                <a:gd name="connsiteX0" fmla="*/ 0 w 4726744"/>
                <a:gd name="connsiteY0" fmla="*/ 520505 h 1041009"/>
                <a:gd name="connsiteX1" fmla="*/ 520505 w 4726744"/>
                <a:gd name="connsiteY1" fmla="*/ 0 h 1041009"/>
                <a:gd name="connsiteX2" fmla="*/ 4206240 w 4726744"/>
                <a:gd name="connsiteY2" fmla="*/ 0 h 1041009"/>
                <a:gd name="connsiteX3" fmla="*/ 4726745 w 4726744"/>
                <a:gd name="connsiteY3" fmla="*/ 520505 h 1041009"/>
                <a:gd name="connsiteX4" fmla="*/ 4726744 w 4726744"/>
                <a:gd name="connsiteY4" fmla="*/ 520505 h 1041009"/>
                <a:gd name="connsiteX5" fmla="*/ 4206239 w 4726744"/>
                <a:gd name="connsiteY5" fmla="*/ 1041010 h 1041009"/>
                <a:gd name="connsiteX6" fmla="*/ 520505 w 4726744"/>
                <a:gd name="connsiteY6" fmla="*/ 1041009 h 1041009"/>
                <a:gd name="connsiteX7" fmla="*/ 0 w 4726744"/>
                <a:gd name="connsiteY7" fmla="*/ 520504 h 1041009"/>
                <a:gd name="connsiteX8" fmla="*/ 0 w 4726744"/>
                <a:gd name="connsiteY8" fmla="*/ 520505 h 1041009"/>
                <a:gd name="connsiteX0-1" fmla="*/ 0 w 4726745"/>
                <a:gd name="connsiteY0-2" fmla="*/ 520504 h 1132449"/>
                <a:gd name="connsiteX1-3" fmla="*/ 0 w 4726745"/>
                <a:gd name="connsiteY1-4" fmla="*/ 520505 h 1132449"/>
                <a:gd name="connsiteX2-5" fmla="*/ 520505 w 4726745"/>
                <a:gd name="connsiteY2-6" fmla="*/ 0 h 1132449"/>
                <a:gd name="connsiteX3-7" fmla="*/ 4206240 w 4726745"/>
                <a:gd name="connsiteY3-8" fmla="*/ 0 h 1132449"/>
                <a:gd name="connsiteX4-9" fmla="*/ 4726745 w 4726745"/>
                <a:gd name="connsiteY4-10" fmla="*/ 520505 h 1132449"/>
                <a:gd name="connsiteX5-11" fmla="*/ 4726744 w 4726745"/>
                <a:gd name="connsiteY5-12" fmla="*/ 520505 h 1132449"/>
                <a:gd name="connsiteX6-13" fmla="*/ 4206239 w 4726745"/>
                <a:gd name="connsiteY6-14" fmla="*/ 1041010 h 1132449"/>
                <a:gd name="connsiteX7-15" fmla="*/ 611945 w 4726745"/>
                <a:gd name="connsiteY7-16" fmla="*/ 1132449 h 1132449"/>
                <a:gd name="connsiteX0-17" fmla="*/ 0 w 4726745"/>
                <a:gd name="connsiteY0-18" fmla="*/ 520504 h 1041010"/>
                <a:gd name="connsiteX1-19" fmla="*/ 0 w 4726745"/>
                <a:gd name="connsiteY1-20" fmla="*/ 520505 h 1041010"/>
                <a:gd name="connsiteX2-21" fmla="*/ 520505 w 4726745"/>
                <a:gd name="connsiteY2-22" fmla="*/ 0 h 1041010"/>
                <a:gd name="connsiteX3-23" fmla="*/ 4206240 w 4726745"/>
                <a:gd name="connsiteY3-24" fmla="*/ 0 h 1041010"/>
                <a:gd name="connsiteX4-25" fmla="*/ 4726745 w 4726745"/>
                <a:gd name="connsiteY4-26" fmla="*/ 520505 h 1041010"/>
                <a:gd name="connsiteX5-27" fmla="*/ 4726744 w 4726745"/>
                <a:gd name="connsiteY5-28" fmla="*/ 520505 h 1041010"/>
                <a:gd name="connsiteX6-29" fmla="*/ 4206239 w 4726745"/>
                <a:gd name="connsiteY6-30" fmla="*/ 1041010 h 1041010"/>
                <a:gd name="connsiteX7-31" fmla="*/ 611945 w 4726745"/>
                <a:gd name="connsiteY7-32" fmla="*/ 1019908 h 1041010"/>
                <a:gd name="connsiteX0-33" fmla="*/ 0 w 4726745"/>
                <a:gd name="connsiteY0-34" fmla="*/ 520504 h 1048043"/>
                <a:gd name="connsiteX1-35" fmla="*/ 0 w 4726745"/>
                <a:gd name="connsiteY1-36" fmla="*/ 520505 h 1048043"/>
                <a:gd name="connsiteX2-37" fmla="*/ 520505 w 4726745"/>
                <a:gd name="connsiteY2-38" fmla="*/ 0 h 1048043"/>
                <a:gd name="connsiteX3-39" fmla="*/ 4206240 w 4726745"/>
                <a:gd name="connsiteY3-40" fmla="*/ 0 h 1048043"/>
                <a:gd name="connsiteX4-41" fmla="*/ 4726745 w 4726745"/>
                <a:gd name="connsiteY4-42" fmla="*/ 520505 h 1048043"/>
                <a:gd name="connsiteX5-43" fmla="*/ 4726744 w 4726745"/>
                <a:gd name="connsiteY5-44" fmla="*/ 520505 h 1048043"/>
                <a:gd name="connsiteX6-45" fmla="*/ 4206239 w 4726745"/>
                <a:gd name="connsiteY6-46" fmla="*/ 1041010 h 1048043"/>
                <a:gd name="connsiteX7-47" fmla="*/ 597878 w 4726745"/>
                <a:gd name="connsiteY7-48" fmla="*/ 1048043 h 1048043"/>
                <a:gd name="connsiteX0-49" fmla="*/ 0 w 4726745"/>
                <a:gd name="connsiteY0-50" fmla="*/ 520504 h 1041010"/>
                <a:gd name="connsiteX1-51" fmla="*/ 0 w 4726745"/>
                <a:gd name="connsiteY1-52" fmla="*/ 520505 h 1041010"/>
                <a:gd name="connsiteX2-53" fmla="*/ 520505 w 4726745"/>
                <a:gd name="connsiteY2-54" fmla="*/ 0 h 1041010"/>
                <a:gd name="connsiteX3-55" fmla="*/ 4206240 w 4726745"/>
                <a:gd name="connsiteY3-56" fmla="*/ 0 h 1041010"/>
                <a:gd name="connsiteX4-57" fmla="*/ 4726745 w 4726745"/>
                <a:gd name="connsiteY4-58" fmla="*/ 520505 h 1041010"/>
                <a:gd name="connsiteX5-59" fmla="*/ 4726744 w 4726745"/>
                <a:gd name="connsiteY5-60" fmla="*/ 520505 h 1041010"/>
                <a:gd name="connsiteX6-61" fmla="*/ 4206239 w 4726745"/>
                <a:gd name="connsiteY6-62" fmla="*/ 1041010 h 1041010"/>
                <a:gd name="connsiteX7-63" fmla="*/ 569743 w 4726745"/>
                <a:gd name="connsiteY7-64" fmla="*/ 1033975 h 1041010"/>
                <a:gd name="connsiteX0-65" fmla="*/ 0 w 4726745"/>
                <a:gd name="connsiteY0-66" fmla="*/ 520504 h 1041010"/>
                <a:gd name="connsiteX1-67" fmla="*/ 0 w 4726745"/>
                <a:gd name="connsiteY1-68" fmla="*/ 520505 h 1041010"/>
                <a:gd name="connsiteX2-69" fmla="*/ 4206240 w 4726745"/>
                <a:gd name="connsiteY2-70" fmla="*/ 0 h 1041010"/>
                <a:gd name="connsiteX3-71" fmla="*/ 4726745 w 4726745"/>
                <a:gd name="connsiteY3-72" fmla="*/ 520505 h 1041010"/>
                <a:gd name="connsiteX4-73" fmla="*/ 4726744 w 4726745"/>
                <a:gd name="connsiteY4-74" fmla="*/ 520505 h 1041010"/>
                <a:gd name="connsiteX5-75" fmla="*/ 4206239 w 4726745"/>
                <a:gd name="connsiteY5-76" fmla="*/ 1041010 h 1041010"/>
                <a:gd name="connsiteX6-77" fmla="*/ 569743 w 4726745"/>
                <a:gd name="connsiteY6-78" fmla="*/ 1033975 h 1041010"/>
                <a:gd name="connsiteX0-79" fmla="*/ 0 w 4726745"/>
                <a:gd name="connsiteY0-80" fmla="*/ 520504 h 1041010"/>
                <a:gd name="connsiteX1-81" fmla="*/ 4206240 w 4726745"/>
                <a:gd name="connsiteY1-82" fmla="*/ 0 h 1041010"/>
                <a:gd name="connsiteX2-83" fmla="*/ 4726745 w 4726745"/>
                <a:gd name="connsiteY2-84" fmla="*/ 520505 h 1041010"/>
                <a:gd name="connsiteX3-85" fmla="*/ 4726744 w 4726745"/>
                <a:gd name="connsiteY3-86" fmla="*/ 520505 h 1041010"/>
                <a:gd name="connsiteX4-87" fmla="*/ 4206239 w 4726745"/>
                <a:gd name="connsiteY4-88" fmla="*/ 1041010 h 1041010"/>
                <a:gd name="connsiteX5-89" fmla="*/ 569743 w 4726745"/>
                <a:gd name="connsiteY5-90" fmla="*/ 1033975 h 1041010"/>
                <a:gd name="connsiteX0-91" fmla="*/ 0 w 4600136"/>
                <a:gd name="connsiteY0-92" fmla="*/ 0 h 1069146"/>
                <a:gd name="connsiteX1-93" fmla="*/ 4079631 w 4600136"/>
                <a:gd name="connsiteY1-94" fmla="*/ 28136 h 1069146"/>
                <a:gd name="connsiteX2-95" fmla="*/ 4600136 w 4600136"/>
                <a:gd name="connsiteY2-96" fmla="*/ 548641 h 1069146"/>
                <a:gd name="connsiteX3-97" fmla="*/ 4600135 w 4600136"/>
                <a:gd name="connsiteY3-98" fmla="*/ 548641 h 1069146"/>
                <a:gd name="connsiteX4-99" fmla="*/ 4079630 w 4600136"/>
                <a:gd name="connsiteY4-100" fmla="*/ 1069146 h 1069146"/>
                <a:gd name="connsiteX5-101" fmla="*/ 443134 w 4600136"/>
                <a:gd name="connsiteY5-102" fmla="*/ 1062111 h 1069146"/>
                <a:gd name="connsiteX0-103" fmla="*/ 2736165 w 4157002"/>
                <a:gd name="connsiteY0-104" fmla="*/ 0 h 1111349"/>
                <a:gd name="connsiteX1-105" fmla="*/ 3636497 w 4157002"/>
                <a:gd name="connsiteY1-106" fmla="*/ 70339 h 1111349"/>
                <a:gd name="connsiteX2-107" fmla="*/ 4157002 w 4157002"/>
                <a:gd name="connsiteY2-108" fmla="*/ 590844 h 1111349"/>
                <a:gd name="connsiteX3-109" fmla="*/ 4157001 w 4157002"/>
                <a:gd name="connsiteY3-110" fmla="*/ 590844 h 1111349"/>
                <a:gd name="connsiteX4-111" fmla="*/ 3636496 w 4157002"/>
                <a:gd name="connsiteY4-112" fmla="*/ 1111349 h 1111349"/>
                <a:gd name="connsiteX5-113" fmla="*/ 0 w 4157002"/>
                <a:gd name="connsiteY5-114" fmla="*/ 1104314 h 1111349"/>
                <a:gd name="connsiteX0-115" fmla="*/ 2722097 w 4157002"/>
                <a:gd name="connsiteY0-116" fmla="*/ 14067 h 1041010"/>
                <a:gd name="connsiteX1-117" fmla="*/ 3636497 w 4157002"/>
                <a:gd name="connsiteY1-118" fmla="*/ 0 h 1041010"/>
                <a:gd name="connsiteX2-119" fmla="*/ 4157002 w 4157002"/>
                <a:gd name="connsiteY2-120" fmla="*/ 520505 h 1041010"/>
                <a:gd name="connsiteX3-121" fmla="*/ 4157001 w 4157002"/>
                <a:gd name="connsiteY3-122" fmla="*/ 520505 h 1041010"/>
                <a:gd name="connsiteX4-123" fmla="*/ 3636496 w 4157002"/>
                <a:gd name="connsiteY4-124" fmla="*/ 1041010 h 1041010"/>
                <a:gd name="connsiteX5-125" fmla="*/ 0 w 4157002"/>
                <a:gd name="connsiteY5-126" fmla="*/ 1033975 h 1041010"/>
                <a:gd name="connsiteX0-127" fmla="*/ 2736165 w 4157002"/>
                <a:gd name="connsiteY0-128" fmla="*/ 0 h 1069146"/>
                <a:gd name="connsiteX1-129" fmla="*/ 3636497 w 4157002"/>
                <a:gd name="connsiteY1-130" fmla="*/ 28136 h 1069146"/>
                <a:gd name="connsiteX2-131" fmla="*/ 4157002 w 4157002"/>
                <a:gd name="connsiteY2-132" fmla="*/ 548641 h 1069146"/>
                <a:gd name="connsiteX3-133" fmla="*/ 4157001 w 4157002"/>
                <a:gd name="connsiteY3-134" fmla="*/ 548641 h 1069146"/>
                <a:gd name="connsiteX4-135" fmla="*/ 3636496 w 4157002"/>
                <a:gd name="connsiteY4-136" fmla="*/ 1069146 h 1069146"/>
                <a:gd name="connsiteX5-137" fmla="*/ 0 w 4157002"/>
                <a:gd name="connsiteY5-138" fmla="*/ 1062111 h 1069146"/>
                <a:gd name="connsiteX0-139" fmla="*/ 2665826 w 4157002"/>
                <a:gd name="connsiteY0-140" fmla="*/ 0 h 1069146"/>
                <a:gd name="connsiteX1-141" fmla="*/ 3636497 w 4157002"/>
                <a:gd name="connsiteY1-142" fmla="*/ 28136 h 1069146"/>
                <a:gd name="connsiteX2-143" fmla="*/ 4157002 w 4157002"/>
                <a:gd name="connsiteY2-144" fmla="*/ 548641 h 1069146"/>
                <a:gd name="connsiteX3-145" fmla="*/ 4157001 w 4157002"/>
                <a:gd name="connsiteY3-146" fmla="*/ 548641 h 1069146"/>
                <a:gd name="connsiteX4-147" fmla="*/ 3636496 w 4157002"/>
                <a:gd name="connsiteY4-148" fmla="*/ 1069146 h 1069146"/>
                <a:gd name="connsiteX5-149" fmla="*/ 0 w 4157002"/>
                <a:gd name="connsiteY5-150" fmla="*/ 1062111 h 1069146"/>
                <a:gd name="connsiteX0-151" fmla="*/ 2623623 w 4157002"/>
                <a:gd name="connsiteY0-152" fmla="*/ 0 h 1069146"/>
                <a:gd name="connsiteX1-153" fmla="*/ 3636497 w 4157002"/>
                <a:gd name="connsiteY1-154" fmla="*/ 28136 h 1069146"/>
                <a:gd name="connsiteX2-155" fmla="*/ 4157002 w 4157002"/>
                <a:gd name="connsiteY2-156" fmla="*/ 548641 h 1069146"/>
                <a:gd name="connsiteX3-157" fmla="*/ 4157001 w 4157002"/>
                <a:gd name="connsiteY3-158" fmla="*/ 548641 h 1069146"/>
                <a:gd name="connsiteX4-159" fmla="*/ 3636496 w 4157002"/>
                <a:gd name="connsiteY4-160" fmla="*/ 1069146 h 1069146"/>
                <a:gd name="connsiteX5-161" fmla="*/ 0 w 4157002"/>
                <a:gd name="connsiteY5-162" fmla="*/ 1062111 h 1069146"/>
                <a:gd name="connsiteX0-163" fmla="*/ 2609555 w 4157002"/>
                <a:gd name="connsiteY0-164" fmla="*/ 14067 h 1041010"/>
                <a:gd name="connsiteX1-165" fmla="*/ 3636497 w 4157002"/>
                <a:gd name="connsiteY1-166" fmla="*/ 0 h 1041010"/>
                <a:gd name="connsiteX2-167" fmla="*/ 4157002 w 4157002"/>
                <a:gd name="connsiteY2-168" fmla="*/ 520505 h 1041010"/>
                <a:gd name="connsiteX3-169" fmla="*/ 4157001 w 4157002"/>
                <a:gd name="connsiteY3-170" fmla="*/ 520505 h 1041010"/>
                <a:gd name="connsiteX4-171" fmla="*/ 3636496 w 4157002"/>
                <a:gd name="connsiteY4-172" fmla="*/ 1041010 h 1041010"/>
                <a:gd name="connsiteX5-173" fmla="*/ 0 w 4157002"/>
                <a:gd name="connsiteY5-174" fmla="*/ 1033975 h 1041010"/>
                <a:gd name="connsiteX0-175" fmla="*/ 2595488 w 4157002"/>
                <a:gd name="connsiteY0-176" fmla="*/ 0 h 1041010"/>
                <a:gd name="connsiteX1-177" fmla="*/ 3636497 w 4157002"/>
                <a:gd name="connsiteY1-178" fmla="*/ 0 h 1041010"/>
                <a:gd name="connsiteX2-179" fmla="*/ 4157002 w 4157002"/>
                <a:gd name="connsiteY2-180" fmla="*/ 520505 h 1041010"/>
                <a:gd name="connsiteX3-181" fmla="*/ 4157001 w 4157002"/>
                <a:gd name="connsiteY3-182" fmla="*/ 520505 h 1041010"/>
                <a:gd name="connsiteX4-183" fmla="*/ 3636496 w 4157002"/>
                <a:gd name="connsiteY4-184" fmla="*/ 1041010 h 1041010"/>
                <a:gd name="connsiteX5-185" fmla="*/ 0 w 4157002"/>
                <a:gd name="connsiteY5-186" fmla="*/ 1033975 h 1041010"/>
                <a:gd name="connsiteX0-187" fmla="*/ 2595488 w 4157002"/>
                <a:gd name="connsiteY0-188" fmla="*/ 0 h 1055077"/>
                <a:gd name="connsiteX1-189" fmla="*/ 3636497 w 4157002"/>
                <a:gd name="connsiteY1-190" fmla="*/ 14067 h 1055077"/>
                <a:gd name="connsiteX2-191" fmla="*/ 4157002 w 4157002"/>
                <a:gd name="connsiteY2-192" fmla="*/ 534572 h 1055077"/>
                <a:gd name="connsiteX3-193" fmla="*/ 4157001 w 4157002"/>
                <a:gd name="connsiteY3-194" fmla="*/ 534572 h 1055077"/>
                <a:gd name="connsiteX4-195" fmla="*/ 3636496 w 4157002"/>
                <a:gd name="connsiteY4-196" fmla="*/ 1055077 h 1055077"/>
                <a:gd name="connsiteX5-197" fmla="*/ 0 w 4157002"/>
                <a:gd name="connsiteY5-198" fmla="*/ 1048042 h 1055077"/>
                <a:gd name="connsiteX0-199" fmla="*/ 4494626 w 6056140"/>
                <a:gd name="connsiteY0-200" fmla="*/ 0 h 1055077"/>
                <a:gd name="connsiteX1-201" fmla="*/ 5535635 w 6056140"/>
                <a:gd name="connsiteY1-202" fmla="*/ 14067 h 1055077"/>
                <a:gd name="connsiteX2-203" fmla="*/ 6056140 w 6056140"/>
                <a:gd name="connsiteY2-204" fmla="*/ 534572 h 1055077"/>
                <a:gd name="connsiteX3-205" fmla="*/ 6056139 w 6056140"/>
                <a:gd name="connsiteY3-206" fmla="*/ 534572 h 1055077"/>
                <a:gd name="connsiteX4-207" fmla="*/ 5535634 w 6056140"/>
                <a:gd name="connsiteY4-208" fmla="*/ 1055077 h 1055077"/>
                <a:gd name="connsiteX5-209" fmla="*/ 0 w 6056140"/>
                <a:gd name="connsiteY5-210" fmla="*/ 1048042 h 105507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6056140" h="1055077">
                  <a:moveTo>
                    <a:pt x="4494626" y="0"/>
                  </a:moveTo>
                  <a:lnTo>
                    <a:pt x="5535635" y="14067"/>
                  </a:lnTo>
                  <a:cubicBezTo>
                    <a:pt x="5823102" y="14067"/>
                    <a:pt x="6056140" y="247105"/>
                    <a:pt x="6056140" y="534572"/>
                  </a:cubicBezTo>
                  <a:lnTo>
                    <a:pt x="6056139" y="534572"/>
                  </a:lnTo>
                  <a:cubicBezTo>
                    <a:pt x="6056139" y="822039"/>
                    <a:pt x="5823101" y="1055077"/>
                    <a:pt x="5535634" y="1055077"/>
                  </a:cubicBezTo>
                  <a:lnTo>
                    <a:pt x="0" y="1048042"/>
                  </a:lnTo>
                </a:path>
              </a:pathLst>
            </a:custGeom>
            <a:noFill/>
            <a:ln w="28575">
              <a:solidFill>
                <a:srgbClr val="E1B0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矩形: 圆角 2"/>
            <p:cNvSpPr/>
            <p:nvPr/>
          </p:nvSpPr>
          <p:spPr>
            <a:xfrm flipH="1" flipV="1">
              <a:off x="8102043" y="2841892"/>
              <a:ext cx="1379580" cy="1055076"/>
            </a:xfrm>
            <a:custGeom>
              <a:avLst/>
              <a:gdLst>
                <a:gd name="connsiteX0" fmla="*/ 0 w 4726744"/>
                <a:gd name="connsiteY0" fmla="*/ 520505 h 1041009"/>
                <a:gd name="connsiteX1" fmla="*/ 520505 w 4726744"/>
                <a:gd name="connsiteY1" fmla="*/ 0 h 1041009"/>
                <a:gd name="connsiteX2" fmla="*/ 4206240 w 4726744"/>
                <a:gd name="connsiteY2" fmla="*/ 0 h 1041009"/>
                <a:gd name="connsiteX3" fmla="*/ 4726745 w 4726744"/>
                <a:gd name="connsiteY3" fmla="*/ 520505 h 1041009"/>
                <a:gd name="connsiteX4" fmla="*/ 4726744 w 4726744"/>
                <a:gd name="connsiteY4" fmla="*/ 520505 h 1041009"/>
                <a:gd name="connsiteX5" fmla="*/ 4206239 w 4726744"/>
                <a:gd name="connsiteY5" fmla="*/ 1041010 h 1041009"/>
                <a:gd name="connsiteX6" fmla="*/ 520505 w 4726744"/>
                <a:gd name="connsiteY6" fmla="*/ 1041009 h 1041009"/>
                <a:gd name="connsiteX7" fmla="*/ 0 w 4726744"/>
                <a:gd name="connsiteY7" fmla="*/ 520504 h 1041009"/>
                <a:gd name="connsiteX8" fmla="*/ 0 w 4726744"/>
                <a:gd name="connsiteY8" fmla="*/ 520505 h 1041009"/>
                <a:gd name="connsiteX0-1" fmla="*/ 0 w 4726745"/>
                <a:gd name="connsiteY0-2" fmla="*/ 520504 h 1132449"/>
                <a:gd name="connsiteX1-3" fmla="*/ 0 w 4726745"/>
                <a:gd name="connsiteY1-4" fmla="*/ 520505 h 1132449"/>
                <a:gd name="connsiteX2-5" fmla="*/ 520505 w 4726745"/>
                <a:gd name="connsiteY2-6" fmla="*/ 0 h 1132449"/>
                <a:gd name="connsiteX3-7" fmla="*/ 4206240 w 4726745"/>
                <a:gd name="connsiteY3-8" fmla="*/ 0 h 1132449"/>
                <a:gd name="connsiteX4-9" fmla="*/ 4726745 w 4726745"/>
                <a:gd name="connsiteY4-10" fmla="*/ 520505 h 1132449"/>
                <a:gd name="connsiteX5-11" fmla="*/ 4726744 w 4726745"/>
                <a:gd name="connsiteY5-12" fmla="*/ 520505 h 1132449"/>
                <a:gd name="connsiteX6-13" fmla="*/ 4206239 w 4726745"/>
                <a:gd name="connsiteY6-14" fmla="*/ 1041010 h 1132449"/>
                <a:gd name="connsiteX7-15" fmla="*/ 611945 w 4726745"/>
                <a:gd name="connsiteY7-16" fmla="*/ 1132449 h 1132449"/>
                <a:gd name="connsiteX0-17" fmla="*/ 0 w 4726745"/>
                <a:gd name="connsiteY0-18" fmla="*/ 520504 h 1041010"/>
                <a:gd name="connsiteX1-19" fmla="*/ 0 w 4726745"/>
                <a:gd name="connsiteY1-20" fmla="*/ 520505 h 1041010"/>
                <a:gd name="connsiteX2-21" fmla="*/ 520505 w 4726745"/>
                <a:gd name="connsiteY2-22" fmla="*/ 0 h 1041010"/>
                <a:gd name="connsiteX3-23" fmla="*/ 4206240 w 4726745"/>
                <a:gd name="connsiteY3-24" fmla="*/ 0 h 1041010"/>
                <a:gd name="connsiteX4-25" fmla="*/ 4726745 w 4726745"/>
                <a:gd name="connsiteY4-26" fmla="*/ 520505 h 1041010"/>
                <a:gd name="connsiteX5-27" fmla="*/ 4726744 w 4726745"/>
                <a:gd name="connsiteY5-28" fmla="*/ 520505 h 1041010"/>
                <a:gd name="connsiteX6-29" fmla="*/ 4206239 w 4726745"/>
                <a:gd name="connsiteY6-30" fmla="*/ 1041010 h 1041010"/>
                <a:gd name="connsiteX7-31" fmla="*/ 611945 w 4726745"/>
                <a:gd name="connsiteY7-32" fmla="*/ 1019908 h 1041010"/>
                <a:gd name="connsiteX0-33" fmla="*/ 0 w 4726745"/>
                <a:gd name="connsiteY0-34" fmla="*/ 520504 h 1048043"/>
                <a:gd name="connsiteX1-35" fmla="*/ 0 w 4726745"/>
                <a:gd name="connsiteY1-36" fmla="*/ 520505 h 1048043"/>
                <a:gd name="connsiteX2-37" fmla="*/ 520505 w 4726745"/>
                <a:gd name="connsiteY2-38" fmla="*/ 0 h 1048043"/>
                <a:gd name="connsiteX3-39" fmla="*/ 4206240 w 4726745"/>
                <a:gd name="connsiteY3-40" fmla="*/ 0 h 1048043"/>
                <a:gd name="connsiteX4-41" fmla="*/ 4726745 w 4726745"/>
                <a:gd name="connsiteY4-42" fmla="*/ 520505 h 1048043"/>
                <a:gd name="connsiteX5-43" fmla="*/ 4726744 w 4726745"/>
                <a:gd name="connsiteY5-44" fmla="*/ 520505 h 1048043"/>
                <a:gd name="connsiteX6-45" fmla="*/ 4206239 w 4726745"/>
                <a:gd name="connsiteY6-46" fmla="*/ 1041010 h 1048043"/>
                <a:gd name="connsiteX7-47" fmla="*/ 597878 w 4726745"/>
                <a:gd name="connsiteY7-48" fmla="*/ 1048043 h 1048043"/>
                <a:gd name="connsiteX0-49" fmla="*/ 0 w 4726745"/>
                <a:gd name="connsiteY0-50" fmla="*/ 520504 h 1041010"/>
                <a:gd name="connsiteX1-51" fmla="*/ 0 w 4726745"/>
                <a:gd name="connsiteY1-52" fmla="*/ 520505 h 1041010"/>
                <a:gd name="connsiteX2-53" fmla="*/ 520505 w 4726745"/>
                <a:gd name="connsiteY2-54" fmla="*/ 0 h 1041010"/>
                <a:gd name="connsiteX3-55" fmla="*/ 4206240 w 4726745"/>
                <a:gd name="connsiteY3-56" fmla="*/ 0 h 1041010"/>
                <a:gd name="connsiteX4-57" fmla="*/ 4726745 w 4726745"/>
                <a:gd name="connsiteY4-58" fmla="*/ 520505 h 1041010"/>
                <a:gd name="connsiteX5-59" fmla="*/ 4726744 w 4726745"/>
                <a:gd name="connsiteY5-60" fmla="*/ 520505 h 1041010"/>
                <a:gd name="connsiteX6-61" fmla="*/ 4206239 w 4726745"/>
                <a:gd name="connsiteY6-62" fmla="*/ 1041010 h 1041010"/>
                <a:gd name="connsiteX7-63" fmla="*/ 569743 w 4726745"/>
                <a:gd name="connsiteY7-64" fmla="*/ 1033975 h 1041010"/>
                <a:gd name="connsiteX0-65" fmla="*/ 0 w 4726745"/>
                <a:gd name="connsiteY0-66" fmla="*/ 520504 h 1041010"/>
                <a:gd name="connsiteX1-67" fmla="*/ 0 w 4726745"/>
                <a:gd name="connsiteY1-68" fmla="*/ 520505 h 1041010"/>
                <a:gd name="connsiteX2-69" fmla="*/ 4206240 w 4726745"/>
                <a:gd name="connsiteY2-70" fmla="*/ 0 h 1041010"/>
                <a:gd name="connsiteX3-71" fmla="*/ 4726745 w 4726745"/>
                <a:gd name="connsiteY3-72" fmla="*/ 520505 h 1041010"/>
                <a:gd name="connsiteX4-73" fmla="*/ 4726744 w 4726745"/>
                <a:gd name="connsiteY4-74" fmla="*/ 520505 h 1041010"/>
                <a:gd name="connsiteX5-75" fmla="*/ 4206239 w 4726745"/>
                <a:gd name="connsiteY5-76" fmla="*/ 1041010 h 1041010"/>
                <a:gd name="connsiteX6-77" fmla="*/ 569743 w 4726745"/>
                <a:gd name="connsiteY6-78" fmla="*/ 1033975 h 1041010"/>
                <a:gd name="connsiteX0-79" fmla="*/ 0 w 4726745"/>
                <a:gd name="connsiteY0-80" fmla="*/ 520504 h 1041010"/>
                <a:gd name="connsiteX1-81" fmla="*/ 4206240 w 4726745"/>
                <a:gd name="connsiteY1-82" fmla="*/ 0 h 1041010"/>
                <a:gd name="connsiteX2-83" fmla="*/ 4726745 w 4726745"/>
                <a:gd name="connsiteY2-84" fmla="*/ 520505 h 1041010"/>
                <a:gd name="connsiteX3-85" fmla="*/ 4726744 w 4726745"/>
                <a:gd name="connsiteY3-86" fmla="*/ 520505 h 1041010"/>
                <a:gd name="connsiteX4-87" fmla="*/ 4206239 w 4726745"/>
                <a:gd name="connsiteY4-88" fmla="*/ 1041010 h 1041010"/>
                <a:gd name="connsiteX5-89" fmla="*/ 569743 w 4726745"/>
                <a:gd name="connsiteY5-90" fmla="*/ 1033975 h 1041010"/>
                <a:gd name="connsiteX0-91" fmla="*/ 0 w 4600136"/>
                <a:gd name="connsiteY0-92" fmla="*/ 0 h 1069146"/>
                <a:gd name="connsiteX1-93" fmla="*/ 4079631 w 4600136"/>
                <a:gd name="connsiteY1-94" fmla="*/ 28136 h 1069146"/>
                <a:gd name="connsiteX2-95" fmla="*/ 4600136 w 4600136"/>
                <a:gd name="connsiteY2-96" fmla="*/ 548641 h 1069146"/>
                <a:gd name="connsiteX3-97" fmla="*/ 4600135 w 4600136"/>
                <a:gd name="connsiteY3-98" fmla="*/ 548641 h 1069146"/>
                <a:gd name="connsiteX4-99" fmla="*/ 4079630 w 4600136"/>
                <a:gd name="connsiteY4-100" fmla="*/ 1069146 h 1069146"/>
                <a:gd name="connsiteX5-101" fmla="*/ 443134 w 4600136"/>
                <a:gd name="connsiteY5-102" fmla="*/ 1062111 h 1069146"/>
                <a:gd name="connsiteX0-103" fmla="*/ 2736165 w 4157002"/>
                <a:gd name="connsiteY0-104" fmla="*/ 0 h 1111349"/>
                <a:gd name="connsiteX1-105" fmla="*/ 3636497 w 4157002"/>
                <a:gd name="connsiteY1-106" fmla="*/ 70339 h 1111349"/>
                <a:gd name="connsiteX2-107" fmla="*/ 4157002 w 4157002"/>
                <a:gd name="connsiteY2-108" fmla="*/ 590844 h 1111349"/>
                <a:gd name="connsiteX3-109" fmla="*/ 4157001 w 4157002"/>
                <a:gd name="connsiteY3-110" fmla="*/ 590844 h 1111349"/>
                <a:gd name="connsiteX4-111" fmla="*/ 3636496 w 4157002"/>
                <a:gd name="connsiteY4-112" fmla="*/ 1111349 h 1111349"/>
                <a:gd name="connsiteX5-113" fmla="*/ 0 w 4157002"/>
                <a:gd name="connsiteY5-114" fmla="*/ 1104314 h 1111349"/>
                <a:gd name="connsiteX0-115" fmla="*/ 2722097 w 4157002"/>
                <a:gd name="connsiteY0-116" fmla="*/ 14067 h 1041010"/>
                <a:gd name="connsiteX1-117" fmla="*/ 3636497 w 4157002"/>
                <a:gd name="connsiteY1-118" fmla="*/ 0 h 1041010"/>
                <a:gd name="connsiteX2-119" fmla="*/ 4157002 w 4157002"/>
                <a:gd name="connsiteY2-120" fmla="*/ 520505 h 1041010"/>
                <a:gd name="connsiteX3-121" fmla="*/ 4157001 w 4157002"/>
                <a:gd name="connsiteY3-122" fmla="*/ 520505 h 1041010"/>
                <a:gd name="connsiteX4-123" fmla="*/ 3636496 w 4157002"/>
                <a:gd name="connsiteY4-124" fmla="*/ 1041010 h 1041010"/>
                <a:gd name="connsiteX5-125" fmla="*/ 0 w 4157002"/>
                <a:gd name="connsiteY5-126" fmla="*/ 1033975 h 1041010"/>
                <a:gd name="connsiteX0-127" fmla="*/ 2736165 w 4157002"/>
                <a:gd name="connsiteY0-128" fmla="*/ 0 h 1069146"/>
                <a:gd name="connsiteX1-129" fmla="*/ 3636497 w 4157002"/>
                <a:gd name="connsiteY1-130" fmla="*/ 28136 h 1069146"/>
                <a:gd name="connsiteX2-131" fmla="*/ 4157002 w 4157002"/>
                <a:gd name="connsiteY2-132" fmla="*/ 548641 h 1069146"/>
                <a:gd name="connsiteX3-133" fmla="*/ 4157001 w 4157002"/>
                <a:gd name="connsiteY3-134" fmla="*/ 548641 h 1069146"/>
                <a:gd name="connsiteX4-135" fmla="*/ 3636496 w 4157002"/>
                <a:gd name="connsiteY4-136" fmla="*/ 1069146 h 1069146"/>
                <a:gd name="connsiteX5-137" fmla="*/ 0 w 4157002"/>
                <a:gd name="connsiteY5-138" fmla="*/ 1062111 h 1069146"/>
                <a:gd name="connsiteX0-139" fmla="*/ 2665826 w 4157002"/>
                <a:gd name="connsiteY0-140" fmla="*/ 0 h 1069146"/>
                <a:gd name="connsiteX1-141" fmla="*/ 3636497 w 4157002"/>
                <a:gd name="connsiteY1-142" fmla="*/ 28136 h 1069146"/>
                <a:gd name="connsiteX2-143" fmla="*/ 4157002 w 4157002"/>
                <a:gd name="connsiteY2-144" fmla="*/ 548641 h 1069146"/>
                <a:gd name="connsiteX3-145" fmla="*/ 4157001 w 4157002"/>
                <a:gd name="connsiteY3-146" fmla="*/ 548641 h 1069146"/>
                <a:gd name="connsiteX4-147" fmla="*/ 3636496 w 4157002"/>
                <a:gd name="connsiteY4-148" fmla="*/ 1069146 h 1069146"/>
                <a:gd name="connsiteX5-149" fmla="*/ 0 w 4157002"/>
                <a:gd name="connsiteY5-150" fmla="*/ 1062111 h 1069146"/>
                <a:gd name="connsiteX0-151" fmla="*/ 2623623 w 4157002"/>
                <a:gd name="connsiteY0-152" fmla="*/ 0 h 1069146"/>
                <a:gd name="connsiteX1-153" fmla="*/ 3636497 w 4157002"/>
                <a:gd name="connsiteY1-154" fmla="*/ 28136 h 1069146"/>
                <a:gd name="connsiteX2-155" fmla="*/ 4157002 w 4157002"/>
                <a:gd name="connsiteY2-156" fmla="*/ 548641 h 1069146"/>
                <a:gd name="connsiteX3-157" fmla="*/ 4157001 w 4157002"/>
                <a:gd name="connsiteY3-158" fmla="*/ 548641 h 1069146"/>
                <a:gd name="connsiteX4-159" fmla="*/ 3636496 w 4157002"/>
                <a:gd name="connsiteY4-160" fmla="*/ 1069146 h 1069146"/>
                <a:gd name="connsiteX5-161" fmla="*/ 0 w 4157002"/>
                <a:gd name="connsiteY5-162" fmla="*/ 1062111 h 1069146"/>
                <a:gd name="connsiteX0-163" fmla="*/ 2609555 w 4157002"/>
                <a:gd name="connsiteY0-164" fmla="*/ 14067 h 1041010"/>
                <a:gd name="connsiteX1-165" fmla="*/ 3636497 w 4157002"/>
                <a:gd name="connsiteY1-166" fmla="*/ 0 h 1041010"/>
                <a:gd name="connsiteX2-167" fmla="*/ 4157002 w 4157002"/>
                <a:gd name="connsiteY2-168" fmla="*/ 520505 h 1041010"/>
                <a:gd name="connsiteX3-169" fmla="*/ 4157001 w 4157002"/>
                <a:gd name="connsiteY3-170" fmla="*/ 520505 h 1041010"/>
                <a:gd name="connsiteX4-171" fmla="*/ 3636496 w 4157002"/>
                <a:gd name="connsiteY4-172" fmla="*/ 1041010 h 1041010"/>
                <a:gd name="connsiteX5-173" fmla="*/ 0 w 4157002"/>
                <a:gd name="connsiteY5-174" fmla="*/ 1033975 h 1041010"/>
                <a:gd name="connsiteX0-175" fmla="*/ 2595488 w 4157002"/>
                <a:gd name="connsiteY0-176" fmla="*/ 0 h 1041010"/>
                <a:gd name="connsiteX1-177" fmla="*/ 3636497 w 4157002"/>
                <a:gd name="connsiteY1-178" fmla="*/ 0 h 1041010"/>
                <a:gd name="connsiteX2-179" fmla="*/ 4157002 w 4157002"/>
                <a:gd name="connsiteY2-180" fmla="*/ 520505 h 1041010"/>
                <a:gd name="connsiteX3-181" fmla="*/ 4157001 w 4157002"/>
                <a:gd name="connsiteY3-182" fmla="*/ 520505 h 1041010"/>
                <a:gd name="connsiteX4-183" fmla="*/ 3636496 w 4157002"/>
                <a:gd name="connsiteY4-184" fmla="*/ 1041010 h 1041010"/>
                <a:gd name="connsiteX5-185" fmla="*/ 0 w 4157002"/>
                <a:gd name="connsiteY5-186" fmla="*/ 1033975 h 1041010"/>
                <a:gd name="connsiteX0-187" fmla="*/ 2595488 w 4157002"/>
                <a:gd name="connsiteY0-188" fmla="*/ 0 h 1055077"/>
                <a:gd name="connsiteX1-189" fmla="*/ 3636497 w 4157002"/>
                <a:gd name="connsiteY1-190" fmla="*/ 14067 h 1055077"/>
                <a:gd name="connsiteX2-191" fmla="*/ 4157002 w 4157002"/>
                <a:gd name="connsiteY2-192" fmla="*/ 534572 h 1055077"/>
                <a:gd name="connsiteX3-193" fmla="*/ 4157001 w 4157002"/>
                <a:gd name="connsiteY3-194" fmla="*/ 534572 h 1055077"/>
                <a:gd name="connsiteX4-195" fmla="*/ 3636496 w 4157002"/>
                <a:gd name="connsiteY4-196" fmla="*/ 1055077 h 1055077"/>
                <a:gd name="connsiteX5-197" fmla="*/ 0 w 4157002"/>
                <a:gd name="connsiteY5-198" fmla="*/ 1048042 h 1055077"/>
                <a:gd name="connsiteX0-199" fmla="*/ 879230 w 2440744"/>
                <a:gd name="connsiteY0-200" fmla="*/ 0 h 1055077"/>
                <a:gd name="connsiteX1-201" fmla="*/ 1920239 w 2440744"/>
                <a:gd name="connsiteY1-202" fmla="*/ 14067 h 1055077"/>
                <a:gd name="connsiteX2-203" fmla="*/ 2440744 w 2440744"/>
                <a:gd name="connsiteY2-204" fmla="*/ 534572 h 1055077"/>
                <a:gd name="connsiteX3-205" fmla="*/ 2440743 w 2440744"/>
                <a:gd name="connsiteY3-206" fmla="*/ 534572 h 1055077"/>
                <a:gd name="connsiteX4-207" fmla="*/ 1920238 w 2440744"/>
                <a:gd name="connsiteY4-208" fmla="*/ 1055077 h 1055077"/>
                <a:gd name="connsiteX5-209" fmla="*/ 0 w 2440744"/>
                <a:gd name="connsiteY5-210" fmla="*/ 1048042 h 1055077"/>
                <a:gd name="connsiteX0-211" fmla="*/ 0 w 1561514"/>
                <a:gd name="connsiteY0-212" fmla="*/ 0 h 1055077"/>
                <a:gd name="connsiteX1-213" fmla="*/ 1041009 w 1561514"/>
                <a:gd name="connsiteY1-214" fmla="*/ 14067 h 1055077"/>
                <a:gd name="connsiteX2-215" fmla="*/ 1561514 w 1561514"/>
                <a:gd name="connsiteY2-216" fmla="*/ 534572 h 1055077"/>
                <a:gd name="connsiteX3-217" fmla="*/ 1561513 w 1561514"/>
                <a:gd name="connsiteY3-218" fmla="*/ 534572 h 1055077"/>
                <a:gd name="connsiteX4-219" fmla="*/ 1041008 w 1561514"/>
                <a:gd name="connsiteY4-220" fmla="*/ 1055077 h 1055077"/>
                <a:gd name="connsiteX5-221" fmla="*/ 63305 w 1561514"/>
                <a:gd name="connsiteY5-222" fmla="*/ 1033974 h 1055077"/>
                <a:gd name="connsiteX0-223" fmla="*/ 0 w 1561514"/>
                <a:gd name="connsiteY0-224" fmla="*/ 0 h 1055077"/>
                <a:gd name="connsiteX1-225" fmla="*/ 1041009 w 1561514"/>
                <a:gd name="connsiteY1-226" fmla="*/ 14067 h 1055077"/>
                <a:gd name="connsiteX2-227" fmla="*/ 1561514 w 1561514"/>
                <a:gd name="connsiteY2-228" fmla="*/ 534572 h 1055077"/>
                <a:gd name="connsiteX3-229" fmla="*/ 1561513 w 1561514"/>
                <a:gd name="connsiteY3-230" fmla="*/ 534572 h 1055077"/>
                <a:gd name="connsiteX4-231" fmla="*/ 1041008 w 1561514"/>
                <a:gd name="connsiteY4-232" fmla="*/ 1055077 h 1055077"/>
                <a:gd name="connsiteX5-233" fmla="*/ 49238 w 1561514"/>
                <a:gd name="connsiteY5-234" fmla="*/ 1048041 h 105507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561514" h="1055077">
                  <a:moveTo>
                    <a:pt x="0" y="0"/>
                  </a:moveTo>
                  <a:lnTo>
                    <a:pt x="1041009" y="14067"/>
                  </a:lnTo>
                  <a:cubicBezTo>
                    <a:pt x="1328476" y="14067"/>
                    <a:pt x="1561514" y="247105"/>
                    <a:pt x="1561514" y="534572"/>
                  </a:cubicBezTo>
                  <a:lnTo>
                    <a:pt x="1561513" y="534572"/>
                  </a:lnTo>
                  <a:cubicBezTo>
                    <a:pt x="1561513" y="822039"/>
                    <a:pt x="1328475" y="1055077"/>
                    <a:pt x="1041008" y="1055077"/>
                  </a:cubicBezTo>
                  <a:lnTo>
                    <a:pt x="49238" y="1048041"/>
                  </a:lnTo>
                </a:path>
              </a:pathLst>
            </a:custGeom>
            <a:noFill/>
            <a:ln w="28575">
              <a:solidFill>
                <a:srgbClr val="E1B0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矩形: 圆角 2"/>
            <p:cNvSpPr/>
            <p:nvPr/>
          </p:nvSpPr>
          <p:spPr>
            <a:xfrm rot="10800000" flipH="1" flipV="1">
              <a:off x="8632196" y="1668960"/>
              <a:ext cx="1191892" cy="1172931"/>
            </a:xfrm>
            <a:custGeom>
              <a:avLst/>
              <a:gdLst>
                <a:gd name="connsiteX0" fmla="*/ 0 w 4726744"/>
                <a:gd name="connsiteY0" fmla="*/ 520505 h 1041009"/>
                <a:gd name="connsiteX1" fmla="*/ 520505 w 4726744"/>
                <a:gd name="connsiteY1" fmla="*/ 0 h 1041009"/>
                <a:gd name="connsiteX2" fmla="*/ 4206240 w 4726744"/>
                <a:gd name="connsiteY2" fmla="*/ 0 h 1041009"/>
                <a:gd name="connsiteX3" fmla="*/ 4726745 w 4726744"/>
                <a:gd name="connsiteY3" fmla="*/ 520505 h 1041009"/>
                <a:gd name="connsiteX4" fmla="*/ 4726744 w 4726744"/>
                <a:gd name="connsiteY4" fmla="*/ 520505 h 1041009"/>
                <a:gd name="connsiteX5" fmla="*/ 4206239 w 4726744"/>
                <a:gd name="connsiteY5" fmla="*/ 1041010 h 1041009"/>
                <a:gd name="connsiteX6" fmla="*/ 520505 w 4726744"/>
                <a:gd name="connsiteY6" fmla="*/ 1041009 h 1041009"/>
                <a:gd name="connsiteX7" fmla="*/ 0 w 4726744"/>
                <a:gd name="connsiteY7" fmla="*/ 520504 h 1041009"/>
                <a:gd name="connsiteX8" fmla="*/ 0 w 4726744"/>
                <a:gd name="connsiteY8" fmla="*/ 520505 h 1041009"/>
                <a:gd name="connsiteX0-1" fmla="*/ 0 w 4726745"/>
                <a:gd name="connsiteY0-2" fmla="*/ 520504 h 1132449"/>
                <a:gd name="connsiteX1-3" fmla="*/ 0 w 4726745"/>
                <a:gd name="connsiteY1-4" fmla="*/ 520505 h 1132449"/>
                <a:gd name="connsiteX2-5" fmla="*/ 520505 w 4726745"/>
                <a:gd name="connsiteY2-6" fmla="*/ 0 h 1132449"/>
                <a:gd name="connsiteX3-7" fmla="*/ 4206240 w 4726745"/>
                <a:gd name="connsiteY3-8" fmla="*/ 0 h 1132449"/>
                <a:gd name="connsiteX4-9" fmla="*/ 4726745 w 4726745"/>
                <a:gd name="connsiteY4-10" fmla="*/ 520505 h 1132449"/>
                <a:gd name="connsiteX5-11" fmla="*/ 4726744 w 4726745"/>
                <a:gd name="connsiteY5-12" fmla="*/ 520505 h 1132449"/>
                <a:gd name="connsiteX6-13" fmla="*/ 4206239 w 4726745"/>
                <a:gd name="connsiteY6-14" fmla="*/ 1041010 h 1132449"/>
                <a:gd name="connsiteX7-15" fmla="*/ 611945 w 4726745"/>
                <a:gd name="connsiteY7-16" fmla="*/ 1132449 h 1132449"/>
                <a:gd name="connsiteX0-17" fmla="*/ 0 w 4726745"/>
                <a:gd name="connsiteY0-18" fmla="*/ 520504 h 1041010"/>
                <a:gd name="connsiteX1-19" fmla="*/ 0 w 4726745"/>
                <a:gd name="connsiteY1-20" fmla="*/ 520505 h 1041010"/>
                <a:gd name="connsiteX2-21" fmla="*/ 520505 w 4726745"/>
                <a:gd name="connsiteY2-22" fmla="*/ 0 h 1041010"/>
                <a:gd name="connsiteX3-23" fmla="*/ 4206240 w 4726745"/>
                <a:gd name="connsiteY3-24" fmla="*/ 0 h 1041010"/>
                <a:gd name="connsiteX4-25" fmla="*/ 4726745 w 4726745"/>
                <a:gd name="connsiteY4-26" fmla="*/ 520505 h 1041010"/>
                <a:gd name="connsiteX5-27" fmla="*/ 4726744 w 4726745"/>
                <a:gd name="connsiteY5-28" fmla="*/ 520505 h 1041010"/>
                <a:gd name="connsiteX6-29" fmla="*/ 4206239 w 4726745"/>
                <a:gd name="connsiteY6-30" fmla="*/ 1041010 h 1041010"/>
                <a:gd name="connsiteX7-31" fmla="*/ 611945 w 4726745"/>
                <a:gd name="connsiteY7-32" fmla="*/ 1019908 h 1041010"/>
                <a:gd name="connsiteX0-33" fmla="*/ 0 w 4726745"/>
                <a:gd name="connsiteY0-34" fmla="*/ 520504 h 1048043"/>
                <a:gd name="connsiteX1-35" fmla="*/ 0 w 4726745"/>
                <a:gd name="connsiteY1-36" fmla="*/ 520505 h 1048043"/>
                <a:gd name="connsiteX2-37" fmla="*/ 520505 w 4726745"/>
                <a:gd name="connsiteY2-38" fmla="*/ 0 h 1048043"/>
                <a:gd name="connsiteX3-39" fmla="*/ 4206240 w 4726745"/>
                <a:gd name="connsiteY3-40" fmla="*/ 0 h 1048043"/>
                <a:gd name="connsiteX4-41" fmla="*/ 4726745 w 4726745"/>
                <a:gd name="connsiteY4-42" fmla="*/ 520505 h 1048043"/>
                <a:gd name="connsiteX5-43" fmla="*/ 4726744 w 4726745"/>
                <a:gd name="connsiteY5-44" fmla="*/ 520505 h 1048043"/>
                <a:gd name="connsiteX6-45" fmla="*/ 4206239 w 4726745"/>
                <a:gd name="connsiteY6-46" fmla="*/ 1041010 h 1048043"/>
                <a:gd name="connsiteX7-47" fmla="*/ 597878 w 4726745"/>
                <a:gd name="connsiteY7-48" fmla="*/ 1048043 h 1048043"/>
                <a:gd name="connsiteX0-49" fmla="*/ 0 w 4726745"/>
                <a:gd name="connsiteY0-50" fmla="*/ 520504 h 1041010"/>
                <a:gd name="connsiteX1-51" fmla="*/ 0 w 4726745"/>
                <a:gd name="connsiteY1-52" fmla="*/ 520505 h 1041010"/>
                <a:gd name="connsiteX2-53" fmla="*/ 520505 w 4726745"/>
                <a:gd name="connsiteY2-54" fmla="*/ 0 h 1041010"/>
                <a:gd name="connsiteX3-55" fmla="*/ 4206240 w 4726745"/>
                <a:gd name="connsiteY3-56" fmla="*/ 0 h 1041010"/>
                <a:gd name="connsiteX4-57" fmla="*/ 4726745 w 4726745"/>
                <a:gd name="connsiteY4-58" fmla="*/ 520505 h 1041010"/>
                <a:gd name="connsiteX5-59" fmla="*/ 4726744 w 4726745"/>
                <a:gd name="connsiteY5-60" fmla="*/ 520505 h 1041010"/>
                <a:gd name="connsiteX6-61" fmla="*/ 4206239 w 4726745"/>
                <a:gd name="connsiteY6-62" fmla="*/ 1041010 h 1041010"/>
                <a:gd name="connsiteX7-63" fmla="*/ 569743 w 4726745"/>
                <a:gd name="connsiteY7-64" fmla="*/ 1033975 h 1041010"/>
                <a:gd name="connsiteX0-65" fmla="*/ 0 w 4726745"/>
                <a:gd name="connsiteY0-66" fmla="*/ 520504 h 1041010"/>
                <a:gd name="connsiteX1-67" fmla="*/ 0 w 4726745"/>
                <a:gd name="connsiteY1-68" fmla="*/ 520505 h 1041010"/>
                <a:gd name="connsiteX2-69" fmla="*/ 4206240 w 4726745"/>
                <a:gd name="connsiteY2-70" fmla="*/ 0 h 1041010"/>
                <a:gd name="connsiteX3-71" fmla="*/ 4726745 w 4726745"/>
                <a:gd name="connsiteY3-72" fmla="*/ 520505 h 1041010"/>
                <a:gd name="connsiteX4-73" fmla="*/ 4726744 w 4726745"/>
                <a:gd name="connsiteY4-74" fmla="*/ 520505 h 1041010"/>
                <a:gd name="connsiteX5-75" fmla="*/ 4206239 w 4726745"/>
                <a:gd name="connsiteY5-76" fmla="*/ 1041010 h 1041010"/>
                <a:gd name="connsiteX6-77" fmla="*/ 569743 w 4726745"/>
                <a:gd name="connsiteY6-78" fmla="*/ 1033975 h 1041010"/>
                <a:gd name="connsiteX0-79" fmla="*/ 0 w 4726745"/>
                <a:gd name="connsiteY0-80" fmla="*/ 520504 h 1041010"/>
                <a:gd name="connsiteX1-81" fmla="*/ 4206240 w 4726745"/>
                <a:gd name="connsiteY1-82" fmla="*/ 0 h 1041010"/>
                <a:gd name="connsiteX2-83" fmla="*/ 4726745 w 4726745"/>
                <a:gd name="connsiteY2-84" fmla="*/ 520505 h 1041010"/>
                <a:gd name="connsiteX3-85" fmla="*/ 4726744 w 4726745"/>
                <a:gd name="connsiteY3-86" fmla="*/ 520505 h 1041010"/>
                <a:gd name="connsiteX4-87" fmla="*/ 4206239 w 4726745"/>
                <a:gd name="connsiteY4-88" fmla="*/ 1041010 h 1041010"/>
                <a:gd name="connsiteX5-89" fmla="*/ 569743 w 4726745"/>
                <a:gd name="connsiteY5-90" fmla="*/ 1033975 h 1041010"/>
                <a:gd name="connsiteX0-91" fmla="*/ 0 w 4600136"/>
                <a:gd name="connsiteY0-92" fmla="*/ 0 h 1069146"/>
                <a:gd name="connsiteX1-93" fmla="*/ 4079631 w 4600136"/>
                <a:gd name="connsiteY1-94" fmla="*/ 28136 h 1069146"/>
                <a:gd name="connsiteX2-95" fmla="*/ 4600136 w 4600136"/>
                <a:gd name="connsiteY2-96" fmla="*/ 548641 h 1069146"/>
                <a:gd name="connsiteX3-97" fmla="*/ 4600135 w 4600136"/>
                <a:gd name="connsiteY3-98" fmla="*/ 548641 h 1069146"/>
                <a:gd name="connsiteX4-99" fmla="*/ 4079630 w 4600136"/>
                <a:gd name="connsiteY4-100" fmla="*/ 1069146 h 1069146"/>
                <a:gd name="connsiteX5-101" fmla="*/ 443134 w 4600136"/>
                <a:gd name="connsiteY5-102" fmla="*/ 1062111 h 1069146"/>
                <a:gd name="connsiteX0-103" fmla="*/ 2736165 w 4157002"/>
                <a:gd name="connsiteY0-104" fmla="*/ 0 h 1111349"/>
                <a:gd name="connsiteX1-105" fmla="*/ 3636497 w 4157002"/>
                <a:gd name="connsiteY1-106" fmla="*/ 70339 h 1111349"/>
                <a:gd name="connsiteX2-107" fmla="*/ 4157002 w 4157002"/>
                <a:gd name="connsiteY2-108" fmla="*/ 590844 h 1111349"/>
                <a:gd name="connsiteX3-109" fmla="*/ 4157001 w 4157002"/>
                <a:gd name="connsiteY3-110" fmla="*/ 590844 h 1111349"/>
                <a:gd name="connsiteX4-111" fmla="*/ 3636496 w 4157002"/>
                <a:gd name="connsiteY4-112" fmla="*/ 1111349 h 1111349"/>
                <a:gd name="connsiteX5-113" fmla="*/ 0 w 4157002"/>
                <a:gd name="connsiteY5-114" fmla="*/ 1104314 h 1111349"/>
                <a:gd name="connsiteX0-115" fmla="*/ 2722097 w 4157002"/>
                <a:gd name="connsiteY0-116" fmla="*/ 14067 h 1041010"/>
                <a:gd name="connsiteX1-117" fmla="*/ 3636497 w 4157002"/>
                <a:gd name="connsiteY1-118" fmla="*/ 0 h 1041010"/>
                <a:gd name="connsiteX2-119" fmla="*/ 4157002 w 4157002"/>
                <a:gd name="connsiteY2-120" fmla="*/ 520505 h 1041010"/>
                <a:gd name="connsiteX3-121" fmla="*/ 4157001 w 4157002"/>
                <a:gd name="connsiteY3-122" fmla="*/ 520505 h 1041010"/>
                <a:gd name="connsiteX4-123" fmla="*/ 3636496 w 4157002"/>
                <a:gd name="connsiteY4-124" fmla="*/ 1041010 h 1041010"/>
                <a:gd name="connsiteX5-125" fmla="*/ 0 w 4157002"/>
                <a:gd name="connsiteY5-126" fmla="*/ 1033975 h 1041010"/>
                <a:gd name="connsiteX0-127" fmla="*/ 2736165 w 4157002"/>
                <a:gd name="connsiteY0-128" fmla="*/ 0 h 1069146"/>
                <a:gd name="connsiteX1-129" fmla="*/ 3636497 w 4157002"/>
                <a:gd name="connsiteY1-130" fmla="*/ 28136 h 1069146"/>
                <a:gd name="connsiteX2-131" fmla="*/ 4157002 w 4157002"/>
                <a:gd name="connsiteY2-132" fmla="*/ 548641 h 1069146"/>
                <a:gd name="connsiteX3-133" fmla="*/ 4157001 w 4157002"/>
                <a:gd name="connsiteY3-134" fmla="*/ 548641 h 1069146"/>
                <a:gd name="connsiteX4-135" fmla="*/ 3636496 w 4157002"/>
                <a:gd name="connsiteY4-136" fmla="*/ 1069146 h 1069146"/>
                <a:gd name="connsiteX5-137" fmla="*/ 0 w 4157002"/>
                <a:gd name="connsiteY5-138" fmla="*/ 1062111 h 1069146"/>
                <a:gd name="connsiteX0-139" fmla="*/ 2665826 w 4157002"/>
                <a:gd name="connsiteY0-140" fmla="*/ 0 h 1069146"/>
                <a:gd name="connsiteX1-141" fmla="*/ 3636497 w 4157002"/>
                <a:gd name="connsiteY1-142" fmla="*/ 28136 h 1069146"/>
                <a:gd name="connsiteX2-143" fmla="*/ 4157002 w 4157002"/>
                <a:gd name="connsiteY2-144" fmla="*/ 548641 h 1069146"/>
                <a:gd name="connsiteX3-145" fmla="*/ 4157001 w 4157002"/>
                <a:gd name="connsiteY3-146" fmla="*/ 548641 h 1069146"/>
                <a:gd name="connsiteX4-147" fmla="*/ 3636496 w 4157002"/>
                <a:gd name="connsiteY4-148" fmla="*/ 1069146 h 1069146"/>
                <a:gd name="connsiteX5-149" fmla="*/ 0 w 4157002"/>
                <a:gd name="connsiteY5-150" fmla="*/ 1062111 h 1069146"/>
                <a:gd name="connsiteX0-151" fmla="*/ 2623623 w 4157002"/>
                <a:gd name="connsiteY0-152" fmla="*/ 0 h 1069146"/>
                <a:gd name="connsiteX1-153" fmla="*/ 3636497 w 4157002"/>
                <a:gd name="connsiteY1-154" fmla="*/ 28136 h 1069146"/>
                <a:gd name="connsiteX2-155" fmla="*/ 4157002 w 4157002"/>
                <a:gd name="connsiteY2-156" fmla="*/ 548641 h 1069146"/>
                <a:gd name="connsiteX3-157" fmla="*/ 4157001 w 4157002"/>
                <a:gd name="connsiteY3-158" fmla="*/ 548641 h 1069146"/>
                <a:gd name="connsiteX4-159" fmla="*/ 3636496 w 4157002"/>
                <a:gd name="connsiteY4-160" fmla="*/ 1069146 h 1069146"/>
                <a:gd name="connsiteX5-161" fmla="*/ 0 w 4157002"/>
                <a:gd name="connsiteY5-162" fmla="*/ 1062111 h 1069146"/>
                <a:gd name="connsiteX0-163" fmla="*/ 2609555 w 4157002"/>
                <a:gd name="connsiteY0-164" fmla="*/ 14067 h 1041010"/>
                <a:gd name="connsiteX1-165" fmla="*/ 3636497 w 4157002"/>
                <a:gd name="connsiteY1-166" fmla="*/ 0 h 1041010"/>
                <a:gd name="connsiteX2-167" fmla="*/ 4157002 w 4157002"/>
                <a:gd name="connsiteY2-168" fmla="*/ 520505 h 1041010"/>
                <a:gd name="connsiteX3-169" fmla="*/ 4157001 w 4157002"/>
                <a:gd name="connsiteY3-170" fmla="*/ 520505 h 1041010"/>
                <a:gd name="connsiteX4-171" fmla="*/ 3636496 w 4157002"/>
                <a:gd name="connsiteY4-172" fmla="*/ 1041010 h 1041010"/>
                <a:gd name="connsiteX5-173" fmla="*/ 0 w 4157002"/>
                <a:gd name="connsiteY5-174" fmla="*/ 1033975 h 1041010"/>
                <a:gd name="connsiteX0-175" fmla="*/ 2595488 w 4157002"/>
                <a:gd name="connsiteY0-176" fmla="*/ 0 h 1041010"/>
                <a:gd name="connsiteX1-177" fmla="*/ 3636497 w 4157002"/>
                <a:gd name="connsiteY1-178" fmla="*/ 0 h 1041010"/>
                <a:gd name="connsiteX2-179" fmla="*/ 4157002 w 4157002"/>
                <a:gd name="connsiteY2-180" fmla="*/ 520505 h 1041010"/>
                <a:gd name="connsiteX3-181" fmla="*/ 4157001 w 4157002"/>
                <a:gd name="connsiteY3-182" fmla="*/ 520505 h 1041010"/>
                <a:gd name="connsiteX4-183" fmla="*/ 3636496 w 4157002"/>
                <a:gd name="connsiteY4-184" fmla="*/ 1041010 h 1041010"/>
                <a:gd name="connsiteX5-185" fmla="*/ 0 w 4157002"/>
                <a:gd name="connsiteY5-186" fmla="*/ 1033975 h 1041010"/>
                <a:gd name="connsiteX0-187" fmla="*/ 2595488 w 4157002"/>
                <a:gd name="connsiteY0-188" fmla="*/ 0 h 1055077"/>
                <a:gd name="connsiteX1-189" fmla="*/ 3636497 w 4157002"/>
                <a:gd name="connsiteY1-190" fmla="*/ 14067 h 1055077"/>
                <a:gd name="connsiteX2-191" fmla="*/ 4157002 w 4157002"/>
                <a:gd name="connsiteY2-192" fmla="*/ 534572 h 1055077"/>
                <a:gd name="connsiteX3-193" fmla="*/ 4157001 w 4157002"/>
                <a:gd name="connsiteY3-194" fmla="*/ 534572 h 1055077"/>
                <a:gd name="connsiteX4-195" fmla="*/ 3636496 w 4157002"/>
                <a:gd name="connsiteY4-196" fmla="*/ 1055077 h 1055077"/>
                <a:gd name="connsiteX5-197" fmla="*/ 0 w 4157002"/>
                <a:gd name="connsiteY5-198" fmla="*/ 1048042 h 1055077"/>
                <a:gd name="connsiteX0-199" fmla="*/ 879230 w 2440744"/>
                <a:gd name="connsiteY0-200" fmla="*/ 0 h 1055077"/>
                <a:gd name="connsiteX1-201" fmla="*/ 1920239 w 2440744"/>
                <a:gd name="connsiteY1-202" fmla="*/ 14067 h 1055077"/>
                <a:gd name="connsiteX2-203" fmla="*/ 2440744 w 2440744"/>
                <a:gd name="connsiteY2-204" fmla="*/ 534572 h 1055077"/>
                <a:gd name="connsiteX3-205" fmla="*/ 2440743 w 2440744"/>
                <a:gd name="connsiteY3-206" fmla="*/ 534572 h 1055077"/>
                <a:gd name="connsiteX4-207" fmla="*/ 1920238 w 2440744"/>
                <a:gd name="connsiteY4-208" fmla="*/ 1055077 h 1055077"/>
                <a:gd name="connsiteX5-209" fmla="*/ 0 w 2440744"/>
                <a:gd name="connsiteY5-210" fmla="*/ 1048042 h 1055077"/>
                <a:gd name="connsiteX0-211" fmla="*/ 0 w 1561514"/>
                <a:gd name="connsiteY0-212" fmla="*/ 0 h 1055077"/>
                <a:gd name="connsiteX1-213" fmla="*/ 1041009 w 1561514"/>
                <a:gd name="connsiteY1-214" fmla="*/ 14067 h 1055077"/>
                <a:gd name="connsiteX2-215" fmla="*/ 1561514 w 1561514"/>
                <a:gd name="connsiteY2-216" fmla="*/ 534572 h 1055077"/>
                <a:gd name="connsiteX3-217" fmla="*/ 1561513 w 1561514"/>
                <a:gd name="connsiteY3-218" fmla="*/ 534572 h 1055077"/>
                <a:gd name="connsiteX4-219" fmla="*/ 1041008 w 1561514"/>
                <a:gd name="connsiteY4-220" fmla="*/ 1055077 h 105507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561514" h="1055077">
                  <a:moveTo>
                    <a:pt x="0" y="0"/>
                  </a:moveTo>
                  <a:lnTo>
                    <a:pt x="1041009" y="14067"/>
                  </a:lnTo>
                  <a:cubicBezTo>
                    <a:pt x="1328476" y="14067"/>
                    <a:pt x="1561514" y="247105"/>
                    <a:pt x="1561514" y="534572"/>
                  </a:cubicBezTo>
                  <a:lnTo>
                    <a:pt x="1561513" y="534572"/>
                  </a:lnTo>
                  <a:cubicBezTo>
                    <a:pt x="1561513" y="822039"/>
                    <a:pt x="1328475" y="1055077"/>
                    <a:pt x="1041008" y="1055077"/>
                  </a:cubicBezTo>
                </a:path>
              </a:pathLst>
            </a:custGeom>
            <a:noFill/>
            <a:ln w="28575">
              <a:solidFill>
                <a:srgbClr val="E1B0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24" name="星形: 四角 123"/>
          <p:cNvSpPr/>
          <p:nvPr/>
        </p:nvSpPr>
        <p:spPr>
          <a:xfrm>
            <a:off x="2593491" y="1889819"/>
            <a:ext cx="227845" cy="227845"/>
          </a:xfrm>
          <a:prstGeom prst="star4">
            <a:avLst/>
          </a:prstGeom>
          <a:solidFill>
            <a:srgbClr val="E9B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星形: 五角 124"/>
          <p:cNvSpPr/>
          <p:nvPr/>
        </p:nvSpPr>
        <p:spPr>
          <a:xfrm>
            <a:off x="4239099" y="1605987"/>
            <a:ext cx="165288" cy="165288"/>
          </a:xfrm>
          <a:prstGeom prst="star5">
            <a:avLst/>
          </a:prstGeom>
          <a:solidFill>
            <a:srgbClr val="E9B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星形: 四角 125"/>
          <p:cNvSpPr/>
          <p:nvPr/>
        </p:nvSpPr>
        <p:spPr>
          <a:xfrm>
            <a:off x="2929880" y="4741287"/>
            <a:ext cx="227845" cy="227845"/>
          </a:xfrm>
          <a:prstGeom prst="star4">
            <a:avLst/>
          </a:prstGeom>
          <a:solidFill>
            <a:srgbClr val="E9B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星形: 四角 126"/>
          <p:cNvSpPr/>
          <p:nvPr/>
        </p:nvSpPr>
        <p:spPr>
          <a:xfrm>
            <a:off x="1426475" y="1102222"/>
            <a:ext cx="227845" cy="227845"/>
          </a:xfrm>
          <a:prstGeom prst="star4">
            <a:avLst/>
          </a:prstGeom>
          <a:solidFill>
            <a:srgbClr val="E9B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星形: 四角 127"/>
          <p:cNvSpPr/>
          <p:nvPr/>
        </p:nvSpPr>
        <p:spPr>
          <a:xfrm>
            <a:off x="9940728" y="1868098"/>
            <a:ext cx="227845" cy="227845"/>
          </a:xfrm>
          <a:prstGeom prst="star4">
            <a:avLst/>
          </a:prstGeom>
          <a:solidFill>
            <a:srgbClr val="E9B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星形: 四角 128"/>
          <p:cNvSpPr/>
          <p:nvPr/>
        </p:nvSpPr>
        <p:spPr>
          <a:xfrm>
            <a:off x="10696556" y="5640984"/>
            <a:ext cx="227845" cy="227845"/>
          </a:xfrm>
          <a:prstGeom prst="star4">
            <a:avLst/>
          </a:prstGeom>
          <a:solidFill>
            <a:srgbClr val="E9B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0" name="星形: 四角 129"/>
          <p:cNvSpPr/>
          <p:nvPr/>
        </p:nvSpPr>
        <p:spPr>
          <a:xfrm>
            <a:off x="6522960" y="5435032"/>
            <a:ext cx="227845" cy="227845"/>
          </a:xfrm>
          <a:prstGeom prst="star4">
            <a:avLst/>
          </a:prstGeom>
          <a:solidFill>
            <a:srgbClr val="E9B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星形: 四角 130"/>
          <p:cNvSpPr/>
          <p:nvPr/>
        </p:nvSpPr>
        <p:spPr>
          <a:xfrm>
            <a:off x="7298395" y="5149333"/>
            <a:ext cx="227845" cy="227845"/>
          </a:xfrm>
          <a:prstGeom prst="star4">
            <a:avLst/>
          </a:prstGeom>
          <a:solidFill>
            <a:srgbClr val="E9B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星形: 四角 131"/>
          <p:cNvSpPr/>
          <p:nvPr/>
        </p:nvSpPr>
        <p:spPr>
          <a:xfrm>
            <a:off x="3428342" y="4741287"/>
            <a:ext cx="227845" cy="227845"/>
          </a:xfrm>
          <a:prstGeom prst="star4">
            <a:avLst/>
          </a:prstGeom>
          <a:solidFill>
            <a:srgbClr val="E9B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星形: 四角 132"/>
          <p:cNvSpPr/>
          <p:nvPr/>
        </p:nvSpPr>
        <p:spPr>
          <a:xfrm>
            <a:off x="3923763" y="4755622"/>
            <a:ext cx="227845" cy="227845"/>
          </a:xfrm>
          <a:prstGeom prst="star4">
            <a:avLst/>
          </a:prstGeom>
          <a:solidFill>
            <a:srgbClr val="E9B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星形: 四角 133"/>
          <p:cNvSpPr/>
          <p:nvPr/>
        </p:nvSpPr>
        <p:spPr>
          <a:xfrm>
            <a:off x="4403120" y="4755622"/>
            <a:ext cx="227845" cy="227845"/>
          </a:xfrm>
          <a:prstGeom prst="star4">
            <a:avLst/>
          </a:prstGeom>
          <a:solidFill>
            <a:srgbClr val="E9B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矩形 134"/>
          <p:cNvSpPr/>
          <p:nvPr/>
        </p:nvSpPr>
        <p:spPr>
          <a:xfrm>
            <a:off x="7851167" y="5300100"/>
            <a:ext cx="2505211" cy="55399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E1B06A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  <a:r>
              <a:rPr lang="en-US" altLang="zh-CN" sz="2000" b="1" dirty="0">
                <a:solidFill>
                  <a:srgbClr val="E1B06A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. </a:t>
            </a:r>
            <a:endParaRPr lang="zh-CN" altLang="en-US" sz="2000" b="1" dirty="0">
              <a:solidFill>
                <a:srgbClr val="E1B06A"/>
              </a:solidFill>
              <a:latin typeface="汉仪南宫体简" panose="02010609000101010101" pitchFamily="2" charset="-122"/>
              <a:ea typeface="汉仪南宫体简" panose="02010609000101010101" pitchFamily="2" charset="-122"/>
            </a:endParaRPr>
          </a:p>
        </p:txBody>
      </p:sp>
      <p:sp>
        <p:nvSpPr>
          <p:cNvPr id="170" name="矩形 2"/>
          <p:cNvSpPr/>
          <p:nvPr/>
        </p:nvSpPr>
        <p:spPr>
          <a:xfrm>
            <a:off x="966069" y="196338"/>
            <a:ext cx="10480430" cy="6510690"/>
          </a:xfrm>
          <a:custGeom>
            <a:avLst/>
            <a:gdLst>
              <a:gd name="connsiteX0" fmla="*/ 0 w 10480430"/>
              <a:gd name="connsiteY0" fmla="*/ 0 h 5982287"/>
              <a:gd name="connsiteX1" fmla="*/ 10480430 w 10480430"/>
              <a:gd name="connsiteY1" fmla="*/ 0 h 5982287"/>
              <a:gd name="connsiteX2" fmla="*/ 10480430 w 10480430"/>
              <a:gd name="connsiteY2" fmla="*/ 5982287 h 5982287"/>
              <a:gd name="connsiteX3" fmla="*/ 0 w 10480430"/>
              <a:gd name="connsiteY3" fmla="*/ 5982287 h 5982287"/>
              <a:gd name="connsiteX4" fmla="*/ 0 w 10480430"/>
              <a:gd name="connsiteY4" fmla="*/ 0 h 5982287"/>
              <a:gd name="connsiteX0-1" fmla="*/ 0 w 10480430"/>
              <a:gd name="connsiteY0-2" fmla="*/ 0 h 5982287"/>
              <a:gd name="connsiteX1-3" fmla="*/ 10480430 w 10480430"/>
              <a:gd name="connsiteY1-4" fmla="*/ 0 h 5982287"/>
              <a:gd name="connsiteX2-5" fmla="*/ 10480430 w 10480430"/>
              <a:gd name="connsiteY2-6" fmla="*/ 5982287 h 5982287"/>
              <a:gd name="connsiteX3-7" fmla="*/ 0 w 10480430"/>
              <a:gd name="connsiteY3-8" fmla="*/ 5982287 h 5982287"/>
              <a:gd name="connsiteX4-9" fmla="*/ 0 w 10480430"/>
              <a:gd name="connsiteY4-10" fmla="*/ 0 h 5982287"/>
              <a:gd name="connsiteX0-11" fmla="*/ 0 w 10480430"/>
              <a:gd name="connsiteY0-12" fmla="*/ 431743 h 6414030"/>
              <a:gd name="connsiteX1-13" fmla="*/ 5256257 w 10480430"/>
              <a:gd name="connsiteY1-14" fmla="*/ 444596 h 6414030"/>
              <a:gd name="connsiteX2-15" fmla="*/ 10480430 w 10480430"/>
              <a:gd name="connsiteY2-16" fmla="*/ 431743 h 6414030"/>
              <a:gd name="connsiteX3-17" fmla="*/ 10480430 w 10480430"/>
              <a:gd name="connsiteY3-18" fmla="*/ 6414030 h 6414030"/>
              <a:gd name="connsiteX4-19" fmla="*/ 0 w 10480430"/>
              <a:gd name="connsiteY4-20" fmla="*/ 6414030 h 6414030"/>
              <a:gd name="connsiteX5" fmla="*/ 0 w 10480430"/>
              <a:gd name="connsiteY5" fmla="*/ 431743 h 6414030"/>
              <a:gd name="connsiteX0-21" fmla="*/ 0 w 10480430"/>
              <a:gd name="connsiteY0-22" fmla="*/ 431743 h 6414030"/>
              <a:gd name="connsiteX1-23" fmla="*/ 5256257 w 10480430"/>
              <a:gd name="connsiteY1-24" fmla="*/ 444596 h 6414030"/>
              <a:gd name="connsiteX2-25" fmla="*/ 10480430 w 10480430"/>
              <a:gd name="connsiteY2-26" fmla="*/ 431743 h 6414030"/>
              <a:gd name="connsiteX3-27" fmla="*/ 10480430 w 10480430"/>
              <a:gd name="connsiteY3-28" fmla="*/ 6414030 h 6414030"/>
              <a:gd name="connsiteX4-29" fmla="*/ 0 w 10480430"/>
              <a:gd name="connsiteY4-30" fmla="*/ 6414030 h 6414030"/>
              <a:gd name="connsiteX5-31" fmla="*/ 0 w 10480430"/>
              <a:gd name="connsiteY5-32" fmla="*/ 431743 h 6414030"/>
              <a:gd name="connsiteX0-33" fmla="*/ 0 w 10480430"/>
              <a:gd name="connsiteY0-34" fmla="*/ 431743 h 6414030"/>
              <a:gd name="connsiteX1-35" fmla="*/ 5256257 w 10480430"/>
              <a:gd name="connsiteY1-36" fmla="*/ 444596 h 6414030"/>
              <a:gd name="connsiteX2-37" fmla="*/ 10480430 w 10480430"/>
              <a:gd name="connsiteY2-38" fmla="*/ 431743 h 6414030"/>
              <a:gd name="connsiteX3-39" fmla="*/ 10480430 w 10480430"/>
              <a:gd name="connsiteY3-40" fmla="*/ 6414030 h 6414030"/>
              <a:gd name="connsiteX4-41" fmla="*/ 0 w 10480430"/>
              <a:gd name="connsiteY4-42" fmla="*/ 6414030 h 6414030"/>
              <a:gd name="connsiteX5-43" fmla="*/ 0 w 10480430"/>
              <a:gd name="connsiteY5-44" fmla="*/ 431743 h 6414030"/>
              <a:gd name="connsiteX0-45" fmla="*/ 0 w 10480430"/>
              <a:gd name="connsiteY0-46" fmla="*/ 502361 h 6484648"/>
              <a:gd name="connsiteX1-47" fmla="*/ 5256257 w 10480430"/>
              <a:gd name="connsiteY1-48" fmla="*/ 515214 h 6484648"/>
              <a:gd name="connsiteX2-49" fmla="*/ 10480430 w 10480430"/>
              <a:gd name="connsiteY2-50" fmla="*/ 502361 h 6484648"/>
              <a:gd name="connsiteX3-51" fmla="*/ 10480430 w 10480430"/>
              <a:gd name="connsiteY3-52" fmla="*/ 6484648 h 6484648"/>
              <a:gd name="connsiteX4-53" fmla="*/ 0 w 10480430"/>
              <a:gd name="connsiteY4-54" fmla="*/ 6484648 h 6484648"/>
              <a:gd name="connsiteX5-55" fmla="*/ 0 w 10480430"/>
              <a:gd name="connsiteY5-56" fmla="*/ 502361 h 6484648"/>
              <a:gd name="connsiteX0-57" fmla="*/ 0 w 10480430"/>
              <a:gd name="connsiteY0-58" fmla="*/ 40115 h 6022402"/>
              <a:gd name="connsiteX1-59" fmla="*/ 5256257 w 10480430"/>
              <a:gd name="connsiteY1-60" fmla="*/ 52968 h 6022402"/>
              <a:gd name="connsiteX2-61" fmla="*/ 10480430 w 10480430"/>
              <a:gd name="connsiteY2-62" fmla="*/ 40115 h 6022402"/>
              <a:gd name="connsiteX3-63" fmla="*/ 10480430 w 10480430"/>
              <a:gd name="connsiteY3-64" fmla="*/ 6022402 h 6022402"/>
              <a:gd name="connsiteX4-65" fmla="*/ 0 w 10480430"/>
              <a:gd name="connsiteY4-66" fmla="*/ 6022402 h 6022402"/>
              <a:gd name="connsiteX5-67" fmla="*/ 0 w 10480430"/>
              <a:gd name="connsiteY5-68" fmla="*/ 40115 h 6022402"/>
              <a:gd name="connsiteX0-69" fmla="*/ 0 w 10480430"/>
              <a:gd name="connsiteY0-70" fmla="*/ 46862 h 6029149"/>
              <a:gd name="connsiteX1-71" fmla="*/ 5256257 w 10480430"/>
              <a:gd name="connsiteY1-72" fmla="*/ 59715 h 6029149"/>
              <a:gd name="connsiteX2-73" fmla="*/ 10480430 w 10480430"/>
              <a:gd name="connsiteY2-74" fmla="*/ 46862 h 6029149"/>
              <a:gd name="connsiteX3-75" fmla="*/ 10480430 w 10480430"/>
              <a:gd name="connsiteY3-76" fmla="*/ 6029149 h 6029149"/>
              <a:gd name="connsiteX4-77" fmla="*/ 0 w 10480430"/>
              <a:gd name="connsiteY4-78" fmla="*/ 6029149 h 6029149"/>
              <a:gd name="connsiteX5-79" fmla="*/ 0 w 10480430"/>
              <a:gd name="connsiteY5-80" fmla="*/ 46862 h 6029149"/>
              <a:gd name="connsiteX0-81" fmla="*/ 0 w 10480430"/>
              <a:gd name="connsiteY0-82" fmla="*/ 43477 h 6025764"/>
              <a:gd name="connsiteX1-83" fmla="*/ 5256257 w 10480430"/>
              <a:gd name="connsiteY1-84" fmla="*/ 56330 h 6025764"/>
              <a:gd name="connsiteX2-85" fmla="*/ 10480430 w 10480430"/>
              <a:gd name="connsiteY2-86" fmla="*/ 43477 h 6025764"/>
              <a:gd name="connsiteX3-87" fmla="*/ 10480430 w 10480430"/>
              <a:gd name="connsiteY3-88" fmla="*/ 6025764 h 6025764"/>
              <a:gd name="connsiteX4-89" fmla="*/ 0 w 10480430"/>
              <a:gd name="connsiteY4-90" fmla="*/ 6025764 h 6025764"/>
              <a:gd name="connsiteX5-91" fmla="*/ 0 w 10480430"/>
              <a:gd name="connsiteY5-92" fmla="*/ 43477 h 6025764"/>
              <a:gd name="connsiteX0-93" fmla="*/ 0 w 10480430"/>
              <a:gd name="connsiteY0-94" fmla="*/ 181200 h 6163487"/>
              <a:gd name="connsiteX1-95" fmla="*/ 5256257 w 10480430"/>
              <a:gd name="connsiteY1-96" fmla="*/ 49674 h 6163487"/>
              <a:gd name="connsiteX2-97" fmla="*/ 10480430 w 10480430"/>
              <a:gd name="connsiteY2-98" fmla="*/ 181200 h 6163487"/>
              <a:gd name="connsiteX3-99" fmla="*/ 10480430 w 10480430"/>
              <a:gd name="connsiteY3-100" fmla="*/ 6163487 h 6163487"/>
              <a:gd name="connsiteX4-101" fmla="*/ 0 w 10480430"/>
              <a:gd name="connsiteY4-102" fmla="*/ 6163487 h 6163487"/>
              <a:gd name="connsiteX5-103" fmla="*/ 0 w 10480430"/>
              <a:gd name="connsiteY5-104" fmla="*/ 181200 h 6163487"/>
              <a:gd name="connsiteX0-105" fmla="*/ 0 w 10480430"/>
              <a:gd name="connsiteY0-106" fmla="*/ 177210 h 6159497"/>
              <a:gd name="connsiteX1-107" fmla="*/ 5256257 w 10480430"/>
              <a:gd name="connsiteY1-108" fmla="*/ 45684 h 6159497"/>
              <a:gd name="connsiteX2-109" fmla="*/ 10480430 w 10480430"/>
              <a:gd name="connsiteY2-110" fmla="*/ 177210 h 6159497"/>
              <a:gd name="connsiteX3-111" fmla="*/ 10480430 w 10480430"/>
              <a:gd name="connsiteY3-112" fmla="*/ 6159497 h 6159497"/>
              <a:gd name="connsiteX4-113" fmla="*/ 0 w 10480430"/>
              <a:gd name="connsiteY4-114" fmla="*/ 6159497 h 6159497"/>
              <a:gd name="connsiteX5-115" fmla="*/ 0 w 10480430"/>
              <a:gd name="connsiteY5-116" fmla="*/ 177210 h 6159497"/>
              <a:gd name="connsiteX0-117" fmla="*/ 0 w 10480430"/>
              <a:gd name="connsiteY0-118" fmla="*/ 177210 h 6510725"/>
              <a:gd name="connsiteX1-119" fmla="*/ 5256257 w 10480430"/>
              <a:gd name="connsiteY1-120" fmla="*/ 45684 h 6510725"/>
              <a:gd name="connsiteX2-121" fmla="*/ 10480430 w 10480430"/>
              <a:gd name="connsiteY2-122" fmla="*/ 177210 h 6510725"/>
              <a:gd name="connsiteX3-123" fmla="*/ 10480430 w 10480430"/>
              <a:gd name="connsiteY3-124" fmla="*/ 6159497 h 6510725"/>
              <a:gd name="connsiteX4-125" fmla="*/ 5240215 w 10480430"/>
              <a:gd name="connsiteY4-126" fmla="*/ 6510653 h 6510725"/>
              <a:gd name="connsiteX5-127" fmla="*/ 0 w 10480430"/>
              <a:gd name="connsiteY5-128" fmla="*/ 6159497 h 6510725"/>
              <a:gd name="connsiteX6" fmla="*/ 0 w 10480430"/>
              <a:gd name="connsiteY6" fmla="*/ 177210 h 6510725"/>
              <a:gd name="connsiteX0-129" fmla="*/ 0 w 10480430"/>
              <a:gd name="connsiteY0-130" fmla="*/ 177210 h 6510725"/>
              <a:gd name="connsiteX1-131" fmla="*/ 5256257 w 10480430"/>
              <a:gd name="connsiteY1-132" fmla="*/ 45684 h 6510725"/>
              <a:gd name="connsiteX2-133" fmla="*/ 10480430 w 10480430"/>
              <a:gd name="connsiteY2-134" fmla="*/ 177210 h 6510725"/>
              <a:gd name="connsiteX3-135" fmla="*/ 10480430 w 10480430"/>
              <a:gd name="connsiteY3-136" fmla="*/ 6159497 h 6510725"/>
              <a:gd name="connsiteX4-137" fmla="*/ 5240215 w 10480430"/>
              <a:gd name="connsiteY4-138" fmla="*/ 6510653 h 6510725"/>
              <a:gd name="connsiteX5-139" fmla="*/ 0 w 10480430"/>
              <a:gd name="connsiteY5-140" fmla="*/ 6159497 h 6510725"/>
              <a:gd name="connsiteX6-141" fmla="*/ 0 w 10480430"/>
              <a:gd name="connsiteY6-142" fmla="*/ 177210 h 6510725"/>
              <a:gd name="connsiteX0-143" fmla="*/ 0 w 10480430"/>
              <a:gd name="connsiteY0-144" fmla="*/ 177210 h 6510690"/>
              <a:gd name="connsiteX1-145" fmla="*/ 5256257 w 10480430"/>
              <a:gd name="connsiteY1-146" fmla="*/ 45684 h 6510690"/>
              <a:gd name="connsiteX2-147" fmla="*/ 10480430 w 10480430"/>
              <a:gd name="connsiteY2-148" fmla="*/ 177210 h 6510690"/>
              <a:gd name="connsiteX3-149" fmla="*/ 10480430 w 10480430"/>
              <a:gd name="connsiteY3-150" fmla="*/ 6159497 h 6510690"/>
              <a:gd name="connsiteX4-151" fmla="*/ 5240215 w 10480430"/>
              <a:gd name="connsiteY4-152" fmla="*/ 6510653 h 6510690"/>
              <a:gd name="connsiteX5-153" fmla="*/ 0 w 10480430"/>
              <a:gd name="connsiteY5-154" fmla="*/ 6159497 h 6510690"/>
              <a:gd name="connsiteX6-155" fmla="*/ 0 w 10480430"/>
              <a:gd name="connsiteY6-156" fmla="*/ 177210 h 65106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  <a:cxn ang="0">
                <a:pos x="connsiteX6-141" y="connsiteY6-142"/>
              </a:cxn>
            </a:cxnLst>
            <a:rect l="l" t="t" r="r" b="b"/>
            <a:pathLst>
              <a:path w="10480430" h="6510690">
                <a:moveTo>
                  <a:pt x="0" y="177210"/>
                </a:moveTo>
                <a:cubicBezTo>
                  <a:pt x="1373348" y="722346"/>
                  <a:pt x="3461393" y="-210990"/>
                  <a:pt x="5256257" y="45684"/>
                </a:cubicBezTo>
                <a:cubicBezTo>
                  <a:pt x="7035080" y="-162863"/>
                  <a:pt x="9016177" y="850683"/>
                  <a:pt x="10480430" y="177210"/>
                </a:cubicBezTo>
                <a:lnTo>
                  <a:pt x="10480430" y="6159497"/>
                </a:lnTo>
                <a:cubicBezTo>
                  <a:pt x="8733692" y="5816676"/>
                  <a:pt x="6986953" y="6516590"/>
                  <a:pt x="5240215" y="6510653"/>
                </a:cubicBezTo>
                <a:cubicBezTo>
                  <a:pt x="3493477" y="6393601"/>
                  <a:pt x="1907159" y="5811328"/>
                  <a:pt x="0" y="6159497"/>
                </a:cubicBezTo>
                <a:lnTo>
                  <a:pt x="0" y="177210"/>
                </a:lnTo>
                <a:close/>
              </a:path>
            </a:pathLst>
          </a:custGeom>
          <a:noFill/>
          <a:ln w="57150">
            <a:solidFill>
              <a:srgbClr val="E1B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组合 307"/>
          <p:cNvGrpSpPr/>
          <p:nvPr/>
        </p:nvGrpSpPr>
        <p:grpSpPr>
          <a:xfrm rot="5400000">
            <a:off x="-1666560" y="2612959"/>
            <a:ext cx="6169635" cy="1696808"/>
            <a:chOff x="465594" y="3734315"/>
            <a:chExt cx="11035191" cy="3034960"/>
          </a:xfrm>
        </p:grpSpPr>
        <p:grpSp>
          <p:nvGrpSpPr>
            <p:cNvPr id="309" name="组合 308"/>
            <p:cNvGrpSpPr/>
            <p:nvPr/>
          </p:nvGrpSpPr>
          <p:grpSpPr>
            <a:xfrm>
              <a:off x="606896" y="3734315"/>
              <a:ext cx="145018" cy="2917208"/>
              <a:chOff x="606896" y="3734315"/>
              <a:chExt cx="145018" cy="2917208"/>
            </a:xfrm>
          </p:grpSpPr>
          <p:sp>
            <p:nvSpPr>
              <p:cNvPr id="323" name="等腰三角形 322"/>
              <p:cNvSpPr/>
              <p:nvPr/>
            </p:nvSpPr>
            <p:spPr>
              <a:xfrm>
                <a:off x="606896" y="3734315"/>
                <a:ext cx="45719" cy="2917208"/>
              </a:xfrm>
              <a:prstGeom prst="triangle">
                <a:avLst/>
              </a:pr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4" name="等腰三角形 323"/>
              <p:cNvSpPr/>
              <p:nvPr/>
            </p:nvSpPr>
            <p:spPr>
              <a:xfrm>
                <a:off x="706195" y="3734315"/>
                <a:ext cx="45719" cy="2917208"/>
              </a:xfrm>
              <a:prstGeom prst="triangle">
                <a:avLst/>
              </a:pr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0" name="组合 309"/>
            <p:cNvGrpSpPr/>
            <p:nvPr/>
          </p:nvGrpSpPr>
          <p:grpSpPr>
            <a:xfrm>
              <a:off x="11226974" y="3734315"/>
              <a:ext cx="145018" cy="2917208"/>
              <a:chOff x="606896" y="3734315"/>
              <a:chExt cx="145018" cy="2917208"/>
            </a:xfrm>
          </p:grpSpPr>
          <p:sp>
            <p:nvSpPr>
              <p:cNvPr id="321" name="等腰三角形 320"/>
              <p:cNvSpPr/>
              <p:nvPr/>
            </p:nvSpPr>
            <p:spPr>
              <a:xfrm>
                <a:off x="606896" y="3734315"/>
                <a:ext cx="45719" cy="2917208"/>
              </a:xfrm>
              <a:prstGeom prst="triangle">
                <a:avLst/>
              </a:pr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2" name="等腰三角形 321"/>
              <p:cNvSpPr/>
              <p:nvPr/>
            </p:nvSpPr>
            <p:spPr>
              <a:xfrm>
                <a:off x="706195" y="3734315"/>
                <a:ext cx="45719" cy="2917208"/>
              </a:xfrm>
              <a:prstGeom prst="triangle">
                <a:avLst/>
              </a:pr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1" name="矩形 310"/>
            <p:cNvSpPr/>
            <p:nvPr/>
          </p:nvSpPr>
          <p:spPr>
            <a:xfrm flipV="1">
              <a:off x="615007" y="6498341"/>
              <a:ext cx="10750348" cy="45719"/>
            </a:xfrm>
            <a:prstGeom prst="rect">
              <a:avLst/>
            </a:prstGeom>
            <a:solidFill>
              <a:srgbClr val="E1B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2" name="矩形 311"/>
            <p:cNvSpPr/>
            <p:nvPr/>
          </p:nvSpPr>
          <p:spPr>
            <a:xfrm flipV="1">
              <a:off x="615007" y="6616209"/>
              <a:ext cx="10750348" cy="45719"/>
            </a:xfrm>
            <a:prstGeom prst="rect">
              <a:avLst/>
            </a:prstGeom>
            <a:solidFill>
              <a:srgbClr val="E1B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13" name="组合 312"/>
            <p:cNvGrpSpPr/>
            <p:nvPr/>
          </p:nvGrpSpPr>
          <p:grpSpPr>
            <a:xfrm>
              <a:off x="11081191" y="6351204"/>
              <a:ext cx="419594" cy="418071"/>
              <a:chOff x="11139432" y="6389804"/>
              <a:chExt cx="350818" cy="349543"/>
            </a:xfrm>
          </p:grpSpPr>
          <p:sp>
            <p:nvSpPr>
              <p:cNvPr id="318" name="矩形 317"/>
              <p:cNvSpPr/>
              <p:nvPr/>
            </p:nvSpPr>
            <p:spPr>
              <a:xfrm>
                <a:off x="11139433" y="6389804"/>
                <a:ext cx="112981" cy="112981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9" name="矩形 318"/>
              <p:cNvSpPr/>
              <p:nvPr/>
            </p:nvSpPr>
            <p:spPr>
              <a:xfrm>
                <a:off x="11139432" y="6626366"/>
                <a:ext cx="112981" cy="112981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0" name="矩形 319"/>
              <p:cNvSpPr/>
              <p:nvPr/>
            </p:nvSpPr>
            <p:spPr>
              <a:xfrm>
                <a:off x="11377883" y="6389804"/>
                <a:ext cx="112367" cy="112367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4" name="组合 313"/>
            <p:cNvGrpSpPr/>
            <p:nvPr/>
          </p:nvGrpSpPr>
          <p:grpSpPr>
            <a:xfrm flipH="1">
              <a:off x="465594" y="6335024"/>
              <a:ext cx="419594" cy="418071"/>
              <a:chOff x="11139432" y="6389804"/>
              <a:chExt cx="350818" cy="349543"/>
            </a:xfrm>
          </p:grpSpPr>
          <p:sp>
            <p:nvSpPr>
              <p:cNvPr id="315" name="矩形 314"/>
              <p:cNvSpPr/>
              <p:nvPr/>
            </p:nvSpPr>
            <p:spPr>
              <a:xfrm>
                <a:off x="11139433" y="6389804"/>
                <a:ext cx="112981" cy="112981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6" name="矩形 315"/>
              <p:cNvSpPr/>
              <p:nvPr/>
            </p:nvSpPr>
            <p:spPr>
              <a:xfrm>
                <a:off x="11139432" y="6626366"/>
                <a:ext cx="112981" cy="112981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7" name="矩形 316"/>
              <p:cNvSpPr/>
              <p:nvPr/>
            </p:nvSpPr>
            <p:spPr>
              <a:xfrm>
                <a:off x="11377883" y="6389804"/>
                <a:ext cx="112367" cy="112367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25" name="组合 324"/>
          <p:cNvGrpSpPr/>
          <p:nvPr/>
        </p:nvGrpSpPr>
        <p:grpSpPr>
          <a:xfrm rot="16200000" flipH="1">
            <a:off x="7772083" y="2650529"/>
            <a:ext cx="6169635" cy="1696808"/>
            <a:chOff x="465594" y="3734315"/>
            <a:chExt cx="11035191" cy="3034960"/>
          </a:xfrm>
        </p:grpSpPr>
        <p:grpSp>
          <p:nvGrpSpPr>
            <p:cNvPr id="326" name="组合 325"/>
            <p:cNvGrpSpPr/>
            <p:nvPr/>
          </p:nvGrpSpPr>
          <p:grpSpPr>
            <a:xfrm>
              <a:off x="606896" y="3734315"/>
              <a:ext cx="145018" cy="2917208"/>
              <a:chOff x="606896" y="3734315"/>
              <a:chExt cx="145018" cy="2917208"/>
            </a:xfrm>
          </p:grpSpPr>
          <p:sp>
            <p:nvSpPr>
              <p:cNvPr id="340" name="等腰三角形 339"/>
              <p:cNvSpPr/>
              <p:nvPr/>
            </p:nvSpPr>
            <p:spPr>
              <a:xfrm>
                <a:off x="606896" y="3734315"/>
                <a:ext cx="45719" cy="2917208"/>
              </a:xfrm>
              <a:prstGeom prst="triangle">
                <a:avLst/>
              </a:pr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1" name="等腰三角形 340"/>
              <p:cNvSpPr/>
              <p:nvPr/>
            </p:nvSpPr>
            <p:spPr>
              <a:xfrm>
                <a:off x="706195" y="3734315"/>
                <a:ext cx="45719" cy="2917208"/>
              </a:xfrm>
              <a:prstGeom prst="triangle">
                <a:avLst/>
              </a:pr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7" name="组合 326"/>
            <p:cNvGrpSpPr/>
            <p:nvPr/>
          </p:nvGrpSpPr>
          <p:grpSpPr>
            <a:xfrm>
              <a:off x="11226974" y="3734315"/>
              <a:ext cx="145018" cy="2917208"/>
              <a:chOff x="606896" y="3734315"/>
              <a:chExt cx="145018" cy="2917208"/>
            </a:xfrm>
          </p:grpSpPr>
          <p:sp>
            <p:nvSpPr>
              <p:cNvPr id="338" name="等腰三角形 337"/>
              <p:cNvSpPr/>
              <p:nvPr/>
            </p:nvSpPr>
            <p:spPr>
              <a:xfrm>
                <a:off x="606896" y="3734315"/>
                <a:ext cx="45719" cy="2917208"/>
              </a:xfrm>
              <a:prstGeom prst="triangle">
                <a:avLst/>
              </a:pr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9" name="等腰三角形 338"/>
              <p:cNvSpPr/>
              <p:nvPr/>
            </p:nvSpPr>
            <p:spPr>
              <a:xfrm>
                <a:off x="706195" y="3734315"/>
                <a:ext cx="45719" cy="2917208"/>
              </a:xfrm>
              <a:prstGeom prst="triangle">
                <a:avLst/>
              </a:prstGeom>
              <a:solidFill>
                <a:srgbClr val="E1B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8" name="矩形 327"/>
            <p:cNvSpPr/>
            <p:nvPr/>
          </p:nvSpPr>
          <p:spPr>
            <a:xfrm flipV="1">
              <a:off x="615007" y="6498341"/>
              <a:ext cx="10750348" cy="45719"/>
            </a:xfrm>
            <a:prstGeom prst="rect">
              <a:avLst/>
            </a:prstGeom>
            <a:solidFill>
              <a:srgbClr val="E1B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9" name="矩形 328"/>
            <p:cNvSpPr/>
            <p:nvPr/>
          </p:nvSpPr>
          <p:spPr>
            <a:xfrm flipV="1">
              <a:off x="615007" y="6616209"/>
              <a:ext cx="10750348" cy="45719"/>
            </a:xfrm>
            <a:prstGeom prst="rect">
              <a:avLst/>
            </a:prstGeom>
            <a:solidFill>
              <a:srgbClr val="E1B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30" name="组合 329"/>
            <p:cNvGrpSpPr/>
            <p:nvPr/>
          </p:nvGrpSpPr>
          <p:grpSpPr>
            <a:xfrm>
              <a:off x="11081191" y="6351204"/>
              <a:ext cx="419594" cy="418071"/>
              <a:chOff x="11139432" y="6389804"/>
              <a:chExt cx="350818" cy="349543"/>
            </a:xfrm>
          </p:grpSpPr>
          <p:sp>
            <p:nvSpPr>
              <p:cNvPr id="335" name="矩形 334"/>
              <p:cNvSpPr/>
              <p:nvPr/>
            </p:nvSpPr>
            <p:spPr>
              <a:xfrm>
                <a:off x="11139433" y="6389804"/>
                <a:ext cx="112981" cy="112981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6" name="矩形 335"/>
              <p:cNvSpPr/>
              <p:nvPr/>
            </p:nvSpPr>
            <p:spPr>
              <a:xfrm>
                <a:off x="11139432" y="6626366"/>
                <a:ext cx="112981" cy="112981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7" name="矩形 336"/>
              <p:cNvSpPr/>
              <p:nvPr/>
            </p:nvSpPr>
            <p:spPr>
              <a:xfrm>
                <a:off x="11377883" y="6389804"/>
                <a:ext cx="112367" cy="112367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1" name="组合 330"/>
            <p:cNvGrpSpPr/>
            <p:nvPr/>
          </p:nvGrpSpPr>
          <p:grpSpPr>
            <a:xfrm flipH="1">
              <a:off x="465594" y="6335024"/>
              <a:ext cx="419594" cy="418071"/>
              <a:chOff x="11139432" y="6389804"/>
              <a:chExt cx="350818" cy="349543"/>
            </a:xfrm>
          </p:grpSpPr>
          <p:sp>
            <p:nvSpPr>
              <p:cNvPr id="332" name="矩形 331"/>
              <p:cNvSpPr/>
              <p:nvPr/>
            </p:nvSpPr>
            <p:spPr>
              <a:xfrm>
                <a:off x="11139433" y="6389804"/>
                <a:ext cx="112981" cy="112981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3" name="矩形 332"/>
              <p:cNvSpPr/>
              <p:nvPr/>
            </p:nvSpPr>
            <p:spPr>
              <a:xfrm>
                <a:off x="11139432" y="6626366"/>
                <a:ext cx="112981" cy="112981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4" name="矩形 333"/>
              <p:cNvSpPr/>
              <p:nvPr/>
            </p:nvSpPr>
            <p:spPr>
              <a:xfrm>
                <a:off x="11377883" y="6389804"/>
                <a:ext cx="112367" cy="112367"/>
              </a:xfrm>
              <a:prstGeom prst="rect">
                <a:avLst/>
              </a:prstGeom>
              <a:noFill/>
              <a:ln w="28575">
                <a:solidFill>
                  <a:srgbClr val="E1B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42" name="矩形 341"/>
          <p:cNvSpPr/>
          <p:nvPr/>
        </p:nvSpPr>
        <p:spPr>
          <a:xfrm>
            <a:off x="5735999" y="2515887"/>
            <a:ext cx="550951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500" dirty="0">
                <a:solidFill>
                  <a:srgbClr val="E8D9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南宫体简" panose="02010609000101010101" pitchFamily="2" charset="-122"/>
                <a:ea typeface="汉仪南宫体简" panose="02010609000101010101" pitchFamily="2" charset="-122"/>
              </a:rPr>
              <a:t>相</a:t>
            </a:r>
            <a:r>
              <a:rPr lang="en-US" altLang="zh-CN" sz="11500" dirty="0">
                <a:solidFill>
                  <a:srgbClr val="E8D9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南宫体简" panose="02010609000101010101" pitchFamily="2" charset="-122"/>
                <a:ea typeface="汉仪南宫体简" panose="02010609000101010101" pitchFamily="2" charset="-122"/>
              </a:rPr>
              <a:t>·</a:t>
            </a:r>
            <a:r>
              <a:rPr lang="zh-CN" altLang="en-US" sz="11500" dirty="0">
                <a:solidFill>
                  <a:srgbClr val="E8D9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南宫体简" panose="02010609000101010101" pitchFamily="2" charset="-122"/>
                <a:ea typeface="汉仪南宫体简" panose="02010609000101010101" pitchFamily="2" charset="-122"/>
              </a:rPr>
              <a:t>爱</a:t>
            </a:r>
          </a:p>
        </p:txBody>
      </p:sp>
      <p:sp>
        <p:nvSpPr>
          <p:cNvPr id="40" name="椭圆 39"/>
          <p:cNvSpPr/>
          <p:nvPr/>
        </p:nvSpPr>
        <p:spPr>
          <a:xfrm>
            <a:off x="1985263" y="1022829"/>
            <a:ext cx="3596580" cy="4960023"/>
          </a:xfrm>
          <a:prstGeom prst="ellipse">
            <a:avLst/>
          </a:prstGeom>
          <a:solidFill>
            <a:srgbClr val="E8D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3" b="99166" l="9878" r="89970">
                        <a14:foregroundMark x1="30851" y1="91895" x2="40122" y2="98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18" y="1621984"/>
            <a:ext cx="3420085" cy="4360868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2"/>
          <p:cNvSpPr/>
          <p:nvPr/>
        </p:nvSpPr>
        <p:spPr>
          <a:xfrm>
            <a:off x="176463" y="196338"/>
            <a:ext cx="11790948" cy="6510690"/>
          </a:xfrm>
          <a:custGeom>
            <a:avLst/>
            <a:gdLst>
              <a:gd name="connsiteX0" fmla="*/ 0 w 10480430"/>
              <a:gd name="connsiteY0" fmla="*/ 0 h 5982287"/>
              <a:gd name="connsiteX1" fmla="*/ 10480430 w 10480430"/>
              <a:gd name="connsiteY1" fmla="*/ 0 h 5982287"/>
              <a:gd name="connsiteX2" fmla="*/ 10480430 w 10480430"/>
              <a:gd name="connsiteY2" fmla="*/ 5982287 h 5982287"/>
              <a:gd name="connsiteX3" fmla="*/ 0 w 10480430"/>
              <a:gd name="connsiteY3" fmla="*/ 5982287 h 5982287"/>
              <a:gd name="connsiteX4" fmla="*/ 0 w 10480430"/>
              <a:gd name="connsiteY4" fmla="*/ 0 h 5982287"/>
              <a:gd name="connsiteX0-1" fmla="*/ 0 w 10480430"/>
              <a:gd name="connsiteY0-2" fmla="*/ 0 h 5982287"/>
              <a:gd name="connsiteX1-3" fmla="*/ 10480430 w 10480430"/>
              <a:gd name="connsiteY1-4" fmla="*/ 0 h 5982287"/>
              <a:gd name="connsiteX2-5" fmla="*/ 10480430 w 10480430"/>
              <a:gd name="connsiteY2-6" fmla="*/ 5982287 h 5982287"/>
              <a:gd name="connsiteX3-7" fmla="*/ 0 w 10480430"/>
              <a:gd name="connsiteY3-8" fmla="*/ 5982287 h 5982287"/>
              <a:gd name="connsiteX4-9" fmla="*/ 0 w 10480430"/>
              <a:gd name="connsiteY4-10" fmla="*/ 0 h 5982287"/>
              <a:gd name="connsiteX0-11" fmla="*/ 0 w 10480430"/>
              <a:gd name="connsiteY0-12" fmla="*/ 431743 h 6414030"/>
              <a:gd name="connsiteX1-13" fmla="*/ 5256257 w 10480430"/>
              <a:gd name="connsiteY1-14" fmla="*/ 444596 h 6414030"/>
              <a:gd name="connsiteX2-15" fmla="*/ 10480430 w 10480430"/>
              <a:gd name="connsiteY2-16" fmla="*/ 431743 h 6414030"/>
              <a:gd name="connsiteX3-17" fmla="*/ 10480430 w 10480430"/>
              <a:gd name="connsiteY3-18" fmla="*/ 6414030 h 6414030"/>
              <a:gd name="connsiteX4-19" fmla="*/ 0 w 10480430"/>
              <a:gd name="connsiteY4-20" fmla="*/ 6414030 h 6414030"/>
              <a:gd name="connsiteX5" fmla="*/ 0 w 10480430"/>
              <a:gd name="connsiteY5" fmla="*/ 431743 h 6414030"/>
              <a:gd name="connsiteX0-21" fmla="*/ 0 w 10480430"/>
              <a:gd name="connsiteY0-22" fmla="*/ 431743 h 6414030"/>
              <a:gd name="connsiteX1-23" fmla="*/ 5256257 w 10480430"/>
              <a:gd name="connsiteY1-24" fmla="*/ 444596 h 6414030"/>
              <a:gd name="connsiteX2-25" fmla="*/ 10480430 w 10480430"/>
              <a:gd name="connsiteY2-26" fmla="*/ 431743 h 6414030"/>
              <a:gd name="connsiteX3-27" fmla="*/ 10480430 w 10480430"/>
              <a:gd name="connsiteY3-28" fmla="*/ 6414030 h 6414030"/>
              <a:gd name="connsiteX4-29" fmla="*/ 0 w 10480430"/>
              <a:gd name="connsiteY4-30" fmla="*/ 6414030 h 6414030"/>
              <a:gd name="connsiteX5-31" fmla="*/ 0 w 10480430"/>
              <a:gd name="connsiteY5-32" fmla="*/ 431743 h 6414030"/>
              <a:gd name="connsiteX0-33" fmla="*/ 0 w 10480430"/>
              <a:gd name="connsiteY0-34" fmla="*/ 431743 h 6414030"/>
              <a:gd name="connsiteX1-35" fmla="*/ 5256257 w 10480430"/>
              <a:gd name="connsiteY1-36" fmla="*/ 444596 h 6414030"/>
              <a:gd name="connsiteX2-37" fmla="*/ 10480430 w 10480430"/>
              <a:gd name="connsiteY2-38" fmla="*/ 431743 h 6414030"/>
              <a:gd name="connsiteX3-39" fmla="*/ 10480430 w 10480430"/>
              <a:gd name="connsiteY3-40" fmla="*/ 6414030 h 6414030"/>
              <a:gd name="connsiteX4-41" fmla="*/ 0 w 10480430"/>
              <a:gd name="connsiteY4-42" fmla="*/ 6414030 h 6414030"/>
              <a:gd name="connsiteX5-43" fmla="*/ 0 w 10480430"/>
              <a:gd name="connsiteY5-44" fmla="*/ 431743 h 6414030"/>
              <a:gd name="connsiteX0-45" fmla="*/ 0 w 10480430"/>
              <a:gd name="connsiteY0-46" fmla="*/ 502361 h 6484648"/>
              <a:gd name="connsiteX1-47" fmla="*/ 5256257 w 10480430"/>
              <a:gd name="connsiteY1-48" fmla="*/ 515214 h 6484648"/>
              <a:gd name="connsiteX2-49" fmla="*/ 10480430 w 10480430"/>
              <a:gd name="connsiteY2-50" fmla="*/ 502361 h 6484648"/>
              <a:gd name="connsiteX3-51" fmla="*/ 10480430 w 10480430"/>
              <a:gd name="connsiteY3-52" fmla="*/ 6484648 h 6484648"/>
              <a:gd name="connsiteX4-53" fmla="*/ 0 w 10480430"/>
              <a:gd name="connsiteY4-54" fmla="*/ 6484648 h 6484648"/>
              <a:gd name="connsiteX5-55" fmla="*/ 0 w 10480430"/>
              <a:gd name="connsiteY5-56" fmla="*/ 502361 h 6484648"/>
              <a:gd name="connsiteX0-57" fmla="*/ 0 w 10480430"/>
              <a:gd name="connsiteY0-58" fmla="*/ 40115 h 6022402"/>
              <a:gd name="connsiteX1-59" fmla="*/ 5256257 w 10480430"/>
              <a:gd name="connsiteY1-60" fmla="*/ 52968 h 6022402"/>
              <a:gd name="connsiteX2-61" fmla="*/ 10480430 w 10480430"/>
              <a:gd name="connsiteY2-62" fmla="*/ 40115 h 6022402"/>
              <a:gd name="connsiteX3-63" fmla="*/ 10480430 w 10480430"/>
              <a:gd name="connsiteY3-64" fmla="*/ 6022402 h 6022402"/>
              <a:gd name="connsiteX4-65" fmla="*/ 0 w 10480430"/>
              <a:gd name="connsiteY4-66" fmla="*/ 6022402 h 6022402"/>
              <a:gd name="connsiteX5-67" fmla="*/ 0 w 10480430"/>
              <a:gd name="connsiteY5-68" fmla="*/ 40115 h 6022402"/>
              <a:gd name="connsiteX0-69" fmla="*/ 0 w 10480430"/>
              <a:gd name="connsiteY0-70" fmla="*/ 46862 h 6029149"/>
              <a:gd name="connsiteX1-71" fmla="*/ 5256257 w 10480430"/>
              <a:gd name="connsiteY1-72" fmla="*/ 59715 h 6029149"/>
              <a:gd name="connsiteX2-73" fmla="*/ 10480430 w 10480430"/>
              <a:gd name="connsiteY2-74" fmla="*/ 46862 h 6029149"/>
              <a:gd name="connsiteX3-75" fmla="*/ 10480430 w 10480430"/>
              <a:gd name="connsiteY3-76" fmla="*/ 6029149 h 6029149"/>
              <a:gd name="connsiteX4-77" fmla="*/ 0 w 10480430"/>
              <a:gd name="connsiteY4-78" fmla="*/ 6029149 h 6029149"/>
              <a:gd name="connsiteX5-79" fmla="*/ 0 w 10480430"/>
              <a:gd name="connsiteY5-80" fmla="*/ 46862 h 6029149"/>
              <a:gd name="connsiteX0-81" fmla="*/ 0 w 10480430"/>
              <a:gd name="connsiteY0-82" fmla="*/ 43477 h 6025764"/>
              <a:gd name="connsiteX1-83" fmla="*/ 5256257 w 10480430"/>
              <a:gd name="connsiteY1-84" fmla="*/ 56330 h 6025764"/>
              <a:gd name="connsiteX2-85" fmla="*/ 10480430 w 10480430"/>
              <a:gd name="connsiteY2-86" fmla="*/ 43477 h 6025764"/>
              <a:gd name="connsiteX3-87" fmla="*/ 10480430 w 10480430"/>
              <a:gd name="connsiteY3-88" fmla="*/ 6025764 h 6025764"/>
              <a:gd name="connsiteX4-89" fmla="*/ 0 w 10480430"/>
              <a:gd name="connsiteY4-90" fmla="*/ 6025764 h 6025764"/>
              <a:gd name="connsiteX5-91" fmla="*/ 0 w 10480430"/>
              <a:gd name="connsiteY5-92" fmla="*/ 43477 h 6025764"/>
              <a:gd name="connsiteX0-93" fmla="*/ 0 w 10480430"/>
              <a:gd name="connsiteY0-94" fmla="*/ 181200 h 6163487"/>
              <a:gd name="connsiteX1-95" fmla="*/ 5256257 w 10480430"/>
              <a:gd name="connsiteY1-96" fmla="*/ 49674 h 6163487"/>
              <a:gd name="connsiteX2-97" fmla="*/ 10480430 w 10480430"/>
              <a:gd name="connsiteY2-98" fmla="*/ 181200 h 6163487"/>
              <a:gd name="connsiteX3-99" fmla="*/ 10480430 w 10480430"/>
              <a:gd name="connsiteY3-100" fmla="*/ 6163487 h 6163487"/>
              <a:gd name="connsiteX4-101" fmla="*/ 0 w 10480430"/>
              <a:gd name="connsiteY4-102" fmla="*/ 6163487 h 6163487"/>
              <a:gd name="connsiteX5-103" fmla="*/ 0 w 10480430"/>
              <a:gd name="connsiteY5-104" fmla="*/ 181200 h 6163487"/>
              <a:gd name="connsiteX0-105" fmla="*/ 0 w 10480430"/>
              <a:gd name="connsiteY0-106" fmla="*/ 177210 h 6159497"/>
              <a:gd name="connsiteX1-107" fmla="*/ 5256257 w 10480430"/>
              <a:gd name="connsiteY1-108" fmla="*/ 45684 h 6159497"/>
              <a:gd name="connsiteX2-109" fmla="*/ 10480430 w 10480430"/>
              <a:gd name="connsiteY2-110" fmla="*/ 177210 h 6159497"/>
              <a:gd name="connsiteX3-111" fmla="*/ 10480430 w 10480430"/>
              <a:gd name="connsiteY3-112" fmla="*/ 6159497 h 6159497"/>
              <a:gd name="connsiteX4-113" fmla="*/ 0 w 10480430"/>
              <a:gd name="connsiteY4-114" fmla="*/ 6159497 h 6159497"/>
              <a:gd name="connsiteX5-115" fmla="*/ 0 w 10480430"/>
              <a:gd name="connsiteY5-116" fmla="*/ 177210 h 6159497"/>
              <a:gd name="connsiteX0-117" fmla="*/ 0 w 10480430"/>
              <a:gd name="connsiteY0-118" fmla="*/ 177210 h 6510725"/>
              <a:gd name="connsiteX1-119" fmla="*/ 5256257 w 10480430"/>
              <a:gd name="connsiteY1-120" fmla="*/ 45684 h 6510725"/>
              <a:gd name="connsiteX2-121" fmla="*/ 10480430 w 10480430"/>
              <a:gd name="connsiteY2-122" fmla="*/ 177210 h 6510725"/>
              <a:gd name="connsiteX3-123" fmla="*/ 10480430 w 10480430"/>
              <a:gd name="connsiteY3-124" fmla="*/ 6159497 h 6510725"/>
              <a:gd name="connsiteX4-125" fmla="*/ 5240215 w 10480430"/>
              <a:gd name="connsiteY4-126" fmla="*/ 6510653 h 6510725"/>
              <a:gd name="connsiteX5-127" fmla="*/ 0 w 10480430"/>
              <a:gd name="connsiteY5-128" fmla="*/ 6159497 h 6510725"/>
              <a:gd name="connsiteX6" fmla="*/ 0 w 10480430"/>
              <a:gd name="connsiteY6" fmla="*/ 177210 h 6510725"/>
              <a:gd name="connsiteX0-129" fmla="*/ 0 w 10480430"/>
              <a:gd name="connsiteY0-130" fmla="*/ 177210 h 6510725"/>
              <a:gd name="connsiteX1-131" fmla="*/ 5256257 w 10480430"/>
              <a:gd name="connsiteY1-132" fmla="*/ 45684 h 6510725"/>
              <a:gd name="connsiteX2-133" fmla="*/ 10480430 w 10480430"/>
              <a:gd name="connsiteY2-134" fmla="*/ 177210 h 6510725"/>
              <a:gd name="connsiteX3-135" fmla="*/ 10480430 w 10480430"/>
              <a:gd name="connsiteY3-136" fmla="*/ 6159497 h 6510725"/>
              <a:gd name="connsiteX4-137" fmla="*/ 5240215 w 10480430"/>
              <a:gd name="connsiteY4-138" fmla="*/ 6510653 h 6510725"/>
              <a:gd name="connsiteX5-139" fmla="*/ 0 w 10480430"/>
              <a:gd name="connsiteY5-140" fmla="*/ 6159497 h 6510725"/>
              <a:gd name="connsiteX6-141" fmla="*/ 0 w 10480430"/>
              <a:gd name="connsiteY6-142" fmla="*/ 177210 h 6510725"/>
              <a:gd name="connsiteX0-143" fmla="*/ 0 w 10480430"/>
              <a:gd name="connsiteY0-144" fmla="*/ 177210 h 6510690"/>
              <a:gd name="connsiteX1-145" fmla="*/ 5256257 w 10480430"/>
              <a:gd name="connsiteY1-146" fmla="*/ 45684 h 6510690"/>
              <a:gd name="connsiteX2-147" fmla="*/ 10480430 w 10480430"/>
              <a:gd name="connsiteY2-148" fmla="*/ 177210 h 6510690"/>
              <a:gd name="connsiteX3-149" fmla="*/ 10480430 w 10480430"/>
              <a:gd name="connsiteY3-150" fmla="*/ 6159497 h 6510690"/>
              <a:gd name="connsiteX4-151" fmla="*/ 5240215 w 10480430"/>
              <a:gd name="connsiteY4-152" fmla="*/ 6510653 h 6510690"/>
              <a:gd name="connsiteX5-153" fmla="*/ 0 w 10480430"/>
              <a:gd name="connsiteY5-154" fmla="*/ 6159497 h 6510690"/>
              <a:gd name="connsiteX6-155" fmla="*/ 0 w 10480430"/>
              <a:gd name="connsiteY6-156" fmla="*/ 177210 h 65106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  <a:cxn ang="0">
                <a:pos x="connsiteX6-141" y="connsiteY6-142"/>
              </a:cxn>
            </a:cxnLst>
            <a:rect l="l" t="t" r="r" b="b"/>
            <a:pathLst>
              <a:path w="10480430" h="6510690">
                <a:moveTo>
                  <a:pt x="0" y="177210"/>
                </a:moveTo>
                <a:cubicBezTo>
                  <a:pt x="1373348" y="722346"/>
                  <a:pt x="3461393" y="-210990"/>
                  <a:pt x="5256257" y="45684"/>
                </a:cubicBezTo>
                <a:cubicBezTo>
                  <a:pt x="7035080" y="-162863"/>
                  <a:pt x="9016177" y="850683"/>
                  <a:pt x="10480430" y="177210"/>
                </a:cubicBezTo>
                <a:lnTo>
                  <a:pt x="10480430" y="6159497"/>
                </a:lnTo>
                <a:cubicBezTo>
                  <a:pt x="8733692" y="5816676"/>
                  <a:pt x="6986953" y="6516590"/>
                  <a:pt x="5240215" y="6510653"/>
                </a:cubicBezTo>
                <a:cubicBezTo>
                  <a:pt x="3493477" y="6393601"/>
                  <a:pt x="1907159" y="5811328"/>
                  <a:pt x="0" y="6159497"/>
                </a:cubicBezTo>
                <a:lnTo>
                  <a:pt x="0" y="177210"/>
                </a:lnTo>
                <a:close/>
              </a:path>
            </a:pathLst>
          </a:custGeom>
          <a:noFill/>
          <a:ln w="57150">
            <a:solidFill>
              <a:srgbClr val="E1B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占位符 1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6" r="21446"/>
          <a:stretch>
            <a:fillRect/>
          </a:stretch>
        </p:blipFill>
        <p:spPr>
          <a:xfrm>
            <a:off x="400341" y="728239"/>
            <a:ext cx="1780627" cy="4677951"/>
          </a:xfrm>
        </p:spPr>
      </p:pic>
      <p:pic>
        <p:nvPicPr>
          <p:cNvPr id="21" name="图片占位符 20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1" r="21471"/>
          <a:stretch>
            <a:fillRect/>
          </a:stretch>
        </p:blipFill>
        <p:spPr>
          <a:xfrm>
            <a:off x="2312711" y="728239"/>
            <a:ext cx="1780628" cy="4677951"/>
          </a:xfrm>
        </p:spPr>
      </p:pic>
      <p:pic>
        <p:nvPicPr>
          <p:cNvPr id="22" name="图片占位符 21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6" r="21446"/>
          <a:stretch>
            <a:fillRect/>
          </a:stretch>
        </p:blipFill>
        <p:spPr>
          <a:xfrm>
            <a:off x="4225082" y="750626"/>
            <a:ext cx="1780627" cy="4677951"/>
          </a:xfrm>
        </p:spPr>
      </p:pic>
      <p:pic>
        <p:nvPicPr>
          <p:cNvPr id="23" name="图片占位符 22"/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6" r="21446"/>
          <a:stretch>
            <a:fillRect/>
          </a:stretch>
        </p:blipFill>
        <p:spPr>
          <a:xfrm>
            <a:off x="6137452" y="750626"/>
            <a:ext cx="1780628" cy="4677951"/>
          </a:xfrm>
        </p:spPr>
      </p:pic>
      <p:pic>
        <p:nvPicPr>
          <p:cNvPr id="24" name="图片占位符 23"/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1" r="21471"/>
          <a:stretch>
            <a:fillRect/>
          </a:stretch>
        </p:blipFill>
        <p:spPr>
          <a:xfrm>
            <a:off x="8049823" y="750626"/>
            <a:ext cx="1780627" cy="4677951"/>
          </a:xfrm>
        </p:spPr>
      </p:pic>
      <p:pic>
        <p:nvPicPr>
          <p:cNvPr id="25" name="图片占位符 24"/>
          <p:cNvPicPr>
            <a:picLocks noGrp="1" noChangeAspect="1"/>
          </p:cNvPicPr>
          <p:nvPr>
            <p:ph type="pic" sz="quarter" idx="18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6" r="21446"/>
          <a:stretch>
            <a:fillRect/>
          </a:stretch>
        </p:blipFill>
        <p:spPr>
          <a:xfrm>
            <a:off x="9962193" y="750626"/>
            <a:ext cx="1780628" cy="4677951"/>
          </a:xfrm>
        </p:spPr>
      </p:pic>
      <p:sp>
        <p:nvSpPr>
          <p:cNvPr id="26" name="矩形 25"/>
          <p:cNvSpPr/>
          <p:nvPr/>
        </p:nvSpPr>
        <p:spPr>
          <a:xfrm>
            <a:off x="2431302" y="5203987"/>
            <a:ext cx="1727907" cy="1015663"/>
          </a:xfrm>
          <a:prstGeom prst="rect">
            <a:avLst/>
          </a:prstGeom>
        </p:spPr>
        <p:txBody>
          <a:bodyPr vert="horz" wrap="square">
            <a:spAutoFit/>
            <a:scene3d>
              <a:camera prst="isometricOffAxis1Righ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E1B06A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  <a:r>
              <a:rPr lang="en-US" altLang="zh-CN" sz="2000" b="1" dirty="0">
                <a:solidFill>
                  <a:srgbClr val="E1B06A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. </a:t>
            </a:r>
            <a:endParaRPr lang="zh-CN" altLang="en-US" sz="2000" b="1" dirty="0">
              <a:solidFill>
                <a:srgbClr val="E1B06A"/>
              </a:solidFill>
              <a:latin typeface="汉仪南宫体简" panose="02010609000101010101" pitchFamily="2" charset="-122"/>
              <a:ea typeface="汉仪南宫体简" panose="0201060900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64708" y="5239082"/>
            <a:ext cx="1727907" cy="1015663"/>
          </a:xfrm>
          <a:prstGeom prst="rect">
            <a:avLst/>
          </a:prstGeom>
        </p:spPr>
        <p:txBody>
          <a:bodyPr vert="horz" wrap="square">
            <a:spAutoFit/>
            <a:scene3d>
              <a:camera prst="isometricOffAxis2Lef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E1B06A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  <a:r>
              <a:rPr lang="en-US" altLang="zh-CN" sz="2000" b="1" dirty="0">
                <a:solidFill>
                  <a:srgbClr val="E1B06A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. </a:t>
            </a:r>
            <a:endParaRPr lang="zh-CN" altLang="en-US" sz="2000" b="1" dirty="0">
              <a:solidFill>
                <a:srgbClr val="E1B06A"/>
              </a:solidFill>
              <a:latin typeface="汉仪南宫体简" panose="02010609000101010101" pitchFamily="2" charset="-122"/>
              <a:ea typeface="汉仪南宫体简" panose="0201060900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225803" y="5168892"/>
            <a:ext cx="1727907" cy="1015663"/>
          </a:xfrm>
          <a:prstGeom prst="rect">
            <a:avLst/>
          </a:prstGeom>
        </p:spPr>
        <p:txBody>
          <a:bodyPr vert="horz" wrap="square">
            <a:spAutoFit/>
            <a:scene3d>
              <a:camera prst="isometricOffAxis1Righ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E1B06A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  <a:r>
              <a:rPr lang="en-US" altLang="zh-CN" sz="2000" b="1" dirty="0">
                <a:solidFill>
                  <a:srgbClr val="E1B06A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. </a:t>
            </a:r>
            <a:endParaRPr lang="zh-CN" altLang="en-US" sz="2000" b="1" dirty="0">
              <a:solidFill>
                <a:srgbClr val="E1B06A"/>
              </a:solidFill>
              <a:latin typeface="汉仪南宫体简" panose="02010609000101010101" pitchFamily="2" charset="-122"/>
              <a:ea typeface="汉仪南宫体简" panose="0201060900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159209" y="5203987"/>
            <a:ext cx="1727907" cy="1015663"/>
          </a:xfrm>
          <a:prstGeom prst="rect">
            <a:avLst/>
          </a:prstGeom>
        </p:spPr>
        <p:txBody>
          <a:bodyPr vert="horz" wrap="square">
            <a:spAutoFit/>
            <a:scene3d>
              <a:camera prst="isometricOffAxis2Lef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E1B06A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  <a:r>
              <a:rPr lang="en-US" altLang="zh-CN" sz="2000" b="1" dirty="0">
                <a:solidFill>
                  <a:srgbClr val="E1B06A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. </a:t>
            </a:r>
            <a:endParaRPr lang="zh-CN" altLang="en-US" sz="2000" b="1" dirty="0">
              <a:solidFill>
                <a:srgbClr val="E1B06A"/>
              </a:solidFill>
              <a:latin typeface="汉仪南宫体简" panose="02010609000101010101" pitchFamily="2" charset="-122"/>
              <a:ea typeface="汉仪南宫体简" panose="02010609000101010101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065665" y="5203987"/>
            <a:ext cx="1727907" cy="1015663"/>
          </a:xfrm>
          <a:prstGeom prst="rect">
            <a:avLst/>
          </a:prstGeom>
        </p:spPr>
        <p:txBody>
          <a:bodyPr vert="horz" wrap="square">
            <a:spAutoFit/>
            <a:scene3d>
              <a:camera prst="isometricOffAxis1Righ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E1B06A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  <a:r>
              <a:rPr lang="en-US" altLang="zh-CN" sz="2000" b="1" dirty="0">
                <a:solidFill>
                  <a:srgbClr val="E1B06A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. </a:t>
            </a:r>
            <a:endParaRPr lang="zh-CN" altLang="en-US" sz="2000" b="1" dirty="0">
              <a:solidFill>
                <a:srgbClr val="E1B06A"/>
              </a:solidFill>
              <a:latin typeface="汉仪南宫体简" panose="02010609000101010101" pitchFamily="2" charset="-122"/>
              <a:ea typeface="汉仪南宫体简" panose="02010609000101010101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999071" y="5239082"/>
            <a:ext cx="1727907" cy="1015663"/>
          </a:xfrm>
          <a:prstGeom prst="rect">
            <a:avLst/>
          </a:prstGeom>
        </p:spPr>
        <p:txBody>
          <a:bodyPr vert="horz" wrap="square">
            <a:spAutoFit/>
            <a:scene3d>
              <a:camera prst="isometricOffAxis2Lef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E1B06A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  <a:r>
              <a:rPr lang="en-US" altLang="zh-CN" sz="2000" b="1" dirty="0">
                <a:solidFill>
                  <a:srgbClr val="E1B06A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. </a:t>
            </a:r>
            <a:endParaRPr lang="zh-CN" altLang="en-US" sz="2000" b="1" dirty="0">
              <a:solidFill>
                <a:srgbClr val="E1B06A"/>
              </a:solidFill>
              <a:latin typeface="汉仪南宫体简" panose="02010609000101010101" pitchFamily="2" charset="-122"/>
              <a:ea typeface="汉仪南宫体简" panose="0201060900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2"/>
          <p:cNvSpPr/>
          <p:nvPr/>
        </p:nvSpPr>
        <p:spPr>
          <a:xfrm>
            <a:off x="176463" y="196338"/>
            <a:ext cx="11790948" cy="6510690"/>
          </a:xfrm>
          <a:custGeom>
            <a:avLst/>
            <a:gdLst>
              <a:gd name="connsiteX0" fmla="*/ 0 w 10480430"/>
              <a:gd name="connsiteY0" fmla="*/ 0 h 5982287"/>
              <a:gd name="connsiteX1" fmla="*/ 10480430 w 10480430"/>
              <a:gd name="connsiteY1" fmla="*/ 0 h 5982287"/>
              <a:gd name="connsiteX2" fmla="*/ 10480430 w 10480430"/>
              <a:gd name="connsiteY2" fmla="*/ 5982287 h 5982287"/>
              <a:gd name="connsiteX3" fmla="*/ 0 w 10480430"/>
              <a:gd name="connsiteY3" fmla="*/ 5982287 h 5982287"/>
              <a:gd name="connsiteX4" fmla="*/ 0 w 10480430"/>
              <a:gd name="connsiteY4" fmla="*/ 0 h 5982287"/>
              <a:gd name="connsiteX0-1" fmla="*/ 0 w 10480430"/>
              <a:gd name="connsiteY0-2" fmla="*/ 0 h 5982287"/>
              <a:gd name="connsiteX1-3" fmla="*/ 10480430 w 10480430"/>
              <a:gd name="connsiteY1-4" fmla="*/ 0 h 5982287"/>
              <a:gd name="connsiteX2-5" fmla="*/ 10480430 w 10480430"/>
              <a:gd name="connsiteY2-6" fmla="*/ 5982287 h 5982287"/>
              <a:gd name="connsiteX3-7" fmla="*/ 0 w 10480430"/>
              <a:gd name="connsiteY3-8" fmla="*/ 5982287 h 5982287"/>
              <a:gd name="connsiteX4-9" fmla="*/ 0 w 10480430"/>
              <a:gd name="connsiteY4-10" fmla="*/ 0 h 5982287"/>
              <a:gd name="connsiteX0-11" fmla="*/ 0 w 10480430"/>
              <a:gd name="connsiteY0-12" fmla="*/ 431743 h 6414030"/>
              <a:gd name="connsiteX1-13" fmla="*/ 5256257 w 10480430"/>
              <a:gd name="connsiteY1-14" fmla="*/ 444596 h 6414030"/>
              <a:gd name="connsiteX2-15" fmla="*/ 10480430 w 10480430"/>
              <a:gd name="connsiteY2-16" fmla="*/ 431743 h 6414030"/>
              <a:gd name="connsiteX3-17" fmla="*/ 10480430 w 10480430"/>
              <a:gd name="connsiteY3-18" fmla="*/ 6414030 h 6414030"/>
              <a:gd name="connsiteX4-19" fmla="*/ 0 w 10480430"/>
              <a:gd name="connsiteY4-20" fmla="*/ 6414030 h 6414030"/>
              <a:gd name="connsiteX5" fmla="*/ 0 w 10480430"/>
              <a:gd name="connsiteY5" fmla="*/ 431743 h 6414030"/>
              <a:gd name="connsiteX0-21" fmla="*/ 0 w 10480430"/>
              <a:gd name="connsiteY0-22" fmla="*/ 431743 h 6414030"/>
              <a:gd name="connsiteX1-23" fmla="*/ 5256257 w 10480430"/>
              <a:gd name="connsiteY1-24" fmla="*/ 444596 h 6414030"/>
              <a:gd name="connsiteX2-25" fmla="*/ 10480430 w 10480430"/>
              <a:gd name="connsiteY2-26" fmla="*/ 431743 h 6414030"/>
              <a:gd name="connsiteX3-27" fmla="*/ 10480430 w 10480430"/>
              <a:gd name="connsiteY3-28" fmla="*/ 6414030 h 6414030"/>
              <a:gd name="connsiteX4-29" fmla="*/ 0 w 10480430"/>
              <a:gd name="connsiteY4-30" fmla="*/ 6414030 h 6414030"/>
              <a:gd name="connsiteX5-31" fmla="*/ 0 w 10480430"/>
              <a:gd name="connsiteY5-32" fmla="*/ 431743 h 6414030"/>
              <a:gd name="connsiteX0-33" fmla="*/ 0 w 10480430"/>
              <a:gd name="connsiteY0-34" fmla="*/ 431743 h 6414030"/>
              <a:gd name="connsiteX1-35" fmla="*/ 5256257 w 10480430"/>
              <a:gd name="connsiteY1-36" fmla="*/ 444596 h 6414030"/>
              <a:gd name="connsiteX2-37" fmla="*/ 10480430 w 10480430"/>
              <a:gd name="connsiteY2-38" fmla="*/ 431743 h 6414030"/>
              <a:gd name="connsiteX3-39" fmla="*/ 10480430 w 10480430"/>
              <a:gd name="connsiteY3-40" fmla="*/ 6414030 h 6414030"/>
              <a:gd name="connsiteX4-41" fmla="*/ 0 w 10480430"/>
              <a:gd name="connsiteY4-42" fmla="*/ 6414030 h 6414030"/>
              <a:gd name="connsiteX5-43" fmla="*/ 0 w 10480430"/>
              <a:gd name="connsiteY5-44" fmla="*/ 431743 h 6414030"/>
              <a:gd name="connsiteX0-45" fmla="*/ 0 w 10480430"/>
              <a:gd name="connsiteY0-46" fmla="*/ 502361 h 6484648"/>
              <a:gd name="connsiteX1-47" fmla="*/ 5256257 w 10480430"/>
              <a:gd name="connsiteY1-48" fmla="*/ 515214 h 6484648"/>
              <a:gd name="connsiteX2-49" fmla="*/ 10480430 w 10480430"/>
              <a:gd name="connsiteY2-50" fmla="*/ 502361 h 6484648"/>
              <a:gd name="connsiteX3-51" fmla="*/ 10480430 w 10480430"/>
              <a:gd name="connsiteY3-52" fmla="*/ 6484648 h 6484648"/>
              <a:gd name="connsiteX4-53" fmla="*/ 0 w 10480430"/>
              <a:gd name="connsiteY4-54" fmla="*/ 6484648 h 6484648"/>
              <a:gd name="connsiteX5-55" fmla="*/ 0 w 10480430"/>
              <a:gd name="connsiteY5-56" fmla="*/ 502361 h 6484648"/>
              <a:gd name="connsiteX0-57" fmla="*/ 0 w 10480430"/>
              <a:gd name="connsiteY0-58" fmla="*/ 40115 h 6022402"/>
              <a:gd name="connsiteX1-59" fmla="*/ 5256257 w 10480430"/>
              <a:gd name="connsiteY1-60" fmla="*/ 52968 h 6022402"/>
              <a:gd name="connsiteX2-61" fmla="*/ 10480430 w 10480430"/>
              <a:gd name="connsiteY2-62" fmla="*/ 40115 h 6022402"/>
              <a:gd name="connsiteX3-63" fmla="*/ 10480430 w 10480430"/>
              <a:gd name="connsiteY3-64" fmla="*/ 6022402 h 6022402"/>
              <a:gd name="connsiteX4-65" fmla="*/ 0 w 10480430"/>
              <a:gd name="connsiteY4-66" fmla="*/ 6022402 h 6022402"/>
              <a:gd name="connsiteX5-67" fmla="*/ 0 w 10480430"/>
              <a:gd name="connsiteY5-68" fmla="*/ 40115 h 6022402"/>
              <a:gd name="connsiteX0-69" fmla="*/ 0 w 10480430"/>
              <a:gd name="connsiteY0-70" fmla="*/ 46862 h 6029149"/>
              <a:gd name="connsiteX1-71" fmla="*/ 5256257 w 10480430"/>
              <a:gd name="connsiteY1-72" fmla="*/ 59715 h 6029149"/>
              <a:gd name="connsiteX2-73" fmla="*/ 10480430 w 10480430"/>
              <a:gd name="connsiteY2-74" fmla="*/ 46862 h 6029149"/>
              <a:gd name="connsiteX3-75" fmla="*/ 10480430 w 10480430"/>
              <a:gd name="connsiteY3-76" fmla="*/ 6029149 h 6029149"/>
              <a:gd name="connsiteX4-77" fmla="*/ 0 w 10480430"/>
              <a:gd name="connsiteY4-78" fmla="*/ 6029149 h 6029149"/>
              <a:gd name="connsiteX5-79" fmla="*/ 0 w 10480430"/>
              <a:gd name="connsiteY5-80" fmla="*/ 46862 h 6029149"/>
              <a:gd name="connsiteX0-81" fmla="*/ 0 w 10480430"/>
              <a:gd name="connsiteY0-82" fmla="*/ 43477 h 6025764"/>
              <a:gd name="connsiteX1-83" fmla="*/ 5256257 w 10480430"/>
              <a:gd name="connsiteY1-84" fmla="*/ 56330 h 6025764"/>
              <a:gd name="connsiteX2-85" fmla="*/ 10480430 w 10480430"/>
              <a:gd name="connsiteY2-86" fmla="*/ 43477 h 6025764"/>
              <a:gd name="connsiteX3-87" fmla="*/ 10480430 w 10480430"/>
              <a:gd name="connsiteY3-88" fmla="*/ 6025764 h 6025764"/>
              <a:gd name="connsiteX4-89" fmla="*/ 0 w 10480430"/>
              <a:gd name="connsiteY4-90" fmla="*/ 6025764 h 6025764"/>
              <a:gd name="connsiteX5-91" fmla="*/ 0 w 10480430"/>
              <a:gd name="connsiteY5-92" fmla="*/ 43477 h 6025764"/>
              <a:gd name="connsiteX0-93" fmla="*/ 0 w 10480430"/>
              <a:gd name="connsiteY0-94" fmla="*/ 181200 h 6163487"/>
              <a:gd name="connsiteX1-95" fmla="*/ 5256257 w 10480430"/>
              <a:gd name="connsiteY1-96" fmla="*/ 49674 h 6163487"/>
              <a:gd name="connsiteX2-97" fmla="*/ 10480430 w 10480430"/>
              <a:gd name="connsiteY2-98" fmla="*/ 181200 h 6163487"/>
              <a:gd name="connsiteX3-99" fmla="*/ 10480430 w 10480430"/>
              <a:gd name="connsiteY3-100" fmla="*/ 6163487 h 6163487"/>
              <a:gd name="connsiteX4-101" fmla="*/ 0 w 10480430"/>
              <a:gd name="connsiteY4-102" fmla="*/ 6163487 h 6163487"/>
              <a:gd name="connsiteX5-103" fmla="*/ 0 w 10480430"/>
              <a:gd name="connsiteY5-104" fmla="*/ 181200 h 6163487"/>
              <a:gd name="connsiteX0-105" fmla="*/ 0 w 10480430"/>
              <a:gd name="connsiteY0-106" fmla="*/ 177210 h 6159497"/>
              <a:gd name="connsiteX1-107" fmla="*/ 5256257 w 10480430"/>
              <a:gd name="connsiteY1-108" fmla="*/ 45684 h 6159497"/>
              <a:gd name="connsiteX2-109" fmla="*/ 10480430 w 10480430"/>
              <a:gd name="connsiteY2-110" fmla="*/ 177210 h 6159497"/>
              <a:gd name="connsiteX3-111" fmla="*/ 10480430 w 10480430"/>
              <a:gd name="connsiteY3-112" fmla="*/ 6159497 h 6159497"/>
              <a:gd name="connsiteX4-113" fmla="*/ 0 w 10480430"/>
              <a:gd name="connsiteY4-114" fmla="*/ 6159497 h 6159497"/>
              <a:gd name="connsiteX5-115" fmla="*/ 0 w 10480430"/>
              <a:gd name="connsiteY5-116" fmla="*/ 177210 h 6159497"/>
              <a:gd name="connsiteX0-117" fmla="*/ 0 w 10480430"/>
              <a:gd name="connsiteY0-118" fmla="*/ 177210 h 6510725"/>
              <a:gd name="connsiteX1-119" fmla="*/ 5256257 w 10480430"/>
              <a:gd name="connsiteY1-120" fmla="*/ 45684 h 6510725"/>
              <a:gd name="connsiteX2-121" fmla="*/ 10480430 w 10480430"/>
              <a:gd name="connsiteY2-122" fmla="*/ 177210 h 6510725"/>
              <a:gd name="connsiteX3-123" fmla="*/ 10480430 w 10480430"/>
              <a:gd name="connsiteY3-124" fmla="*/ 6159497 h 6510725"/>
              <a:gd name="connsiteX4-125" fmla="*/ 5240215 w 10480430"/>
              <a:gd name="connsiteY4-126" fmla="*/ 6510653 h 6510725"/>
              <a:gd name="connsiteX5-127" fmla="*/ 0 w 10480430"/>
              <a:gd name="connsiteY5-128" fmla="*/ 6159497 h 6510725"/>
              <a:gd name="connsiteX6" fmla="*/ 0 w 10480430"/>
              <a:gd name="connsiteY6" fmla="*/ 177210 h 6510725"/>
              <a:gd name="connsiteX0-129" fmla="*/ 0 w 10480430"/>
              <a:gd name="connsiteY0-130" fmla="*/ 177210 h 6510725"/>
              <a:gd name="connsiteX1-131" fmla="*/ 5256257 w 10480430"/>
              <a:gd name="connsiteY1-132" fmla="*/ 45684 h 6510725"/>
              <a:gd name="connsiteX2-133" fmla="*/ 10480430 w 10480430"/>
              <a:gd name="connsiteY2-134" fmla="*/ 177210 h 6510725"/>
              <a:gd name="connsiteX3-135" fmla="*/ 10480430 w 10480430"/>
              <a:gd name="connsiteY3-136" fmla="*/ 6159497 h 6510725"/>
              <a:gd name="connsiteX4-137" fmla="*/ 5240215 w 10480430"/>
              <a:gd name="connsiteY4-138" fmla="*/ 6510653 h 6510725"/>
              <a:gd name="connsiteX5-139" fmla="*/ 0 w 10480430"/>
              <a:gd name="connsiteY5-140" fmla="*/ 6159497 h 6510725"/>
              <a:gd name="connsiteX6-141" fmla="*/ 0 w 10480430"/>
              <a:gd name="connsiteY6-142" fmla="*/ 177210 h 6510725"/>
              <a:gd name="connsiteX0-143" fmla="*/ 0 w 10480430"/>
              <a:gd name="connsiteY0-144" fmla="*/ 177210 h 6510690"/>
              <a:gd name="connsiteX1-145" fmla="*/ 5256257 w 10480430"/>
              <a:gd name="connsiteY1-146" fmla="*/ 45684 h 6510690"/>
              <a:gd name="connsiteX2-147" fmla="*/ 10480430 w 10480430"/>
              <a:gd name="connsiteY2-148" fmla="*/ 177210 h 6510690"/>
              <a:gd name="connsiteX3-149" fmla="*/ 10480430 w 10480430"/>
              <a:gd name="connsiteY3-150" fmla="*/ 6159497 h 6510690"/>
              <a:gd name="connsiteX4-151" fmla="*/ 5240215 w 10480430"/>
              <a:gd name="connsiteY4-152" fmla="*/ 6510653 h 6510690"/>
              <a:gd name="connsiteX5-153" fmla="*/ 0 w 10480430"/>
              <a:gd name="connsiteY5-154" fmla="*/ 6159497 h 6510690"/>
              <a:gd name="connsiteX6-155" fmla="*/ 0 w 10480430"/>
              <a:gd name="connsiteY6-156" fmla="*/ 177210 h 65106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  <a:cxn ang="0">
                <a:pos x="connsiteX6-141" y="connsiteY6-142"/>
              </a:cxn>
            </a:cxnLst>
            <a:rect l="l" t="t" r="r" b="b"/>
            <a:pathLst>
              <a:path w="10480430" h="6510690">
                <a:moveTo>
                  <a:pt x="0" y="177210"/>
                </a:moveTo>
                <a:cubicBezTo>
                  <a:pt x="1373348" y="722346"/>
                  <a:pt x="3461393" y="-210990"/>
                  <a:pt x="5256257" y="45684"/>
                </a:cubicBezTo>
                <a:cubicBezTo>
                  <a:pt x="7035080" y="-162863"/>
                  <a:pt x="9016177" y="850683"/>
                  <a:pt x="10480430" y="177210"/>
                </a:cubicBezTo>
                <a:lnTo>
                  <a:pt x="10480430" y="6159497"/>
                </a:lnTo>
                <a:cubicBezTo>
                  <a:pt x="8733692" y="5816676"/>
                  <a:pt x="6986953" y="6516590"/>
                  <a:pt x="5240215" y="6510653"/>
                </a:cubicBezTo>
                <a:cubicBezTo>
                  <a:pt x="3493477" y="6393601"/>
                  <a:pt x="1907159" y="5811328"/>
                  <a:pt x="0" y="6159497"/>
                </a:cubicBezTo>
                <a:lnTo>
                  <a:pt x="0" y="177210"/>
                </a:lnTo>
                <a:close/>
              </a:path>
            </a:pathLst>
          </a:custGeom>
          <a:noFill/>
          <a:ln w="57150">
            <a:solidFill>
              <a:srgbClr val="E1B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95" y="1322406"/>
            <a:ext cx="2153595" cy="3716831"/>
          </a:xfrm>
          <a:custGeom>
            <a:avLst/>
            <a:gdLst>
              <a:gd name="connsiteX0" fmla="*/ 463275 w 1873033"/>
              <a:gd name="connsiteY0" fmla="*/ 0 h 3392316"/>
              <a:gd name="connsiteX1" fmla="*/ 1461671 w 1873033"/>
              <a:gd name="connsiteY1" fmla="*/ 0 h 3392316"/>
              <a:gd name="connsiteX2" fmla="*/ 1632436 w 1873033"/>
              <a:gd name="connsiteY2" fmla="*/ 168669 h 3392316"/>
              <a:gd name="connsiteX3" fmla="*/ 1635233 w 1873033"/>
              <a:gd name="connsiteY3" fmla="*/ 202292 h 3392316"/>
              <a:gd name="connsiteX4" fmla="*/ 1788969 w 1873033"/>
              <a:gd name="connsiteY4" fmla="*/ 157905 h 3392316"/>
              <a:gd name="connsiteX5" fmla="*/ 1764552 w 1873033"/>
              <a:gd name="connsiteY5" fmla="*/ 381381 h 3392316"/>
              <a:gd name="connsiteX6" fmla="*/ 1873033 w 1873033"/>
              <a:gd name="connsiteY6" fmla="*/ 381381 h 3392316"/>
              <a:gd name="connsiteX7" fmla="*/ 1873033 w 1873033"/>
              <a:gd name="connsiteY7" fmla="*/ 3392316 h 3392316"/>
              <a:gd name="connsiteX8" fmla="*/ 0 w 1873033"/>
              <a:gd name="connsiteY8" fmla="*/ 3392316 h 3392316"/>
              <a:gd name="connsiteX9" fmla="*/ 0 w 1873033"/>
              <a:gd name="connsiteY9" fmla="*/ 381381 h 3392316"/>
              <a:gd name="connsiteX10" fmla="*/ 157129 w 1873033"/>
              <a:gd name="connsiteY10" fmla="*/ 381381 h 3392316"/>
              <a:gd name="connsiteX11" fmla="*/ 138816 w 1873033"/>
              <a:gd name="connsiteY11" fmla="*/ 180098 h 3392316"/>
              <a:gd name="connsiteX12" fmla="*/ 289713 w 1873033"/>
              <a:gd name="connsiteY12" fmla="*/ 202292 h 3392316"/>
              <a:gd name="connsiteX13" fmla="*/ 292510 w 1873033"/>
              <a:gd name="connsiteY13" fmla="*/ 168669 h 3392316"/>
              <a:gd name="connsiteX14" fmla="*/ 463275 w 1873033"/>
              <a:gd name="connsiteY14" fmla="*/ 0 h 339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73033" h="3392316">
                <a:moveTo>
                  <a:pt x="463275" y="0"/>
                </a:moveTo>
                <a:lnTo>
                  <a:pt x="1461671" y="0"/>
                </a:lnTo>
                <a:cubicBezTo>
                  <a:pt x="1545904" y="0"/>
                  <a:pt x="1616182" y="72410"/>
                  <a:pt x="1632436" y="168669"/>
                </a:cubicBezTo>
                <a:lnTo>
                  <a:pt x="1635233" y="202292"/>
                </a:lnTo>
                <a:lnTo>
                  <a:pt x="1788969" y="157905"/>
                </a:lnTo>
                <a:lnTo>
                  <a:pt x="1764552" y="381381"/>
                </a:lnTo>
                <a:lnTo>
                  <a:pt x="1873033" y="381381"/>
                </a:lnTo>
                <a:lnTo>
                  <a:pt x="1873033" y="3392316"/>
                </a:lnTo>
                <a:lnTo>
                  <a:pt x="0" y="3392316"/>
                </a:lnTo>
                <a:lnTo>
                  <a:pt x="0" y="381381"/>
                </a:lnTo>
                <a:lnTo>
                  <a:pt x="157129" y="381381"/>
                </a:lnTo>
                <a:lnTo>
                  <a:pt x="138816" y="180098"/>
                </a:lnTo>
                <a:lnTo>
                  <a:pt x="289713" y="202292"/>
                </a:lnTo>
                <a:lnTo>
                  <a:pt x="292510" y="168669"/>
                </a:lnTo>
                <a:cubicBezTo>
                  <a:pt x="308763" y="72410"/>
                  <a:pt x="379041" y="0"/>
                  <a:pt x="463275" y="0"/>
                </a:cubicBezTo>
                <a:close/>
              </a:path>
            </a:pathLst>
          </a:custGeom>
          <a:ln w="28575">
            <a:solidFill>
              <a:srgbClr val="E1B06A"/>
            </a:solidFill>
          </a:ln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674" y="860250"/>
            <a:ext cx="2161780" cy="3730959"/>
          </a:xfrm>
          <a:custGeom>
            <a:avLst/>
            <a:gdLst>
              <a:gd name="connsiteX0" fmla="*/ 463275 w 1880152"/>
              <a:gd name="connsiteY0" fmla="*/ 0 h 3392316"/>
              <a:gd name="connsiteX1" fmla="*/ 1461671 w 1880152"/>
              <a:gd name="connsiteY1" fmla="*/ 0 h 3392316"/>
              <a:gd name="connsiteX2" fmla="*/ 1632436 w 1880152"/>
              <a:gd name="connsiteY2" fmla="*/ 168668 h 3392316"/>
              <a:gd name="connsiteX3" fmla="*/ 1635233 w 1880152"/>
              <a:gd name="connsiteY3" fmla="*/ 202292 h 3392316"/>
              <a:gd name="connsiteX4" fmla="*/ 1788969 w 1880152"/>
              <a:gd name="connsiteY4" fmla="*/ 157905 h 3392316"/>
              <a:gd name="connsiteX5" fmla="*/ 1764552 w 1880152"/>
              <a:gd name="connsiteY5" fmla="*/ 381381 h 3392316"/>
              <a:gd name="connsiteX6" fmla="*/ 1880152 w 1880152"/>
              <a:gd name="connsiteY6" fmla="*/ 381381 h 3392316"/>
              <a:gd name="connsiteX7" fmla="*/ 1880152 w 1880152"/>
              <a:gd name="connsiteY7" fmla="*/ 3392316 h 3392316"/>
              <a:gd name="connsiteX8" fmla="*/ 0 w 1880152"/>
              <a:gd name="connsiteY8" fmla="*/ 3392316 h 3392316"/>
              <a:gd name="connsiteX9" fmla="*/ 0 w 1880152"/>
              <a:gd name="connsiteY9" fmla="*/ 381381 h 3392316"/>
              <a:gd name="connsiteX10" fmla="*/ 157129 w 1880152"/>
              <a:gd name="connsiteY10" fmla="*/ 381381 h 3392316"/>
              <a:gd name="connsiteX11" fmla="*/ 138816 w 1880152"/>
              <a:gd name="connsiteY11" fmla="*/ 180099 h 3392316"/>
              <a:gd name="connsiteX12" fmla="*/ 289713 w 1880152"/>
              <a:gd name="connsiteY12" fmla="*/ 202292 h 3392316"/>
              <a:gd name="connsiteX13" fmla="*/ 292510 w 1880152"/>
              <a:gd name="connsiteY13" fmla="*/ 168668 h 3392316"/>
              <a:gd name="connsiteX14" fmla="*/ 463275 w 1880152"/>
              <a:gd name="connsiteY14" fmla="*/ 0 h 339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80152" h="3392316">
                <a:moveTo>
                  <a:pt x="463275" y="0"/>
                </a:moveTo>
                <a:lnTo>
                  <a:pt x="1461671" y="0"/>
                </a:lnTo>
                <a:cubicBezTo>
                  <a:pt x="1545904" y="0"/>
                  <a:pt x="1616182" y="72410"/>
                  <a:pt x="1632436" y="168668"/>
                </a:cubicBezTo>
                <a:lnTo>
                  <a:pt x="1635233" y="202292"/>
                </a:lnTo>
                <a:lnTo>
                  <a:pt x="1788969" y="157905"/>
                </a:lnTo>
                <a:lnTo>
                  <a:pt x="1764552" y="381381"/>
                </a:lnTo>
                <a:lnTo>
                  <a:pt x="1880152" y="381381"/>
                </a:lnTo>
                <a:lnTo>
                  <a:pt x="1880152" y="3392316"/>
                </a:lnTo>
                <a:lnTo>
                  <a:pt x="0" y="3392316"/>
                </a:lnTo>
                <a:lnTo>
                  <a:pt x="0" y="381381"/>
                </a:lnTo>
                <a:lnTo>
                  <a:pt x="157129" y="381381"/>
                </a:lnTo>
                <a:lnTo>
                  <a:pt x="138816" y="180099"/>
                </a:lnTo>
                <a:lnTo>
                  <a:pt x="289713" y="202292"/>
                </a:lnTo>
                <a:lnTo>
                  <a:pt x="292510" y="168668"/>
                </a:lnTo>
                <a:cubicBezTo>
                  <a:pt x="308763" y="72410"/>
                  <a:pt x="379041" y="0"/>
                  <a:pt x="463275" y="0"/>
                </a:cubicBezTo>
                <a:close/>
              </a:path>
            </a:pathLst>
          </a:custGeom>
          <a:ln w="28575">
            <a:solidFill>
              <a:srgbClr val="E1B06A"/>
            </a:solidFill>
          </a:ln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698" y="1739165"/>
            <a:ext cx="2161780" cy="3730959"/>
          </a:xfrm>
          <a:custGeom>
            <a:avLst/>
            <a:gdLst>
              <a:gd name="connsiteX0" fmla="*/ 463275 w 1880152"/>
              <a:gd name="connsiteY0" fmla="*/ 0 h 3392316"/>
              <a:gd name="connsiteX1" fmla="*/ 1461670 w 1880152"/>
              <a:gd name="connsiteY1" fmla="*/ 0 h 3392316"/>
              <a:gd name="connsiteX2" fmla="*/ 1632436 w 1880152"/>
              <a:gd name="connsiteY2" fmla="*/ 168668 h 3392316"/>
              <a:gd name="connsiteX3" fmla="*/ 1635232 w 1880152"/>
              <a:gd name="connsiteY3" fmla="*/ 202292 h 3392316"/>
              <a:gd name="connsiteX4" fmla="*/ 1788969 w 1880152"/>
              <a:gd name="connsiteY4" fmla="*/ 157905 h 3392316"/>
              <a:gd name="connsiteX5" fmla="*/ 1764551 w 1880152"/>
              <a:gd name="connsiteY5" fmla="*/ 381381 h 3392316"/>
              <a:gd name="connsiteX6" fmla="*/ 1880152 w 1880152"/>
              <a:gd name="connsiteY6" fmla="*/ 381381 h 3392316"/>
              <a:gd name="connsiteX7" fmla="*/ 1880152 w 1880152"/>
              <a:gd name="connsiteY7" fmla="*/ 3392316 h 3392316"/>
              <a:gd name="connsiteX8" fmla="*/ 0 w 1880152"/>
              <a:gd name="connsiteY8" fmla="*/ 3392316 h 3392316"/>
              <a:gd name="connsiteX9" fmla="*/ 0 w 1880152"/>
              <a:gd name="connsiteY9" fmla="*/ 381381 h 3392316"/>
              <a:gd name="connsiteX10" fmla="*/ 157129 w 1880152"/>
              <a:gd name="connsiteY10" fmla="*/ 381381 h 3392316"/>
              <a:gd name="connsiteX11" fmla="*/ 138816 w 1880152"/>
              <a:gd name="connsiteY11" fmla="*/ 180098 h 3392316"/>
              <a:gd name="connsiteX12" fmla="*/ 289713 w 1880152"/>
              <a:gd name="connsiteY12" fmla="*/ 202292 h 3392316"/>
              <a:gd name="connsiteX13" fmla="*/ 292510 w 1880152"/>
              <a:gd name="connsiteY13" fmla="*/ 168668 h 3392316"/>
              <a:gd name="connsiteX14" fmla="*/ 463275 w 1880152"/>
              <a:gd name="connsiteY14" fmla="*/ 0 h 339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80152" h="3392316">
                <a:moveTo>
                  <a:pt x="463275" y="0"/>
                </a:moveTo>
                <a:lnTo>
                  <a:pt x="1461670" y="0"/>
                </a:lnTo>
                <a:cubicBezTo>
                  <a:pt x="1545904" y="0"/>
                  <a:pt x="1616182" y="72410"/>
                  <a:pt x="1632436" y="168668"/>
                </a:cubicBezTo>
                <a:lnTo>
                  <a:pt x="1635232" y="202292"/>
                </a:lnTo>
                <a:lnTo>
                  <a:pt x="1788969" y="157905"/>
                </a:lnTo>
                <a:lnTo>
                  <a:pt x="1764551" y="381381"/>
                </a:lnTo>
                <a:lnTo>
                  <a:pt x="1880152" y="381381"/>
                </a:lnTo>
                <a:lnTo>
                  <a:pt x="1880152" y="3392316"/>
                </a:lnTo>
                <a:lnTo>
                  <a:pt x="0" y="3392316"/>
                </a:lnTo>
                <a:lnTo>
                  <a:pt x="0" y="381381"/>
                </a:lnTo>
                <a:lnTo>
                  <a:pt x="157129" y="381381"/>
                </a:lnTo>
                <a:lnTo>
                  <a:pt x="138816" y="180098"/>
                </a:lnTo>
                <a:lnTo>
                  <a:pt x="289713" y="202292"/>
                </a:lnTo>
                <a:lnTo>
                  <a:pt x="292510" y="168668"/>
                </a:lnTo>
                <a:cubicBezTo>
                  <a:pt x="308763" y="72410"/>
                  <a:pt x="379041" y="0"/>
                  <a:pt x="463275" y="0"/>
                </a:cubicBezTo>
                <a:close/>
              </a:path>
            </a:pathLst>
          </a:custGeom>
          <a:ln w="28575">
            <a:solidFill>
              <a:srgbClr val="E1B06A"/>
            </a:solidFill>
          </a:ln>
        </p:spPr>
      </p:pic>
      <p:grpSp>
        <p:nvGrpSpPr>
          <p:cNvPr id="9" name="组合 8"/>
          <p:cNvGrpSpPr/>
          <p:nvPr/>
        </p:nvGrpSpPr>
        <p:grpSpPr>
          <a:xfrm>
            <a:off x="494760" y="4454461"/>
            <a:ext cx="1661848" cy="1169551"/>
            <a:chOff x="2365659" y="2183784"/>
            <a:chExt cx="1661848" cy="1169551"/>
          </a:xfrm>
        </p:grpSpPr>
        <p:sp>
          <p:nvSpPr>
            <p:cNvPr id="39" name="文本框 38"/>
            <p:cNvSpPr txBox="1"/>
            <p:nvPr/>
          </p:nvSpPr>
          <p:spPr>
            <a:xfrm>
              <a:off x="2365659" y="2830115"/>
              <a:ext cx="16618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E8D9B0"/>
                  </a:solidFill>
                  <a:latin typeface="汉仪南宫体简" panose="02010609000101010101" pitchFamily="2" charset="-122"/>
                  <a:ea typeface="汉仪南宫体简" panose="02010609000101010101" pitchFamily="2" charset="-122"/>
                </a:rPr>
                <a:t>输入文本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2365659" y="2183784"/>
              <a:ext cx="9007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E8D9B0"/>
                  </a:solidFill>
                  <a:latin typeface="汉仪南宫体简" panose="02010609000101010101" pitchFamily="2" charset="-122"/>
                  <a:ea typeface="汉仪南宫体简" panose="02010609000101010101" pitchFamily="2" charset="-122"/>
                </a:rPr>
                <a:t>01</a:t>
              </a:r>
              <a:r>
                <a:rPr lang="en-US" altLang="zh-CN" sz="3600" b="1" dirty="0">
                  <a:solidFill>
                    <a:srgbClr val="E8D9B0"/>
                  </a:solidFill>
                  <a:latin typeface="汉仪南宫体简" panose="02010609000101010101" pitchFamily="2" charset="-122"/>
                  <a:ea typeface="汉仪南宫体简" panose="02010609000101010101" pitchFamily="2" charset="-122"/>
                </a:rPr>
                <a:t>/</a:t>
              </a:r>
              <a:endParaRPr lang="zh-CN" altLang="en-US" sz="36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194786" y="3944878"/>
            <a:ext cx="1661848" cy="1169551"/>
            <a:chOff x="1012097" y="4037657"/>
            <a:chExt cx="1661848" cy="1169551"/>
          </a:xfrm>
        </p:grpSpPr>
        <p:sp>
          <p:nvSpPr>
            <p:cNvPr id="42" name="文本框 41"/>
            <p:cNvSpPr txBox="1"/>
            <p:nvPr/>
          </p:nvSpPr>
          <p:spPr>
            <a:xfrm>
              <a:off x="1012097" y="4683988"/>
              <a:ext cx="16618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E8D9B0"/>
                  </a:solidFill>
                  <a:latin typeface="汉仪南宫体简" panose="02010609000101010101" pitchFamily="2" charset="-122"/>
                  <a:ea typeface="汉仪南宫体简" panose="02010609000101010101" pitchFamily="2" charset="-122"/>
                </a:rPr>
                <a:t>输入文本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012097" y="4037657"/>
              <a:ext cx="9007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E8D9B0"/>
                  </a:solidFill>
                  <a:latin typeface="汉仪南宫体简" panose="02010609000101010101" pitchFamily="2" charset="-122"/>
                  <a:ea typeface="汉仪南宫体简" panose="02010609000101010101" pitchFamily="2" charset="-122"/>
                </a:rPr>
                <a:t>02</a:t>
              </a:r>
              <a:r>
                <a:rPr lang="en-US" altLang="zh-CN" sz="3600" b="1" dirty="0">
                  <a:solidFill>
                    <a:srgbClr val="E8D9B0"/>
                  </a:solidFill>
                  <a:latin typeface="汉仪南宫体简" panose="02010609000101010101" pitchFamily="2" charset="-122"/>
                  <a:ea typeface="汉仪南宫体简" panose="02010609000101010101" pitchFamily="2" charset="-122"/>
                </a:rPr>
                <a:t>/</a:t>
              </a:r>
              <a:endParaRPr lang="zh-CN" altLang="en-US" sz="36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812946" y="5018024"/>
            <a:ext cx="1661848" cy="1169551"/>
            <a:chOff x="1012097" y="4037657"/>
            <a:chExt cx="1661848" cy="1169551"/>
          </a:xfrm>
        </p:grpSpPr>
        <p:sp>
          <p:nvSpPr>
            <p:cNvPr id="50" name="文本框 49"/>
            <p:cNvSpPr txBox="1"/>
            <p:nvPr/>
          </p:nvSpPr>
          <p:spPr>
            <a:xfrm>
              <a:off x="1012097" y="4683988"/>
              <a:ext cx="16618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E8D9B0"/>
                  </a:solidFill>
                  <a:latin typeface="汉仪南宫体简" panose="02010609000101010101" pitchFamily="2" charset="-122"/>
                  <a:ea typeface="汉仪南宫体简" panose="02010609000101010101" pitchFamily="2" charset="-122"/>
                </a:rPr>
                <a:t>输入文本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012097" y="4037657"/>
              <a:ext cx="9007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E8D9B0"/>
                  </a:solidFill>
                  <a:latin typeface="汉仪南宫体简" panose="02010609000101010101" pitchFamily="2" charset="-122"/>
                  <a:ea typeface="汉仪南宫体简" panose="02010609000101010101" pitchFamily="2" charset="-122"/>
                </a:rPr>
                <a:t>03</a:t>
              </a:r>
              <a:r>
                <a:rPr lang="en-US" altLang="zh-CN" sz="3600" b="1" dirty="0">
                  <a:solidFill>
                    <a:srgbClr val="E8D9B0"/>
                  </a:solidFill>
                  <a:latin typeface="汉仪南宫体简" panose="02010609000101010101" pitchFamily="2" charset="-122"/>
                  <a:ea typeface="汉仪南宫体简" panose="02010609000101010101" pitchFamily="2" charset="-122"/>
                </a:rPr>
                <a:t>/</a:t>
              </a:r>
              <a:endParaRPr lang="zh-CN" altLang="en-US" sz="36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1218886" y="5470124"/>
            <a:ext cx="2505211" cy="49975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  <a:r>
              <a:rPr lang="en-US" altLang="zh-CN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. </a:t>
            </a:r>
            <a:endParaRPr lang="zh-CN" altLang="en-US" sz="2000" b="1" dirty="0">
              <a:solidFill>
                <a:srgbClr val="E8D9B0"/>
              </a:solidFill>
              <a:latin typeface="汉仪南宫体简" panose="02010609000101010101" pitchFamily="2" charset="-122"/>
              <a:ea typeface="汉仪南宫体简" panose="02010609000101010101" pitchFamily="2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955882" y="4970372"/>
            <a:ext cx="2505211" cy="49975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  <a:r>
              <a:rPr lang="en-US" altLang="zh-CN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. </a:t>
            </a:r>
            <a:endParaRPr lang="zh-CN" altLang="en-US" sz="2000" b="1" dirty="0">
              <a:solidFill>
                <a:srgbClr val="E8D9B0"/>
              </a:solidFill>
              <a:latin typeface="汉仪南宫体简" panose="02010609000101010101" pitchFamily="2" charset="-122"/>
              <a:ea typeface="汉仪南宫体简" panose="02010609000101010101" pitchFamily="2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8541982" y="6060810"/>
            <a:ext cx="2505211" cy="49975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这里输入你的文本</a:t>
            </a:r>
            <a:r>
              <a:rPr lang="en-US" altLang="zh-CN" sz="2000" b="1" dirty="0">
                <a:solidFill>
                  <a:srgbClr val="E8D9B0"/>
                </a:solidFill>
                <a:latin typeface="汉仪南宫体简" panose="02010609000101010101" pitchFamily="2" charset="-122"/>
                <a:ea typeface="汉仪南宫体简" panose="02010609000101010101" pitchFamily="2" charset="-122"/>
              </a:rPr>
              <a:t>. </a:t>
            </a:r>
            <a:endParaRPr lang="zh-CN" altLang="en-US" sz="2000" b="1" dirty="0">
              <a:solidFill>
                <a:srgbClr val="E8D9B0"/>
              </a:solidFill>
              <a:latin typeface="汉仪南宫体简" panose="02010609000101010101" pitchFamily="2" charset="-122"/>
              <a:ea typeface="汉仪南宫体简" panose="0201060900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523</Words>
  <Application>Microsoft Office PowerPoint</Application>
  <PresentationFormat>宽屏</PresentationFormat>
  <Paragraphs>87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汉仪南宫体简</vt:lpstr>
      <vt:lpstr>汉仪麒麟体繁</vt:lpstr>
      <vt:lpstr>汉仪麒麟体简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86</cp:revision>
  <dcterms:created xsi:type="dcterms:W3CDTF">2016-01-07T07:05:00Z</dcterms:created>
  <dcterms:modified xsi:type="dcterms:W3CDTF">2021-01-06T03:45:22Z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